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8" r:id="rId5"/>
    <p:sldId id="269" r:id="rId6"/>
    <p:sldId id="258" r:id="rId7"/>
    <p:sldId id="261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7587F0E-601D-4438-90E4-9680B11CDE4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87E8553-A146-4E6E-8BC2-ED5FF76995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78335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    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Электризация тел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бинарный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урок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 8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1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429000"/>
            <a:ext cx="2928925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6215106"/>
          </a:xfrm>
        </p:spPr>
        <p:txBody>
          <a:bodyPr>
            <a:normAutofit fontScale="85000" lnSpcReduction="20000"/>
          </a:bodyPr>
          <a:lstStyle/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Потрите воздушный шарик о свою одежду и подержите его над головой. 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Ваши волосы поднимаются и притягиваются к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29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шарику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Отрицательные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9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заряды_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переходят с вашей одежды на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ru-RU" sz="29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шарик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Шарик приобретает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_____о</a:t>
            </a:r>
            <a:r>
              <a:rPr lang="ru-RU" sz="29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трицательный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_____заряд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Когда вы подносите шарик к волосам, ваши волосы заряжаются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ru-RU" sz="29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положительно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Все волосы заряжены одинаково, они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9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отталкиваются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друг от друга. 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Волосы стараются отодвинуться подальше друг от друга,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вставая дыбом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Опыт демонстрирует существование статического электричества</a:t>
            </a:r>
          </a:p>
          <a:p>
            <a:pPr marL="1115568" lvl="2" indent="-457200">
              <a:buFont typeface="+mj-lt"/>
              <a:buAutoNum type="arabicPeriod"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Статическое электричество – взаимодействие неподвижных зарядов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2436192"/>
          </a:xfrm>
        </p:spPr>
        <p:txBody>
          <a:bodyPr>
            <a:normAutofit fontScale="85000" lnSpcReduction="1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«Электризация тел»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700" b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Изучение явления электризации тел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290"/>
            <a:ext cx="8143900" cy="664371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Тело, которое наэлектризовано (имеет электрический заряд)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1) нагревается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охлаждается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 приходит в движение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4) притягивает к себе другие тела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Стеклянную палочку трут листом бумаги. Какое из этих тел наэлектризуется?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1) Стеклянная палочка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Лист бумаги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 Оба тела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4) Ни одно из них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Как наэлектризовать любое тело?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1) Потереть его чем-нибудь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Дотронуться до него телом, имеющим электрический заряд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 Любое тело нельзя наэлектризовать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4) Надо подобрать материал, который наэлектризует данное тело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 Электрические заряды бывают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1) положительными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отрицательными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 положительными и отрицательными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4) разными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5. Как взаимодействуют наэлектризованные тела?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1) Притягиваются или отталкиваются в зависимости от того, какие у тел заряды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Тела с зарядами одного знака притягиваются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3) Тела с зарядами разного знака отталкиваются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4) Если у тел заряды одного знака, они отталкиваются, если разного — притягиваются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изображено?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Зачем нужно это средство?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http://storage.googleapis.com/p24-photos/products/4600171527274/mobile/1_46001715272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285992"/>
            <a:ext cx="5214974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2436192"/>
          </a:xfrm>
        </p:spPr>
        <p:txBody>
          <a:bodyPr>
            <a:normAutofit fontScale="85000" lnSpcReduction="1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«Электризация тел»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700" b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Изучение явления электризации тел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85728"/>
            <a:ext cx="278605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160816"/>
            <a:ext cx="3071802" cy="269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Электризация тел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351948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824933"/>
            <a:ext cx="3500462" cy="2551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Электризация тел</a:t>
            </a:r>
            <a:endParaRPr lang="ru-RU" dirty="0"/>
          </a:p>
        </p:txBody>
      </p:sp>
      <p:pic>
        <p:nvPicPr>
          <p:cNvPr id="39938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400052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143248"/>
            <a:ext cx="349391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Ученые-физики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Англия-Уильям Гилберт, Стефан Грей, Майкл Фарадей</a:t>
            </a:r>
          </a:p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Германия-Отто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Герике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Франция-Шарль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Дюфе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Шарль Кулон, Жан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Нолле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Россия-Георг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Рихман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inpleno.com.ua/images/00009752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0"/>
            <a:ext cx="49292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Физические опыты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Видеофрагмент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1881188" y="3176588"/>
          <a:ext cx="5381625" cy="504825"/>
        </p:xfrm>
        <a:graphic>
          <a:graphicData uri="http://schemas.openxmlformats.org/presentationml/2006/ole">
            <p:oleObj spid="_x0000_s19457" name="Объект упаковщика для оболочки" showAsIcon="1" r:id="rId3" imgW="11939040" imgH="860760" progId="Package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Образование статического электричества. Опыты.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2447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тереть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натирать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to rub on(against)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притягиваться -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to attract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отодвигаться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отталкиваться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to push off 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заряжаться 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ru-RU" sz="4500" b="1" dirty="0" err="1" smtClean="0">
                <a:latin typeface="Times New Roman" pitchFamily="18" charset="0"/>
                <a:cs typeface="Times New Roman" pitchFamily="18" charset="0"/>
              </a:rPr>
              <a:t>charge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встать дыбом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to stand on end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(отрицательный, положительный)  заряд - 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500" b="1" dirty="0" err="1" smtClean="0">
                <a:latin typeface="Times New Roman" pitchFamily="18" charset="0"/>
                <a:cs typeface="Times New Roman" pitchFamily="18" charset="0"/>
              </a:rPr>
              <a:t>negative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b="1" dirty="0" err="1" smtClean="0">
                <a:latin typeface="Times New Roman" pitchFamily="18" charset="0"/>
                <a:cs typeface="Times New Roman" pitchFamily="18" charset="0"/>
              </a:rPr>
              <a:t>positive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500" b="1" dirty="0" err="1" smtClean="0">
                <a:latin typeface="Times New Roman" pitchFamily="18" charset="0"/>
                <a:cs typeface="Times New Roman" pitchFamily="18" charset="0"/>
              </a:rPr>
              <a:t>charge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электрон -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electron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опыт –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experiment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демонстрировать –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to demonstrate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статическое электричество –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static electricity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волосы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одежда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шарик</a:t>
            </a:r>
            <a:r>
              <a:rPr lang="en-US" sz="45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hair, clothes, balloon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</TotalTime>
  <Words>244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Солнцестояние</vt:lpstr>
      <vt:lpstr>Объект упаковщика для оболочки</vt:lpstr>
      <vt:lpstr>     Электризация тел   бинарный урок   8 класс</vt:lpstr>
      <vt:lpstr>Что изображено? Зачем нужно это средство?</vt:lpstr>
      <vt:lpstr>Тема урока:</vt:lpstr>
      <vt:lpstr>Электризация тел</vt:lpstr>
      <vt:lpstr>Электризация тел</vt:lpstr>
      <vt:lpstr>Ученые-физики</vt:lpstr>
      <vt:lpstr>Слайд 7</vt:lpstr>
      <vt:lpstr>Физические опыты</vt:lpstr>
      <vt:lpstr>Образование статического электричества. Опыты.</vt:lpstr>
      <vt:lpstr>Слайд 10</vt:lpstr>
      <vt:lpstr>Тема урока: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Электризация тел         бинарный урок                       8 класс</dc:title>
  <dc:creator>user125</dc:creator>
  <cp:lastModifiedBy>user125</cp:lastModifiedBy>
  <cp:revision>9</cp:revision>
  <dcterms:created xsi:type="dcterms:W3CDTF">2022-11-17T04:31:17Z</dcterms:created>
  <dcterms:modified xsi:type="dcterms:W3CDTF">2022-11-17T05:49:18Z</dcterms:modified>
</cp:coreProperties>
</file>