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3" r:id="rId3"/>
    <p:sldId id="274" r:id="rId4"/>
    <p:sldId id="276" r:id="rId5"/>
    <p:sldId id="272" r:id="rId6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 autoAdjust="0"/>
    <p:restoredTop sz="93469" autoAdjust="0"/>
  </p:normalViewPr>
  <p:slideViewPr>
    <p:cSldViewPr>
      <p:cViewPr varScale="1">
        <p:scale>
          <a:sx n="68" d="100"/>
          <a:sy n="68" d="100"/>
        </p:scale>
        <p:origin x="-121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55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73216"/>
            <a:ext cx="7020272" cy="1368152"/>
          </a:xfrm>
        </p:spPr>
        <p:txBody>
          <a:bodyPr/>
          <a:lstStyle>
            <a:lvl1pPr>
              <a:defRPr b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2133600" cy="365125"/>
          </a:xfrm>
        </p:spPr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Текст 2"/>
          <p:cNvSpPr>
            <a:spLocks noGrp="1"/>
          </p:cNvSpPr>
          <p:nvPr>
            <p:ph idx="1"/>
          </p:nvPr>
        </p:nvSpPr>
        <p:spPr>
          <a:xfrm>
            <a:off x="179512" y="1988840"/>
            <a:ext cx="8784976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0" y="228168"/>
            <a:ext cx="7655145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4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4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4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4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4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4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4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4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168"/>
            <a:ext cx="7655145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988840"/>
            <a:ext cx="8784976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496"/>
            <a:ext cx="3857652" cy="328614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Коррекционно-развивающее направление </a:t>
            </a:r>
            <a:br>
              <a:rPr lang="ru-RU" sz="3200" b="1" dirty="0" smtClean="0"/>
            </a:br>
            <a:r>
              <a:rPr lang="ru-RU" sz="3200" b="1" dirty="0" smtClean="0"/>
              <a:t>в работе </a:t>
            </a:r>
            <a:br>
              <a:rPr lang="ru-RU" sz="3200" b="1" dirty="0" smtClean="0"/>
            </a:br>
            <a:r>
              <a:rPr lang="ru-RU" sz="3200" b="1" dirty="0" smtClean="0"/>
              <a:t>педагога-психолога </a:t>
            </a:r>
            <a:br>
              <a:rPr lang="ru-RU" sz="3200" b="1" dirty="0" smtClean="0"/>
            </a:br>
            <a:r>
              <a:rPr lang="ru-RU" sz="3200" b="1" dirty="0" smtClean="0"/>
              <a:t>школы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35716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МАОУ СШ 3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2066" y="5643578"/>
            <a:ext cx="3500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Составитель: 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Наталия Владимировна Имаева, 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педагог-психолог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i="1" dirty="0" smtClean="0"/>
              <a:t>Коррекция </a:t>
            </a:r>
            <a:r>
              <a:rPr lang="ru-RU" b="1" dirty="0" smtClean="0"/>
              <a:t>- устранение отклонений в психическом и личностном развитии ребенка;</a:t>
            </a:r>
          </a:p>
          <a:p>
            <a:pPr algn="just"/>
            <a:endParaRPr lang="ru-RU" dirty="0" smtClean="0"/>
          </a:p>
          <a:p>
            <a:pPr algn="just"/>
            <a:r>
              <a:rPr lang="ru-RU" b="1" i="1" dirty="0" smtClean="0"/>
              <a:t>Развитие - работа по развитию способностей ребенка</a:t>
            </a:r>
            <a:r>
              <a:rPr lang="ru-RU" b="1" dirty="0" smtClean="0"/>
              <a:t>, формированию его личности.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снижение </a:t>
            </a:r>
            <a:r>
              <a:rPr lang="ru-RU" b="1" dirty="0" err="1" smtClean="0"/>
              <a:t>гиперактивности</a:t>
            </a:r>
            <a:r>
              <a:rPr lang="ru-RU" b="1" dirty="0" smtClean="0"/>
              <a:t>;</a:t>
            </a:r>
            <a:endParaRPr lang="ru-RU" dirty="0" smtClean="0"/>
          </a:p>
          <a:p>
            <a:pPr lvl="0"/>
            <a:r>
              <a:rPr lang="ru-RU" b="1" dirty="0" smtClean="0"/>
              <a:t>снижение агрессии;</a:t>
            </a:r>
            <a:endParaRPr lang="ru-RU" dirty="0" smtClean="0"/>
          </a:p>
          <a:p>
            <a:pPr lvl="0"/>
            <a:r>
              <a:rPr lang="ru-RU" b="1" dirty="0" smtClean="0"/>
              <a:t>снижение тревожности;</a:t>
            </a:r>
            <a:endParaRPr lang="ru-RU" dirty="0" smtClean="0"/>
          </a:p>
          <a:p>
            <a:pPr lvl="0"/>
            <a:r>
              <a:rPr lang="ru-RU" b="1" dirty="0" smtClean="0"/>
              <a:t>развитие внимания; памяти; мышления;</a:t>
            </a:r>
            <a:endParaRPr lang="ru-RU" dirty="0" smtClean="0"/>
          </a:p>
          <a:p>
            <a:pPr lvl="0"/>
            <a:r>
              <a:rPr lang="ru-RU" b="1" dirty="0" smtClean="0"/>
              <a:t>развитие навыков коммуникации;</a:t>
            </a:r>
            <a:endParaRPr lang="ru-RU" dirty="0" smtClean="0"/>
          </a:p>
          <a:p>
            <a:pPr lvl="0" fontAlgn="base"/>
            <a:r>
              <a:rPr lang="ru-RU" b="1" dirty="0" smtClean="0"/>
              <a:t>развитие самоконтроля и </a:t>
            </a:r>
            <a:r>
              <a:rPr lang="ru-RU" b="1" dirty="0" err="1" smtClean="0"/>
              <a:t>саморегуляции</a:t>
            </a:r>
            <a:r>
              <a:rPr lang="ru-RU" b="1" dirty="0" smtClean="0"/>
              <a:t> </a:t>
            </a:r>
            <a:r>
              <a:rPr lang="ru-RU" b="1" dirty="0" err="1" smtClean="0"/>
              <a:t>и</a:t>
            </a:r>
            <a:r>
              <a:rPr lang="ru-RU" b="1" dirty="0" smtClean="0"/>
              <a:t> др. личностных проблем.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Направления в коррекционно-развивающей работе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Коррекционно-развивающие занятия: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9512" y="2571744"/>
            <a:ext cx="5106868" cy="3583019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индивидуальные</a:t>
            </a:r>
          </a:p>
          <a:p>
            <a:r>
              <a:rPr lang="ru-RU" sz="4000" b="1" dirty="0" smtClean="0"/>
              <a:t>групповые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21750" y="2685468"/>
            <a:ext cx="3296291" cy="271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51210312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28662" y="500042"/>
            <a:ext cx="7754934" cy="105251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400" b="1" dirty="0" smtClean="0"/>
              <a:t>Методы </a:t>
            </a:r>
            <a:br>
              <a:rPr lang="ru-RU" sz="2400" b="1" dirty="0" smtClean="0"/>
            </a:br>
            <a:r>
              <a:rPr lang="ru-RU" sz="2400" b="1" dirty="0" smtClean="0"/>
              <a:t>коррекционно-развивающей работы</a:t>
            </a:r>
            <a:endParaRPr lang="ru-RU" altLang="ru-RU" sz="2400" dirty="0" smtClean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88" y="1785926"/>
            <a:ext cx="7758112" cy="471490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Игровая терапия</a:t>
            </a:r>
          </a:p>
          <a:p>
            <a:pPr algn="just"/>
            <a:r>
              <a:rPr lang="ru-RU" dirty="0" err="1" smtClean="0"/>
              <a:t>Арттерапия</a:t>
            </a:r>
            <a:r>
              <a:rPr lang="ru-RU" dirty="0" smtClean="0"/>
              <a:t> </a:t>
            </a:r>
            <a:r>
              <a:rPr lang="ru-RU" sz="2400" dirty="0" smtClean="0"/>
              <a:t>(музыкотерапия, </a:t>
            </a:r>
            <a:r>
              <a:rPr lang="ru-RU" sz="2400" dirty="0" err="1" smtClean="0"/>
              <a:t>изотерапия</a:t>
            </a:r>
            <a:r>
              <a:rPr lang="ru-RU" sz="2400" dirty="0" smtClean="0"/>
              <a:t>, </a:t>
            </a:r>
          </a:p>
          <a:p>
            <a:pPr indent="-73025" algn="just">
              <a:buNone/>
            </a:pPr>
            <a:r>
              <a:rPr lang="ru-RU" sz="2400" dirty="0" smtClean="0"/>
              <a:t>сочинение историй, </a:t>
            </a:r>
            <a:r>
              <a:rPr lang="ru-RU" sz="2400" dirty="0" err="1" smtClean="0"/>
              <a:t>сказкотерапия</a:t>
            </a:r>
            <a:r>
              <a:rPr lang="ru-RU" sz="2400" dirty="0" smtClean="0"/>
              <a:t>, </a:t>
            </a:r>
            <a:r>
              <a:rPr lang="ru-RU" sz="2400" dirty="0" err="1" smtClean="0"/>
              <a:t>куклотерапия</a:t>
            </a:r>
            <a:r>
              <a:rPr lang="ru-RU" sz="2400" dirty="0" smtClean="0"/>
              <a:t>, </a:t>
            </a:r>
            <a:r>
              <a:rPr lang="ru-RU" sz="2400" dirty="0" err="1" smtClean="0"/>
              <a:t>пескотерапия</a:t>
            </a:r>
            <a:r>
              <a:rPr lang="ru-RU" sz="2400" dirty="0" smtClean="0"/>
              <a:t> и др.)</a:t>
            </a:r>
          </a:p>
          <a:p>
            <a:pPr algn="just"/>
            <a:r>
              <a:rPr lang="ru-RU" dirty="0" err="1" smtClean="0"/>
              <a:t>Психогимнастика</a:t>
            </a:r>
            <a:r>
              <a:rPr lang="ru-RU" dirty="0" smtClean="0"/>
              <a:t> </a:t>
            </a:r>
            <a:r>
              <a:rPr lang="ru-RU" sz="2600" dirty="0" smtClean="0"/>
              <a:t>(этюды на выражение различных эмоций)</a:t>
            </a:r>
            <a:endParaRPr lang="ru-RU" dirty="0" smtClean="0"/>
          </a:p>
          <a:p>
            <a:pPr algn="just"/>
            <a:r>
              <a:rPr lang="ru-RU" dirty="0" smtClean="0"/>
              <a:t>Моделирование и анализ проблемных ситуаций</a:t>
            </a:r>
          </a:p>
          <a:p>
            <a:pPr algn="just"/>
            <a:r>
              <a:rPr lang="ru-RU" dirty="0" smtClean="0"/>
              <a:t>Мозговой штурм</a:t>
            </a:r>
          </a:p>
          <a:p>
            <a:pPr algn="just"/>
            <a:r>
              <a:rPr lang="ru-RU" dirty="0" smtClean="0"/>
              <a:t>Визуализация</a:t>
            </a:r>
          </a:p>
          <a:p>
            <a:pPr algn="just"/>
            <a:r>
              <a:rPr lang="ru-RU" dirty="0" smtClean="0"/>
              <a:t>Релаксация и др.</a:t>
            </a:r>
            <a:endParaRPr lang="ru-RU" dirty="0"/>
          </a:p>
        </p:txBody>
      </p:sp>
      <p:pic>
        <p:nvPicPr>
          <p:cNvPr id="16388" name="Picture 5" descr="http://www.yrok.net.ua/_ld/52/660476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2651125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6d4bb4b39a9b02df55ea05652b0c0bfe2b292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2741</TotalTime>
  <Words>106</Words>
  <Application>Microsoft Office PowerPoint</Application>
  <PresentationFormat>Экран (4:3)</PresentationFormat>
  <Paragraphs>30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Коррекционно-развивающее направление  в работе  педагога-психолога  школы</vt:lpstr>
      <vt:lpstr>Слайд 2</vt:lpstr>
      <vt:lpstr>Направления в коррекционно-развивающей работе </vt:lpstr>
      <vt:lpstr>Коррекционно-развивающие занятия:</vt:lpstr>
      <vt:lpstr>Методы  коррекционно-развивающей работы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 снова в школу</dc:title>
  <dc:creator>obstinate</dc:creator>
  <dc:description>Шаблон презентации с сайта https://presentation-creation.ru/</dc:description>
  <cp:lastModifiedBy>DEPO</cp:lastModifiedBy>
  <cp:revision>1351</cp:revision>
  <dcterms:created xsi:type="dcterms:W3CDTF">2018-02-25T09:09:03Z</dcterms:created>
  <dcterms:modified xsi:type="dcterms:W3CDTF">2022-11-17T08:45:58Z</dcterms:modified>
</cp:coreProperties>
</file>