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72" r:id="rId2"/>
    <p:sldId id="276" r:id="rId3"/>
    <p:sldId id="284" r:id="rId4"/>
    <p:sldId id="279" r:id="rId5"/>
    <p:sldId id="257" r:id="rId6"/>
    <p:sldId id="280" r:id="rId7"/>
    <p:sldId id="269" r:id="rId8"/>
    <p:sldId id="258" r:id="rId9"/>
    <p:sldId id="259" r:id="rId10"/>
    <p:sldId id="281" r:id="rId11"/>
    <p:sldId id="271" r:id="rId12"/>
    <p:sldId id="262" r:id="rId13"/>
    <p:sldId id="273" r:id="rId14"/>
    <p:sldId id="274" r:id="rId15"/>
    <p:sldId id="282" r:id="rId16"/>
    <p:sldId id="297" r:id="rId17"/>
    <p:sldId id="277" r:id="rId18"/>
    <p:sldId id="275" r:id="rId19"/>
    <p:sldId id="283" r:id="rId20"/>
    <p:sldId id="292" r:id="rId21"/>
    <p:sldId id="290" r:id="rId22"/>
    <p:sldId id="291" r:id="rId23"/>
    <p:sldId id="298" r:id="rId24"/>
    <p:sldId id="299" r:id="rId25"/>
    <p:sldId id="301" r:id="rId26"/>
    <p:sldId id="300" r:id="rId27"/>
    <p:sldId id="266" r:id="rId28"/>
    <p:sldId id="293" r:id="rId29"/>
    <p:sldId id="288" r:id="rId30"/>
    <p:sldId id="26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42" d="100"/>
          <a:sy n="42" d="100"/>
        </p:scale>
        <p:origin x="7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84533-3095-4B14-8B1F-A10AC685CCE8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C0EB8-85B0-41AA-AE1B-260CE1F32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95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A9409-DC6C-4D81-84D2-C817D1D19E0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58622-8887-4736-A9D7-4D9D935BEC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" name="Рисунок 8" descr="5abb476e1b3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00"/>
            <a:ext cx="91440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71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9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1291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71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247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52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2C7C6E-B7AD-4CD1-BA35-26506E5C20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1FC1A-0ED1-4336-A8FF-4E38869B66F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79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EE3D87-0F2B-4895-AA07-FA35BACDAD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B06EF-7AED-4B29-866E-F8A2F3BD2AC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5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6F341C-A9AE-4ACB-B8A3-1DB6843B7B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DBA4E4-4B3B-420B-AF26-E349A0758F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5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E2F82E-09D4-472B-AED8-852D47A4625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AE105-C89D-4FEF-90BE-0773B0772A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2EEF20-BEE4-44CE-9574-BBAB9E5399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8FE6E-7B8D-4B50-B3F1-87452E886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56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23529C-D820-4D26-A134-663DD901EC8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6C4A4-0FB2-41A3-B970-967E68B73A5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8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625A17-FB57-4408-B6C0-089834F96C5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3A462-0A90-467C-9547-F258B56676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09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980D32-50AE-4705-A1B3-9E9CEE8BFC6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1AC73-591F-4C94-9FF1-ED26337016C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1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6438FD-D251-42ED-A42B-1BEFADBE22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A2D32F-EE0C-49C4-BB8D-DB1D416AC7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0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B0E6B4-71F7-418D-9A90-1E22F3CF7BF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109A6-B636-437B-ADB4-FAB97CE36D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4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5F4417-6F61-4FFB-8A51-D80B50BCC9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095791B-DBD4-4A64-978F-6F8657E57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Рисунок 7" descr="2aca862f36c0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6375"/>
            <a:ext cx="18700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45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496944" cy="432048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Мукъаза </a:t>
            </a:r>
            <a:r>
              <a:rPr lang="ru-RU" sz="5400" b="1" dirty="0" err="1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къора</a:t>
            </a:r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аз </a:t>
            </a:r>
            <a:r>
              <a:rPr lang="ru-RU" sz="5400" b="1" dirty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[</a:t>
            </a:r>
            <a:r>
              <a:rPr lang="ru-RU" sz="5400" b="1" dirty="0" err="1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хь</a:t>
            </a:r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],</a:t>
            </a:r>
            <a:b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5400" b="1" dirty="0" err="1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элп</a:t>
            </a:r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Хь </a:t>
            </a:r>
            <a:r>
              <a:rPr lang="ru-RU" sz="5400" b="1" dirty="0" err="1">
                <a:ln w="22225">
                  <a:solidFill>
                    <a:srgbClr val="002060"/>
                  </a:solidFill>
                  <a:prstDash val="solid"/>
                </a:ln>
                <a:latin typeface="Comic Sans MS" panose="030F0702030302020204" pitchFamily="66" charset="0"/>
                <a:cs typeface="Times New Roman" panose="02020603050405020304" pitchFamily="18" charset="0"/>
              </a:rPr>
              <a:t>хь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95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052736"/>
            <a:ext cx="8856984" cy="4867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Бераш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элп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шалха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ду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вуьштта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аьлча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элп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яздеш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шина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хьаьрках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пайдаэцна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Муьлханаш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ю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уьш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Х</a:t>
            </a:r>
            <a:r>
              <a:rPr lang="ru-RU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Ь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еченский алфавит карточки чеченского алфави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35692"/>
            <a:ext cx="6408712" cy="5896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            </a:t>
            </a:r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Абатехь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 х1ора </a:t>
            </a:r>
            <a:r>
              <a:rPr lang="ru-RU" sz="2800" b="1" dirty="0" err="1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элпан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 </a:t>
            </a:r>
            <a:r>
              <a:rPr lang="ru-RU" sz="2800" b="1" dirty="0" err="1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шен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 </a:t>
            </a:r>
            <a:r>
              <a:rPr lang="ru-RU" sz="2800" b="1" dirty="0" err="1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меттиг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 ю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latin typeface="arial" panose="020B0604020202020204" pitchFamily="34" charset="0"/>
              </a:rPr>
              <a:t>.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760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88640"/>
            <a:ext cx="67687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Дешдакъош</a:t>
            </a:r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дешар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1340768"/>
            <a:ext cx="1917704" cy="366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917848" y="1196752"/>
            <a:ext cx="6030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ХЬА        АХЬ</a:t>
            </a:r>
          </a:p>
          <a:p>
            <a:pPr algn="ctr"/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ХЬУ        УХЬ</a:t>
            </a:r>
          </a:p>
          <a:p>
            <a:pPr algn="ctr"/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ХЬО        ОХЬ</a:t>
            </a:r>
          </a:p>
          <a:p>
            <a:pPr algn="ctr"/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ХЬИ        ИХЬ</a:t>
            </a:r>
          </a:p>
          <a:p>
            <a:pPr algn="ctr"/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ХЬЕ         ЕХЬ</a:t>
            </a:r>
          </a:p>
        </p:txBody>
      </p:sp>
    </p:spTree>
    <p:extLst>
      <p:ext uri="{BB962C8B-B14F-4D97-AF65-F5344CB8AC3E}">
        <p14:creationId xmlns:p14="http://schemas.microsoft.com/office/powerpoint/2010/main" val="10182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88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Дешнаш </a:t>
            </a:r>
            <a:r>
              <a:rPr lang="ru-RU" sz="4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дешар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07886"/>
            <a:ext cx="85852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хьо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-за          хьа-рам 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мохь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Хьу-мид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хьер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           хьа-нал  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бохь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Хьава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хьар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-хо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хье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-сап         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арахь</a:t>
            </a:r>
            <a:r>
              <a:rPr lang="ru-RU" sz="3200" b="1" dirty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        Хьа-</a:t>
            </a:r>
            <a:r>
              <a:rPr lang="ru-RU" sz="3200" b="1" dirty="0" err="1" smtClean="0">
                <a:ln>
                  <a:prstDash val="solid"/>
                </a:ln>
                <a:latin typeface="Times New Roman" pitchFamily="18" charset="0"/>
                <a:cs typeface="Times New Roman" pitchFamily="18" charset="0"/>
              </a:rPr>
              <a:t>мид</a:t>
            </a:r>
            <a:endParaRPr lang="ru-RU" sz="3200" b="1" dirty="0">
              <a:ln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985432"/>
            <a:ext cx="2104566" cy="297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9655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Дийцар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дешар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Бераш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хьера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экскурсе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дахара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Хьумид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хьархо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Хьер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хино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хьийзайо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Хьерахь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ахьар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а, 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дама    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 до. </a:t>
            </a:r>
            <a:r>
              <a:rPr lang="ru-RU" sz="36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Берашна</a:t>
            </a:r>
            <a:r>
              <a:rPr lang="ru-RU" sz="36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хьеро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болх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муха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хиира</a:t>
            </a:r>
            <a:r>
              <a:rPr lang="ru-RU" sz="36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5" name="Picture 8" descr="Водяная мельница - 3D-сцены - Цифровое образование и обучение Мoza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96513"/>
            <a:ext cx="5904656" cy="3245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16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640960" cy="4176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Стенах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лаьцна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ду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дийцар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-Мила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ву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хьерахь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болх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беш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Мича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меттехь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ю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хьер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-Х1ун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йо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хьерахь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-Мила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вахара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хьера?Царна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х1ун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хиира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Хьанна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лаьа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хьархо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хила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196" name="Picture 4" descr="Мельница рисунок и фото - скачать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14530"/>
            <a:ext cx="4274573" cy="2843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7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1" y="1124744"/>
            <a:ext cx="5265632" cy="396044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Сада1аран </a:t>
            </a:r>
            <a:r>
              <a:rPr lang="ru-RU" sz="4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минот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4" name="Picture 4" descr="Воробей картинка для детей. Не сложные срисовки в школу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499" y="3212976"/>
            <a:ext cx="2192016" cy="2423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5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Биография Махмуд Эсамба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3960440" cy="2629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8496944" cy="2978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Махьму́д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Алисулта́нович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Эсамба́ев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  вина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1924 шеран15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июлехь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Йоккхачу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Атаг1ахь.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тайпана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ишхо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вара. Жима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волчу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дуьйна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дика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хелхаволуш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вара.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ВорхӀ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кхаьчча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дуьйна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дӀа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ловзарашках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хелхавуьлура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Аьтту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коган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п1елгаш т1ехь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хьовза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хьоьвзий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аьрру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коьрта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1оттабалуьйтуш, </a:t>
            </a:r>
            <a:r>
              <a:rPr lang="ru-RU" dirty="0">
                <a:solidFill>
                  <a:srgbClr val="4D515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д1аьндарг </a:t>
            </a:r>
            <a:r>
              <a:rPr lang="ru-RU" dirty="0" err="1">
                <a:solidFill>
                  <a:srgbClr val="4D515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хьийзарца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д1адоладора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хелхар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Махьмудан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лаьара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к1ант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хелхарча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хила.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Амма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Махьмуд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къар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велира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13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кхаьчча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Соьлжа-Г1алара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хореографин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училище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деша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вахара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15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кхаьчча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Нохч-ГӀалгӀайн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пачхьалкхан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хелхаран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эшеран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ансамбле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хелхар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схьаийцира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Махьмуд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кхелхира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эзарлерачу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январехь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32" name="Picture 8" descr="Эсамбаев не окончил средней школы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9"/>
          <a:stretch/>
        </p:blipFill>
        <p:spPr bwMode="auto">
          <a:xfrm>
            <a:off x="107504" y="3466488"/>
            <a:ext cx="2376264" cy="32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34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5175" y="312738"/>
            <a:ext cx="4934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Эсамбаев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Махьмуд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375" y="835958"/>
            <a:ext cx="85343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Дика 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артист вара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Эсамбаев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Махьмуд. </a:t>
            </a:r>
          </a:p>
          <a:p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Вайн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махкахь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вевзина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1ара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иза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Массанхьа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вевзара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Махьмуд.  </a:t>
            </a:r>
            <a:r>
              <a:rPr lang="ru-RU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Нахана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хазахетара</a:t>
            </a:r>
            <a:r>
              <a:rPr lang="ru-RU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цо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хелхарш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деш</a:t>
            </a:r>
            <a:r>
              <a:rPr lang="ru-RU" sz="28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Махмуд Эсамбаев - актёр - фильмография - актёры - знаменитости в кино -  Кино-Театр.Р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05" y="2982984"/>
            <a:ext cx="2341476" cy="1787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AutoShape 4" descr="Махмуд Эсамбаев - чародей танца | ИА Чечня Сего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://chechnyatoday.com/images/news/2%20(46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Махмуд Эсамбаев - биография, новости, личная жизнь, фото, видео -  stuki-druki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86" y="3829965"/>
            <a:ext cx="1779601" cy="1881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8" name="Picture 14" descr="Календарь Гелактики. 15 июля родился Махмуд Эсамбаев - патриарх танца.:  gela_guralia — LiveJour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20" y="3477088"/>
            <a:ext cx="1674848" cy="2587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6782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24936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Дийцар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х1оттор.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-Мила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ву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суьрта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т1ехь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Мила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ву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Эсамбаев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-Х1ун 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хаьа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шуна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цунах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лаьцна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Хьанна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лаьа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хелхарча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хила?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Великий танцор Чеченской республи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" r="6054" b="4494"/>
          <a:stretch/>
        </p:blipFill>
        <p:spPr bwMode="auto">
          <a:xfrm>
            <a:off x="2339752" y="3356992"/>
            <a:ext cx="1897477" cy="2606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9398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516" y="1024921"/>
            <a:ext cx="8219110" cy="160237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Де </a:t>
            </a:r>
            <a:r>
              <a:rPr lang="ru-RU" sz="4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беркате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 дог1ийла </a:t>
            </a:r>
            <a:r>
              <a:rPr lang="ru-RU" sz="4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вайн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!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26141"/>
            <a:ext cx="5616624" cy="32630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9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НИГА ДЛЯ ЧТЕНИЯ ПО ОКРУЖАЮЩЕМУ ДЛЯ МЛАДШИХ ШКОЛЬНИК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t="8172" r="7727" b="6005"/>
          <a:stretch/>
        </p:blipFill>
        <p:spPr bwMode="auto">
          <a:xfrm>
            <a:off x="467544" y="1844824"/>
            <a:ext cx="1800200" cy="20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Идеи на тему «Лисенок» (9) | лисенок, рисунок лисы, рисунк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5" t="4150" r="20082" b="2479"/>
          <a:stretch/>
        </p:blipFill>
        <p:spPr bwMode="auto">
          <a:xfrm>
            <a:off x="3275856" y="1860828"/>
            <a:ext cx="1782197" cy="210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Игровая комната &amp;quot;Галчонок&amp;quot; | ВКонтак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763" y="1784765"/>
            <a:ext cx="1715652" cy="2076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7632847" cy="124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Тобанашкахь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болх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бар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Хьоза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Цхьогал                 Хьарг1а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496944" cy="4110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78815">
              <a:lnSpc>
                <a:spcPct val="107000"/>
              </a:lnSpc>
            </a:pP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</a:t>
            </a:r>
            <a:r>
              <a:rPr lang="ru-RU" sz="4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Элп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дайна</a:t>
            </a:r>
            <a:endParaRPr lang="ru-RU" sz="4800" b="1" i="1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678815"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 </a:t>
            </a:r>
            <a:r>
              <a:rPr lang="ru-RU" sz="4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тоба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 </a:t>
            </a:r>
            <a:r>
              <a:rPr lang="ru-RU" sz="36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36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аьвда</a:t>
            </a:r>
            <a:r>
              <a:rPr lang="ru-RU" sz="3600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36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36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36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аша</a:t>
            </a:r>
            <a:r>
              <a:rPr lang="ru-RU" sz="36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36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36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</a:t>
            </a:r>
            <a:r>
              <a:rPr lang="ru-RU" sz="36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36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ар; </a:t>
            </a:r>
          </a:p>
          <a:p>
            <a:pPr marR="678815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678815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тоба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40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уьжар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40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баь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r>
              <a:rPr lang="ru-RU" sz="40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остам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marR="678815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678815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 </a:t>
            </a:r>
            <a:r>
              <a:rPr lang="ru-RU" sz="4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тоба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...</a:t>
            </a:r>
            <a:r>
              <a:rPr lang="ru-RU" sz="40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ормат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40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бо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...,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40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  <a:r>
              <a:rPr lang="ru-RU" sz="40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ер</a:t>
            </a:r>
          </a:p>
        </p:txBody>
      </p:sp>
    </p:spTree>
    <p:extLst>
      <p:ext uri="{BB962C8B-B14F-4D97-AF65-F5344CB8AC3E}">
        <p14:creationId xmlns:p14="http://schemas.microsoft.com/office/powerpoint/2010/main" val="358826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052736"/>
            <a:ext cx="7344816" cy="1944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Тобанашкахь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болх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бар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ru-RU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тоба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тоба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3 </a:t>
            </a:r>
            <a:r>
              <a:rPr lang="ru-RU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тоба</a:t>
            </a:r>
            <a:endParaRPr lang="ru-RU" sz="3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…                   …</a:t>
            </a:r>
            <a:r>
              <a:rPr lang="ru-RU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…                Хь…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9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8064896" cy="34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39750" algn="ctr">
              <a:lnSpc>
                <a:spcPct val="107000"/>
              </a:lnSpc>
              <a:spcAft>
                <a:spcPts val="0"/>
              </a:spcAft>
            </a:pPr>
            <a:r>
              <a:rPr lang="ru-RU" sz="44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Кица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4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дешар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R="539750" algn="ctr">
              <a:lnSpc>
                <a:spcPct val="107000"/>
              </a:lnSpc>
              <a:spcAft>
                <a:spcPts val="0"/>
              </a:spcAft>
            </a:pPr>
            <a:endParaRPr lang="ru-RU" sz="32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539750" algn="ctr">
              <a:lnSpc>
                <a:spcPct val="107000"/>
              </a:lnSpc>
              <a:spcAft>
                <a:spcPts val="0"/>
              </a:spcAft>
            </a:pPr>
            <a:endParaRPr lang="ru-RU" sz="3200" dirty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5397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Хьайца</a:t>
            </a:r>
            <a:r>
              <a:rPr lang="ru-RU" sz="32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нах дика хила </a:t>
            </a:r>
            <a:r>
              <a:rPr lang="ru-RU" sz="32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лаахь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 </a:t>
            </a:r>
            <a:endParaRPr lang="ru-RU" sz="32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5397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цаьрца</a:t>
            </a:r>
            <a:r>
              <a:rPr lang="ru-RU" sz="32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дика хила </a:t>
            </a:r>
            <a:r>
              <a:rPr lang="ru-RU" sz="32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хьо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sz="3200" baseline="-25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37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Туьйра «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Йоьхьан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юьхьиг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значок на гриле колбаса в мультяшном стиле, колбасный клипарт, значки  стиля, мультфильм иконки PNG и вектор пнг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2" t="36488" r="15781" b="37971"/>
          <a:stretch/>
        </p:blipFill>
        <p:spPr bwMode="auto">
          <a:xfrm rot="11729798" flipV="1">
            <a:off x="1142445" y="2382955"/>
            <a:ext cx="5929040" cy="2085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70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12776"/>
            <a:ext cx="7488832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Муьлха  аз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девзира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шуна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? </a:t>
            </a:r>
            <a:endParaRPr lang="ru-RU" dirty="0" smtClean="0">
              <a:latin typeface="Arial Black" pitchFamily="34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-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Аз </a:t>
            </a: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(</a:t>
            </a:r>
            <a:r>
              <a:rPr lang="ru-RU" dirty="0" err="1" smtClean="0">
                <a:latin typeface="Arial Black" pitchFamily="34" charset="0"/>
                <a:ea typeface="Times New Roman"/>
                <a:cs typeface="Times New Roman"/>
              </a:rPr>
              <a:t>хь</a:t>
            </a: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)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мукъа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я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мукъаза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? </a:t>
            </a:r>
            <a:endParaRPr lang="ru-RU" dirty="0" smtClean="0">
              <a:latin typeface="Arial Black" pitchFamily="34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-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Зевне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 я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къора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? </a:t>
            </a:r>
            <a:endParaRPr lang="ru-RU" dirty="0" smtClean="0">
              <a:latin typeface="Arial Black" pitchFamily="34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-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Муьлхачу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элпаца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билгалдо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аз </a:t>
            </a:r>
            <a:r>
              <a:rPr lang="en-US" dirty="0" smtClean="0">
                <a:latin typeface="Arial Black" pitchFamily="34" charset="0"/>
                <a:ea typeface="Times New Roman"/>
                <a:cs typeface="Times New Roman"/>
              </a:rPr>
              <a:t>[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хь</a:t>
            </a:r>
            <a:r>
              <a:rPr lang="en-US" dirty="0" smtClean="0">
                <a:latin typeface="Arial Black" pitchFamily="34" charset="0"/>
                <a:ea typeface="Times New Roman"/>
                <a:cs typeface="Times New Roman"/>
              </a:rPr>
              <a:t>]</a:t>
            </a: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? </a:t>
            </a:r>
            <a:endParaRPr lang="ru-RU" dirty="0" smtClean="0">
              <a:latin typeface="Arial Black" pitchFamily="34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-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Элп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</a:t>
            </a:r>
            <a:r>
              <a:rPr lang="ru-RU" dirty="0" smtClean="0">
                <a:latin typeface="Arial Black" pitchFamily="34" charset="0"/>
                <a:ea typeface="Times New Roman"/>
                <a:cs typeface="Times New Roman"/>
              </a:rPr>
              <a:t>Хь 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цхьалха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 я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шалха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dirty="0">
                <a:latin typeface="Arial Black" pitchFamily="34" charset="0"/>
                <a:ea typeface="Times New Roman"/>
                <a:cs typeface="Times New Roman"/>
              </a:rPr>
              <a:t>?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620688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Жам1 дар. </a:t>
            </a:r>
          </a:p>
        </p:txBody>
      </p:sp>
    </p:spTree>
    <p:extLst>
      <p:ext uri="{BB962C8B-B14F-4D97-AF65-F5344CB8AC3E}">
        <p14:creationId xmlns:p14="http://schemas.microsoft.com/office/powerpoint/2010/main" val="35846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1"/>
            <a:ext cx="7704856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-Х1ун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керланиг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хии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шуна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 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err="1" smtClean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Муьлха</a:t>
            </a:r>
            <a:r>
              <a:rPr lang="ru-RU" sz="3600" dirty="0" smtClean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говзаллаш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евзи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вайна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тахана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?  Стенна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пайде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 ю и </a:t>
            </a:r>
            <a:r>
              <a:rPr lang="ru-RU" sz="3600" dirty="0" err="1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говзаллаш</a:t>
            </a:r>
            <a:r>
              <a:rPr lang="ru-RU" sz="3600" dirty="0">
                <a:latin typeface="Times New Roman" panose="02020603050405020304" pitchFamily="18" charset="0"/>
                <a:ea typeface="TimesNewRoman"/>
                <a:cs typeface="Arial" panose="020B0604020202020204" pitchFamily="34" charset="0"/>
              </a:rPr>
              <a:t>?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6" descr="Водяная мельница рисунок: фото, изображения и картин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93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74846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Рефлекси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 </a:t>
            </a:r>
            <a:endParaRPr lang="ru-RU" sz="4400" b="1" dirty="0" smtClean="0">
              <a:ln w="22225">
                <a:solidFill>
                  <a:schemeClr val="accent2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- Суна 1емира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000" b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- Со </a:t>
            </a:r>
            <a:r>
              <a:rPr lang="ru-RU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кхийтира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000" b="1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Муьлхачу дог-</a:t>
            </a:r>
            <a:r>
              <a:rPr lang="ru-RU" sz="2800" b="1" dirty="0" err="1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ойланца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 </a:t>
            </a:r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ерзайо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 </a:t>
            </a:r>
            <a:r>
              <a:rPr lang="ru-RU" sz="2800" b="1" dirty="0" err="1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аша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latin typeface="Arial Black" panose="020B0A04020102020204" pitchFamily="34" charset="0"/>
              </a:rPr>
              <a:t> урок?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827584" y="2744089"/>
            <a:ext cx="4608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кхийти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сан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самукъадели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106179" y="3775472"/>
            <a:ext cx="47863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уна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г1о </a:t>
            </a:r>
            <a:r>
              <a:rPr lang="ru-RU" sz="2800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оьшу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урокехь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сан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сагатлора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3820132"/>
            <a:ext cx="2126466" cy="16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427984" y="4729580"/>
            <a:ext cx="1098167" cy="131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34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502" y="279447"/>
            <a:ext cx="8229600" cy="1143000"/>
          </a:xfrm>
        </p:spPr>
        <p:txBody>
          <a:bodyPr/>
          <a:lstStyle/>
          <a:p>
            <a:r>
              <a:rPr 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Рефлекси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060848"/>
            <a:ext cx="2506015" cy="27363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52936"/>
            <a:ext cx="2808312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018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6408712" cy="63408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Дог1у </a:t>
            </a:r>
            <a:r>
              <a:rPr lang="ru-RU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дош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ала.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2776"/>
            <a:ext cx="7355160" cy="471338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 </a:t>
            </a:r>
            <a:r>
              <a:rPr lang="ru-RU" sz="2000" dirty="0" smtClean="0"/>
              <a:t>Хьаьжк1ех  </a:t>
            </a:r>
            <a:r>
              <a:rPr lang="ru-RU" sz="2000" dirty="0" err="1"/>
              <a:t>юьзна</a:t>
            </a:r>
            <a:r>
              <a:rPr lang="ru-RU" sz="2000" dirty="0"/>
              <a:t>   ю  </a:t>
            </a:r>
            <a:r>
              <a:rPr lang="ru-RU" sz="2000" dirty="0" err="1"/>
              <a:t>тхан</a:t>
            </a:r>
            <a:r>
              <a:rPr lang="ru-RU" sz="2000" dirty="0"/>
              <a:t> </a:t>
            </a:r>
            <a:r>
              <a:rPr lang="ru-RU" sz="2000" dirty="0" err="1"/>
              <a:t>беш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smtClean="0"/>
              <a:t>      </a:t>
            </a:r>
            <a:r>
              <a:rPr lang="ru-RU" sz="2000" dirty="0" err="1" smtClean="0"/>
              <a:t>Воллуш</a:t>
            </a:r>
            <a:r>
              <a:rPr lang="ru-RU" sz="2000" dirty="0" smtClean="0"/>
              <a:t> </a:t>
            </a:r>
            <a:r>
              <a:rPr lang="ru-RU" sz="2000" dirty="0" err="1"/>
              <a:t>ву</a:t>
            </a:r>
            <a:r>
              <a:rPr lang="ru-RU" sz="2000" dirty="0"/>
              <a:t> со </a:t>
            </a:r>
            <a:r>
              <a:rPr lang="ru-RU" sz="2000" dirty="0" err="1" smtClean="0"/>
              <a:t>асар</a:t>
            </a:r>
            <a:r>
              <a:rPr lang="ru-RU" sz="2000" dirty="0" smtClean="0"/>
              <a:t>…</a:t>
            </a:r>
          </a:p>
          <a:p>
            <a:pPr marL="0" indent="0">
              <a:buNone/>
            </a:pPr>
            <a:endParaRPr lang="ru-RU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   </a:t>
            </a:r>
            <a:r>
              <a:rPr lang="ru-RU" sz="2000" dirty="0" err="1" smtClean="0"/>
              <a:t>Дитта</a:t>
            </a:r>
            <a:r>
              <a:rPr lang="ru-RU" sz="2000" dirty="0" smtClean="0"/>
              <a:t> </a:t>
            </a:r>
            <a:r>
              <a:rPr lang="ru-RU" sz="2000" dirty="0"/>
              <a:t>т1ехь </a:t>
            </a:r>
            <a:r>
              <a:rPr lang="ru-RU" sz="2000" dirty="0" err="1"/>
              <a:t>ца</a:t>
            </a:r>
            <a:r>
              <a:rPr lang="ru-RU" sz="2000" dirty="0"/>
              <a:t> </a:t>
            </a:r>
            <a:r>
              <a:rPr lang="ru-RU" sz="2000" dirty="0" err="1"/>
              <a:t>волуш</a:t>
            </a:r>
            <a:r>
              <a:rPr lang="ru-RU" sz="2000" dirty="0"/>
              <a:t> </a:t>
            </a:r>
            <a:r>
              <a:rPr lang="ru-RU" sz="2000" dirty="0" err="1"/>
              <a:t>лач</a:t>
            </a:r>
            <a:r>
              <a:rPr lang="ru-RU" sz="2000" dirty="0"/>
              <a:t>,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Ас  </a:t>
            </a:r>
            <a:r>
              <a:rPr lang="ru-RU" sz="2000" dirty="0" err="1"/>
              <a:t>схьабоккху</a:t>
            </a:r>
            <a:r>
              <a:rPr lang="ru-RU" sz="2000" dirty="0"/>
              <a:t> </a:t>
            </a:r>
            <a:r>
              <a:rPr lang="ru-RU" sz="2000" dirty="0" err="1"/>
              <a:t>мерза</a:t>
            </a:r>
            <a:r>
              <a:rPr lang="ru-RU" sz="2000" dirty="0"/>
              <a:t>  </a:t>
            </a:r>
            <a:r>
              <a:rPr lang="ru-RU" sz="2000" dirty="0" smtClean="0"/>
              <a:t>…</a:t>
            </a:r>
          </a:p>
          <a:p>
            <a:pPr marL="0" indent="0">
              <a:buNone/>
            </a:pPr>
            <a:endParaRPr lang="ru-RU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  </a:t>
            </a:r>
            <a:r>
              <a:rPr lang="ru-RU" sz="2000" dirty="0" err="1" smtClean="0"/>
              <a:t>Тхан</a:t>
            </a:r>
            <a:r>
              <a:rPr lang="ru-RU" sz="2000" dirty="0" smtClean="0"/>
              <a:t> </a:t>
            </a:r>
            <a:r>
              <a:rPr lang="ru-RU" sz="2000" dirty="0" err="1"/>
              <a:t>лулахо</a:t>
            </a:r>
            <a:r>
              <a:rPr lang="ru-RU" sz="2000" dirty="0"/>
              <a:t> жима </a:t>
            </a:r>
            <a:r>
              <a:rPr lang="ru-RU" sz="2000" dirty="0" err="1"/>
              <a:t>Мовла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   </a:t>
            </a:r>
            <a:r>
              <a:rPr lang="ru-RU" sz="2000" dirty="0" err="1" smtClean="0"/>
              <a:t>Даа</a:t>
            </a:r>
            <a:r>
              <a:rPr lang="ru-RU" sz="2000" dirty="0" smtClean="0"/>
              <a:t> </a:t>
            </a:r>
            <a:r>
              <a:rPr lang="ru-RU" sz="2000" dirty="0" err="1"/>
              <a:t>дукха</a:t>
            </a:r>
            <a:r>
              <a:rPr lang="ru-RU" sz="2000" dirty="0"/>
              <a:t> </a:t>
            </a:r>
            <a:r>
              <a:rPr lang="ru-RU" sz="2000" dirty="0" err="1"/>
              <a:t>дезаш</a:t>
            </a:r>
            <a:r>
              <a:rPr lang="ru-RU" sz="2000" dirty="0"/>
              <a:t> </a:t>
            </a:r>
            <a:r>
              <a:rPr lang="ru-RU" sz="2000" dirty="0" err="1"/>
              <a:t>ву</a:t>
            </a:r>
            <a:r>
              <a:rPr lang="ru-RU" sz="2000" dirty="0"/>
              <a:t> </a:t>
            </a:r>
            <a:r>
              <a:rPr lang="ru-RU" sz="2000" dirty="0" smtClean="0"/>
              <a:t>…..</a:t>
            </a:r>
          </a:p>
          <a:p>
            <a:pPr marL="0" indent="0">
              <a:buNone/>
            </a:pPr>
            <a:endParaRPr lang="ru-RU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   </a:t>
            </a:r>
            <a:r>
              <a:rPr lang="ru-RU" sz="2000" dirty="0" err="1" smtClean="0"/>
              <a:t>Эшарш</a:t>
            </a:r>
            <a:r>
              <a:rPr lang="ru-RU" sz="2000" dirty="0" smtClean="0"/>
              <a:t> </a:t>
            </a:r>
            <a:r>
              <a:rPr lang="ru-RU" sz="2000" dirty="0" err="1"/>
              <a:t>лекха</a:t>
            </a:r>
            <a:r>
              <a:rPr lang="ru-RU" sz="2000" dirty="0"/>
              <a:t> </a:t>
            </a:r>
            <a:r>
              <a:rPr lang="ru-RU" sz="2000" dirty="0" err="1"/>
              <a:t>говза</a:t>
            </a:r>
            <a:r>
              <a:rPr lang="ru-RU" sz="2000" dirty="0"/>
              <a:t> , хаза, </a:t>
            </a:r>
          </a:p>
          <a:p>
            <a:pPr marL="0" indent="0">
              <a:buNone/>
            </a:pPr>
            <a:r>
              <a:rPr lang="ru-RU" sz="2000" dirty="0" smtClean="0"/>
              <a:t>       </a:t>
            </a:r>
            <a:r>
              <a:rPr lang="ru-RU" sz="2000" dirty="0" err="1" smtClean="0"/>
              <a:t>Хууш</a:t>
            </a:r>
            <a:r>
              <a:rPr lang="ru-RU" sz="2000" dirty="0" smtClean="0"/>
              <a:t> </a:t>
            </a:r>
            <a:r>
              <a:rPr lang="ru-RU" sz="2000" dirty="0" err="1"/>
              <a:t>ду</a:t>
            </a:r>
            <a:r>
              <a:rPr lang="ru-RU" sz="2000" dirty="0"/>
              <a:t> </a:t>
            </a:r>
            <a:r>
              <a:rPr lang="ru-RU" sz="2000" dirty="0" err="1"/>
              <a:t>тхан</a:t>
            </a:r>
            <a:r>
              <a:rPr lang="ru-RU" sz="2000" dirty="0"/>
              <a:t>  </a:t>
            </a:r>
            <a:r>
              <a:rPr lang="ru-RU" sz="2000" dirty="0" err="1"/>
              <a:t>бешахь</a:t>
            </a:r>
            <a:r>
              <a:rPr lang="ru-RU" sz="2000" dirty="0"/>
              <a:t> ....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6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539552" y="698500"/>
            <a:ext cx="8604448" cy="935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Баркалла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r>
              <a:rPr lang="ru-RU" sz="4400" b="1" i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шуна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, </a:t>
            </a:r>
            <a:r>
              <a:rPr lang="ru-RU" sz="4400" b="1" i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бераш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44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КНИГА ДЛЯ ЧТЕНИЯ ПО ОКРУЖАЮЩЕМУ ДЛЯ МЛАДШИХ ШКОЛЬНИК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t="8172" r="7727" b="6005"/>
          <a:stretch/>
        </p:blipFill>
        <p:spPr bwMode="auto">
          <a:xfrm rot="20374264">
            <a:off x="3486774" y="1743354"/>
            <a:ext cx="3833341" cy="29150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Государственное бюджетное дошкольное образовательное учреждение детский сад  № 91 Красносельского района Санкт-Петербурга - Группа №2 &quot;Звёздочки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888" y="4725144"/>
            <a:ext cx="1279647" cy="1320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Государственное бюджетное дошкольное образовательное учреждение детский сад  № 103 Невского района Санкт-Петербурга - Государственное бюджетное  дошкольное образовательное учреждение детский сад № 103 Невского района  Санкт-Петербурга - Вид категории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73146">
            <a:off x="3850467" y="5105041"/>
            <a:ext cx="1196412" cy="1196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Мультфильм звезда, красная звезда, комиксы, синий, лист png | PNGW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27626">
            <a:off x="1100237" y="2054410"/>
            <a:ext cx="1125302" cy="1192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7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Х1етал-метал </a:t>
            </a:r>
            <a:r>
              <a:rPr lang="ru-RU" alt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хаийла</a:t>
            </a:r>
            <a:r>
              <a:rPr lang="ru-RU" alt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шуна</a:t>
            </a:r>
            <a:r>
              <a:rPr lang="ru-RU" alt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br>
              <a:rPr lang="ru-RU" alt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4149080"/>
            <a:ext cx="7992888" cy="197708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err="1"/>
              <a:t>Даим</a:t>
            </a:r>
            <a:r>
              <a:rPr lang="ru-RU" sz="3200" dirty="0"/>
              <a:t> </a:t>
            </a:r>
            <a:r>
              <a:rPr lang="ru-RU" sz="3200" dirty="0" err="1"/>
              <a:t>юуш</a:t>
            </a:r>
            <a:r>
              <a:rPr lang="ru-RU" sz="3200" dirty="0"/>
              <a:t>, </a:t>
            </a:r>
            <a:r>
              <a:rPr lang="ru-RU" sz="3200" dirty="0" err="1"/>
              <a:t>цкъа</a:t>
            </a:r>
            <a:r>
              <a:rPr lang="ru-RU" sz="3200" dirty="0"/>
              <a:t> </a:t>
            </a:r>
            <a:r>
              <a:rPr lang="ru-RU" sz="3200" dirty="0" err="1"/>
              <a:t>ца</a:t>
            </a:r>
            <a:r>
              <a:rPr lang="ru-RU" sz="3200" dirty="0"/>
              <a:t> </a:t>
            </a:r>
            <a:r>
              <a:rPr lang="ru-RU" sz="3200" dirty="0" err="1"/>
              <a:t>юзуш</a:t>
            </a:r>
            <a:r>
              <a:rPr lang="ru-RU" sz="3200" dirty="0"/>
              <a:t>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556792"/>
            <a:ext cx="555496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Бешшехь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аьчгах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бина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Когаш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куьйгаш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дина.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Коьрте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кхаччалц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аннех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бетта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Къа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ца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хеташ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ж1ов т1еетта.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1111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670" y="1556792"/>
            <a:ext cx="2119748" cy="1693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 descr="Водяная мельница - 3D-сцены - Цифровое образование и обучение Мozai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58" y="4700973"/>
            <a:ext cx="3428570" cy="1884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4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trubi-otrubi.ru/wp-content/uploads/2015/11/%D0%B0%D1%80%D0%BE%D0%BC%D0%B0%D1%82%D0%B8%D0%B7%D0%B0%D1%82%D0%BE%D1%80-%D0%A1%D0%BB%D0%B8%D0%B2%D0%B0-%D0%98%D0%9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96" y="260648"/>
            <a:ext cx="2123549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058" y="4380863"/>
            <a:ext cx="2798525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://dvorik.odee.ru/images/cms/data/folder/11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91" y="4374231"/>
            <a:ext cx="2549299" cy="209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Домовый Воробей Изолирован На Белом Фоне — стоковые фотографии и другие  картинки Без людей - iStoc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3" t="22626" r="5086" b="16456"/>
          <a:stretch/>
        </p:blipFill>
        <p:spPr bwMode="auto">
          <a:xfrm>
            <a:off x="5004048" y="404664"/>
            <a:ext cx="261080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5896" y="2564904"/>
            <a:ext cx="8379012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Х1ун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го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вайна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суьрта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т1ехь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Муьлха аз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хеза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х1окху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дешнашна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хьалхахь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92696"/>
            <a:ext cx="79208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Фонетически зарядка.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dirty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32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sz="3200" b="1" dirty="0" err="1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Вай</a:t>
            </a:r>
            <a:r>
              <a:rPr lang="ru-RU" sz="3200" b="1" dirty="0" smtClean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муха </a:t>
            </a:r>
            <a:r>
              <a:rPr lang="ru-RU" sz="3200" b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дийлало</a:t>
            </a:r>
            <a:r>
              <a:rPr lang="ru-RU" sz="3200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?   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(«Хьа-хьа-хьа»)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смайлики веселые png images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3324">
            <a:off x="4372500" y="2302010"/>
            <a:ext cx="2484304" cy="3055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3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7812360" cy="386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</a:rPr>
              <a:t>-Х1ун 1емар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</a:rPr>
              <a:t>ду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</a:rPr>
              <a:t>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</a:rPr>
              <a:t>вайна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</a:rPr>
              <a:t>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</a:rPr>
              <a:t>тахана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 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</a:rPr>
              <a:t>урокехь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?</a:t>
            </a:r>
          </a:p>
          <a:p>
            <a:pPr algn="ctr">
              <a:spcAft>
                <a:spcPts val="1000"/>
              </a:spcAft>
            </a:pPr>
            <a:endParaRPr lang="ru-RU" sz="3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>
              <a:spcAft>
                <a:spcPts val="1000"/>
              </a:spcAft>
            </a:pPr>
            <a:r>
              <a:rPr lang="ru-RU" sz="3600" i="1" dirty="0" err="1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Вайна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  </a:t>
            </a:r>
            <a:r>
              <a:rPr lang="ru-RU" sz="3600" i="1" dirty="0" err="1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девзар</a:t>
            </a:r>
            <a:r>
              <a:rPr lang="ru-RU" sz="3600" i="1" dirty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sz="3600" i="1" dirty="0" err="1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… </a:t>
            </a:r>
            <a:endParaRPr lang="ru-RU" sz="3600" i="1" dirty="0" smtClean="0">
              <a:solidFill>
                <a:srgbClr val="00B050"/>
              </a:solidFill>
              <a:latin typeface="Arial Black" pitchFamily="34" charset="0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3600" i="1" dirty="0" err="1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Вайна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sz="3600" i="1" dirty="0" err="1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хуур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sz="3600" i="1" dirty="0" err="1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ду</a:t>
            </a:r>
            <a:endParaRPr lang="ru-RU" sz="3600" i="1" dirty="0" smtClean="0">
              <a:solidFill>
                <a:srgbClr val="00B050"/>
              </a:solidFill>
              <a:latin typeface="Arial Black" pitchFamily="34" charset="0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3600" i="1" dirty="0" err="1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Вайна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  </a:t>
            </a:r>
            <a:r>
              <a:rPr lang="ru-RU" sz="3600" i="1" dirty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1емар  </a:t>
            </a:r>
            <a:r>
              <a:rPr lang="ru-RU" sz="3600" i="1" dirty="0" err="1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ду</a:t>
            </a:r>
            <a:r>
              <a:rPr lang="ru-RU" sz="3600" i="1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…</a:t>
            </a:r>
            <a:endParaRPr lang="ru-RU" sz="4800" i="1" dirty="0" smtClean="0">
              <a:solidFill>
                <a:srgbClr val="00B050"/>
              </a:solidFill>
              <a:latin typeface="Arial Black" pitchFamily="34" charset="0"/>
              <a:ea typeface="Times New Roman"/>
              <a:cs typeface="Times New Roman"/>
            </a:endParaRPr>
          </a:p>
        </p:txBody>
      </p:sp>
      <p:pic>
        <p:nvPicPr>
          <p:cNvPr id="3" name="Picture 4" descr="Воробей картинка для детей. Не сложные срисовки в школу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72200" y="2292432"/>
            <a:ext cx="1313733" cy="1523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68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мукъа</a:t>
            </a:r>
            <a:endParaRPr lang="ru-RU" sz="4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866791"/>
            <a:ext cx="3190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rgbClr val="0070C0"/>
                </a:solidFill>
                <a:latin typeface="Arial Black" pitchFamily="34" charset="0"/>
                <a:ea typeface="Times New Roman"/>
                <a:cs typeface="Times New Roman"/>
              </a:rPr>
              <a:t>м</a:t>
            </a:r>
            <a:r>
              <a:rPr lang="ru-RU" sz="4800" b="1" dirty="0" err="1" smtClean="0">
                <a:solidFill>
                  <a:srgbClr val="0070C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укъаза</a:t>
            </a:r>
            <a:endParaRPr lang="ru-RU" sz="4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177098"/>
            <a:ext cx="22986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>
                <a:solidFill>
                  <a:srgbClr val="00B0F0"/>
                </a:solidFill>
                <a:latin typeface="Arial Black" pitchFamily="34" charset="0"/>
                <a:ea typeface="Times New Roman"/>
                <a:cs typeface="Times New Roman"/>
              </a:rPr>
              <a:t>з</a:t>
            </a:r>
            <a:r>
              <a:rPr lang="ru-RU" sz="4800" b="1" dirty="0" err="1" smtClean="0">
                <a:solidFill>
                  <a:srgbClr val="00B0F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евне</a:t>
            </a:r>
            <a:endParaRPr lang="ru-RU" sz="4800" b="1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112787"/>
            <a:ext cx="3190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къора</a:t>
            </a:r>
            <a:endParaRPr lang="ru-RU" sz="4800" b="1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358782"/>
            <a:ext cx="29523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b="1" dirty="0">
                <a:solidFill>
                  <a:srgbClr val="0070C0"/>
                </a:solidFill>
                <a:latin typeface="Arial Black" pitchFamily="34" charset="0"/>
                <a:ea typeface="Times New Roman"/>
                <a:cs typeface="Times New Roman"/>
              </a:rPr>
              <a:t>Хь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077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8208912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9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Хь </a:t>
            </a:r>
            <a:r>
              <a:rPr lang="ru-RU" sz="19900" b="1" dirty="0" err="1" smtClean="0">
                <a:solidFill>
                  <a:srgbClr val="0070C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хь</a:t>
            </a:r>
            <a:endParaRPr lang="ru-RU" sz="199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5447" y="4542259"/>
            <a:ext cx="6657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555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1872</TotalTime>
  <Words>515</Words>
  <Application>Microsoft Office PowerPoint</Application>
  <PresentationFormat>Экран (4:3)</PresentationFormat>
  <Paragraphs>109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2" baseType="lpstr">
      <vt:lpstr>Arial</vt:lpstr>
      <vt:lpstr>Arial</vt:lpstr>
      <vt:lpstr>Arial Black</vt:lpstr>
      <vt:lpstr>Calibri</vt:lpstr>
      <vt:lpstr>Comic Sans MS</vt:lpstr>
      <vt:lpstr>Monotype Corsiva</vt:lpstr>
      <vt:lpstr>Times New Roman</vt:lpstr>
      <vt:lpstr>TimesNewRoman</vt:lpstr>
      <vt:lpstr>Trebuchet MS</vt:lpstr>
      <vt:lpstr>Wingdings</vt:lpstr>
      <vt:lpstr>Wingdings 3</vt:lpstr>
      <vt:lpstr>Аспект</vt:lpstr>
      <vt:lpstr>Мукъаза къора аз [хь], элп Хь хь </vt:lpstr>
      <vt:lpstr>Де беркате дог1ийла вайн!</vt:lpstr>
      <vt:lpstr>Дог1у дош ала.</vt:lpstr>
      <vt:lpstr>Х1етал-метал хаийла шуна: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Сада1аран минот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 Windows</cp:lastModifiedBy>
  <cp:revision>227</cp:revision>
  <dcterms:created xsi:type="dcterms:W3CDTF">2017-01-18T05:53:21Z</dcterms:created>
  <dcterms:modified xsi:type="dcterms:W3CDTF">2022-11-17T04:49:10Z</dcterms:modified>
</cp:coreProperties>
</file>