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0" r:id="rId9"/>
    <p:sldId id="271" r:id="rId10"/>
    <p:sldId id="272" r:id="rId11"/>
    <p:sldId id="259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939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499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1814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10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4012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0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40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58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52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20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969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128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99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627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14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967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75FC0-4074-4419-88FE-07D14FA4D22A}" type="datetimeFigureOut">
              <a:rPr lang="ru-RU" smtClean="0"/>
              <a:t>26.12.2020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A010778-19F7-438A-BC4F-C1D20DAB2A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87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5837" y="927847"/>
            <a:ext cx="4816351" cy="5002306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Родительский клуб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КАЖДОМ РЕБЁНКЕ СОЛНЦЕ»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канун Нового Года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926" r="5587"/>
          <a:stretch/>
        </p:blipFill>
        <p:spPr>
          <a:xfrm>
            <a:off x="853441" y="0"/>
            <a:ext cx="43455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50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Узнайте, как проходит Новый год в других странах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77334" y="3102187"/>
            <a:ext cx="9076266" cy="189653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очень любознательны, они с радостью послушают истории о том, как Новый год и Рождество встречают в других странах. Это создаст праздничное настроение и расширит кругозор ребенка.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457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9109" y="351183"/>
            <a:ext cx="9917780" cy="70236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новогодних правил для хороших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38666" y="1204856"/>
            <a:ext cx="9999433" cy="5331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Поддерживайте веру в новогоднюю сказку.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Не используйте новогодние сюрпризы как элемент воспитания, не лишайте ребёнка праздника ни за какие проступки.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3.Поддерживайте семейные новогодние традиции.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4.Помните, что отношения с ребёнком важнее новогоднего угощения и других предновогодних хлопот.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5.Позвольте ребёнку проявить своё творчество в украшении дома и Новогодней ёлки.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6.Запланируйте для ребёнка отдых от развлечений на время предновогодних праздников, чтобы не было переутомления.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Следите за рационом питания.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Позвольте  детям самим выбрать кем они хотят быть на костюмированном празднике и реализуйте их фантазии.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Распределите новогодние подарки по разным дням, чтобы каждый из них был ценен для ребёнка.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Побудьте сами ребёнком и получите истинное удовольствие от праздника.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6282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291548"/>
            <a:ext cx="9321432" cy="74212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 на каждый день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7566" y="1669774"/>
            <a:ext cx="9601200" cy="4393095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ОБЕДЫ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семейной традиции русского народа принято кушать вместе: это и обычай большого обеденного стола, и особая посуда для взрослых и детей, и семейная супница, из которой мама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раздаёт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порцию любимого блюда. Необязательно каждый раз садиться есть всем одновременно, но один из приёмов пищи должен быть совместным.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Решите, как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вам удобно: может,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завтрак, обед или ужин, перекус на кухне или полноценное застолье в гостиной.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 никаких мобильных, телевизора, возможно, вы захотите наложить табу на некоторые темы за столом.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567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291548"/>
            <a:ext cx="9321432" cy="74212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 на каждый день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7566" y="1669774"/>
            <a:ext cx="9601200" cy="4393095"/>
          </a:xfrm>
        </p:spPr>
        <p:txBody>
          <a:bodyPr>
            <a:normAutofit fontScale="85000" lnSpcReduction="10000"/>
          </a:bodyPr>
          <a:lstStyle/>
          <a:p>
            <a:pPr marL="0" lv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ОБЪЯТИЯ</a:t>
            </a:r>
          </a:p>
          <a:p>
            <a:pPr marL="0" lv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 советуют родителям почаще обнимать своих детей, чтобы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росли спокойные и уверенные в собственных силах. По мере взросления, особенно в подростковом возрасте, дети начинают тяготиться «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телячьими нежностями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заботливой матери или сестры, но если превратить объятия в традицию, то это станет ещё одним источником внутренней силы и поддержки.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Вместо обычной ласки можно обняться и сказать что-нибудь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вроде: </a:t>
            </a: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Раз! Два! Три! Мы вместе!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звучит натянуто, но если с детства приучить детей к таким проявлениям единства, это будет воспринято на ура и в старшем возрасте.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369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3" y="291548"/>
            <a:ext cx="9142527" cy="74212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 на каждый день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7566" y="1669774"/>
            <a:ext cx="9601200" cy="4393095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НА НОЧЬ</a:t>
            </a:r>
          </a:p>
          <a:p>
            <a:pPr marL="0" lv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традиции семейного воспитания важны для развития личности ребёнка. Дети, чьи родители баловали их чтением на ночь, более успешны в учёбе и лучше заводят друзей в школе, чем их сверстники, лишённые этой чудесной традиции. Подбирайте сказочные истории по возрасту,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или рассказывайте их ребёнку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вечер.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развивает внимание, успокаивает нервную систему и вселяет умиротворение в детские сердца. Прекрасные воспоминания о сказке на ночь заставляют многих взрослых возвращаться к этому обычаю, когда они создают свои семьи, так что это по-настоящему действенный способ создать связь поколений.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727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291548"/>
            <a:ext cx="9321432" cy="74212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 на каждый день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7566" y="1669774"/>
            <a:ext cx="9601200" cy="4393095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ВЕЧЕРНЯЯ ПРОГУЛКА</a:t>
            </a:r>
          </a:p>
          <a:p>
            <a:pPr marL="0" lv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некоторых семьях есть возможность спокойно прогуляться перед сном, чтобы выбросить из головы все проблемы, накопившиеся за день, и приготовиться к ночному отдыху. Это очень здоровая привычка, которую можно воспитывать с детства. Удобная одежда и обувь, пять минут на сборы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 уже ведёте неторопливую беседу на свежем воздухе.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6160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7090" y="2418522"/>
            <a:ext cx="9619606" cy="13208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Создавайте свои семейные традиции и бережно храните их!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846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56" y="834887"/>
            <a:ext cx="9561443" cy="532737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в переводе с латинского означает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«передача», «преемственность»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– это то, что перешло от одного поколения к другому, что унаследовано от предшествующих поколений.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 – это то, что делает вашу семью крепче, создаёт её неповторимый облик, «характер», делает её уникальной.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в вашей семье традиций, тем крепче ребёнок будет привязан к семейному очагу, сильнее станет ценить дом, родителей и ваши отношения.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710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723" y="946439"/>
            <a:ext cx="7040881" cy="469392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88915" y="1773767"/>
            <a:ext cx="4571998" cy="3039265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– отличное время для начала создания семейных традиций.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924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510" y="551548"/>
            <a:ext cx="4600576" cy="2332116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437077" y="3113420"/>
            <a:ext cx="3454399" cy="286173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распространенная традиция в наших семьях – это украшение новогодней ёлки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76" y="3572932"/>
            <a:ext cx="4109352" cy="2720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96" y="504054"/>
            <a:ext cx="3316626" cy="30688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95" y="4083550"/>
            <a:ext cx="3316627" cy="22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91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081477" y="454887"/>
            <a:ext cx="3454399" cy="343978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украшать окна, </a:t>
            </a:r>
          </a:p>
          <a:p>
            <a:pPr algn="ctr"/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своими руками ёлочные игрушки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69" y="4944532"/>
            <a:ext cx="2441349" cy="17451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t="7486"/>
          <a:stretch/>
        </p:blipFill>
        <p:spPr>
          <a:xfrm>
            <a:off x="345156" y="183954"/>
            <a:ext cx="2374900" cy="2929466"/>
          </a:xfrm>
          <a:prstGeom prst="rect">
            <a:avLst/>
          </a:prstGeom>
        </p:spPr>
      </p:pic>
      <p:pic>
        <p:nvPicPr>
          <p:cNvPr id="1026" name="Picture 2" descr="https://stroy-podskazka.ru/images/article/orig/2018/09/kak-ukrasit-kvartiru-na-novyj-god-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43" y="2889720"/>
            <a:ext cx="2848141" cy="227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5201" y="-34736"/>
            <a:ext cx="3518512" cy="24719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4904" y="2174776"/>
            <a:ext cx="3160179" cy="22713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5201" y="4446157"/>
            <a:ext cx="3518511" cy="1979162"/>
          </a:xfrm>
          <a:prstGeom prst="rect">
            <a:avLst/>
          </a:prstGeom>
        </p:spPr>
      </p:pic>
      <p:pic>
        <p:nvPicPr>
          <p:cNvPr id="1028" name="Picture 4" descr="https://i.pinimg.com/originals/3b/89/c6/3b89c6484f2500eec298f4475cd5f2bf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174" y="4616092"/>
            <a:ext cx="3999865" cy="199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371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081477" y="454887"/>
            <a:ext cx="3454399" cy="343978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готовить угощения всем вместе.</a:t>
            </a:r>
          </a:p>
          <a:p>
            <a:pPr algn="ctr"/>
            <a:endParaRPr lang="ru-RU" sz="28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пряничного домика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131" y="3894667"/>
            <a:ext cx="3342072" cy="25065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09" y="3379304"/>
            <a:ext cx="2537129" cy="26120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3611" y="3379304"/>
            <a:ext cx="2537129" cy="2504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80" y="405190"/>
            <a:ext cx="3359619" cy="23655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3255" y="380090"/>
            <a:ext cx="3187485" cy="239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34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45560" y="2815521"/>
            <a:ext cx="3324914" cy="115525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дарить друг другу подарки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7521" y="681028"/>
            <a:ext cx="3324918" cy="24699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560" y="506780"/>
            <a:ext cx="3260221" cy="20376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5560" y="4241876"/>
            <a:ext cx="3324914" cy="23586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193" y="681028"/>
            <a:ext cx="3760775" cy="27121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193" y="3970773"/>
            <a:ext cx="3760775" cy="21154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7521" y="3970773"/>
            <a:ext cx="3324918" cy="211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13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Устройте новогоднюю фотосессию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77334" y="1930400"/>
            <a:ext cx="9076266" cy="36121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необязательно бронировать студию или вызывать фотографа. Устройте домашнюю шуточную фотосессию с мишурой, шапочками Деда Мороза и мандаринами. Для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неё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 нужно никакой особенной подготовки, вы можете просто дурачиться всей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семьёй,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играть в игры или украшать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ёлку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попутно фотографируя процесс. Дети любят непринужденность и спонтанность, поэтому такую незапланированную фотосессию они точно запомнят.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584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Почитайте новогодние истории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677334" y="2022325"/>
            <a:ext cx="9076266" cy="359470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настраивают на праздничный лад новогодние, рождественские, святочные истории и сказки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их вслух детям перед сном. Классические зимние сказки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«Снежная королева» Ганса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Андерсена, «Щелкунчик и мышиный король» Гофмана, «Волшебная зима» Туве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Янссон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«Зимние сказки» Сергея Козлова, «Двенадцать месяцев» Самуила Маршака, русская народная сказка «Морозко».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925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248</TotalTime>
  <Words>650</Words>
  <Application>Microsoft Office PowerPoint</Application>
  <PresentationFormat>Широкоэкранный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Грань</vt:lpstr>
      <vt:lpstr>Родительский клуб  «В КАЖДОМ РЕБЁНКЕ СОЛНЦЕ»   В канун Нового Года Семейные традиции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Устройте новогоднюю фотосессию </vt:lpstr>
      <vt:lpstr>Почитайте новогодние истории</vt:lpstr>
      <vt:lpstr>Узнайте, как проходит Новый год в других странах</vt:lpstr>
      <vt:lpstr>10 новогодних правил для хороших родителей </vt:lpstr>
      <vt:lpstr>Семейные традиции на каждый день</vt:lpstr>
      <vt:lpstr>Семейные традиции на каждый день</vt:lpstr>
      <vt:lpstr>Семейные традиции на каждый день</vt:lpstr>
      <vt:lpstr>Семейные традиции на каждый день</vt:lpstr>
      <vt:lpstr>Создавайте свои семейные традиции и бережно храните их!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Родительский клуб «В каждом ребёнке СОЛНЦЕ»   В канун Нового Года</dc:title>
  <dc:creator>elena</dc:creator>
  <cp:lastModifiedBy>elena</cp:lastModifiedBy>
  <cp:revision>20</cp:revision>
  <dcterms:created xsi:type="dcterms:W3CDTF">2020-12-25T07:22:39Z</dcterms:created>
  <dcterms:modified xsi:type="dcterms:W3CDTF">2020-12-26T06:40:37Z</dcterms:modified>
</cp:coreProperties>
</file>