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67" r:id="rId17"/>
    <p:sldId id="273" r:id="rId18"/>
    <p:sldId id="268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062664" cy="461389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Климат.</a:t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Поверхностные и подземные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воды</a:t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Волгоградской области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4716016" cy="2016224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постоянный водный поток, текущий в природном  углублении – русле.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645024"/>
            <a:ext cx="5292080" cy="2016225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Озеро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естественный водоем, который отличается замедленным водообменном.</a:t>
            </a:r>
          </a:p>
          <a:p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VitteSY\Downloads\42884985_845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0658"/>
            <a:ext cx="4156968" cy="3117726"/>
          </a:xfrm>
          <a:prstGeom prst="rect">
            <a:avLst/>
          </a:prstGeom>
          <a:noFill/>
        </p:spPr>
      </p:pic>
      <p:pic>
        <p:nvPicPr>
          <p:cNvPr id="6147" name="Picture 3" descr="C:\Users\VitteSY\Downloads\0_43b13_49ed1a3e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3381" y="3861048"/>
            <a:ext cx="4020619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9144000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Поверхностные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воды характерны для нашей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области- это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реки,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озера.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Наиболее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крупные реки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области-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Волга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Дон.</a:t>
            </a:r>
          </a:p>
          <a:p>
            <a:pPr algn="ctr"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ВОЛГА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правые </a:t>
            </a:r>
            <a:r>
              <a:rPr lang="ru-RU" dirty="0"/>
              <a:t>притоки </a:t>
            </a:r>
            <a:r>
              <a:rPr lang="ru-RU" dirty="0" smtClean="0"/>
              <a:t>                              </a:t>
            </a:r>
            <a:r>
              <a:rPr lang="ru-RU" dirty="0"/>
              <a:t>левые притоки </a:t>
            </a:r>
            <a:endParaRPr lang="ru-RU" dirty="0" smtClean="0"/>
          </a:p>
          <a:p>
            <a:pPr>
              <a:buNone/>
            </a:pPr>
            <a:r>
              <a:rPr lang="ru-RU" i="1" dirty="0" err="1"/>
              <a:t>Камышанка</a:t>
            </a:r>
            <a:r>
              <a:rPr lang="ru-RU" i="1" dirty="0"/>
              <a:t>, </a:t>
            </a:r>
            <a:r>
              <a:rPr lang="ru-RU" i="1" dirty="0" err="1"/>
              <a:t>Балыклей</a:t>
            </a:r>
            <a:r>
              <a:rPr lang="ru-RU" i="1" dirty="0" smtClean="0"/>
              <a:t>,                         </a:t>
            </a:r>
            <a:r>
              <a:rPr lang="ru-RU" i="1" dirty="0" err="1" smtClean="0"/>
              <a:t>Еруслан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/>
              <a:t>Дубовка, </a:t>
            </a:r>
            <a:r>
              <a:rPr lang="ru-RU" i="1" dirty="0" smtClean="0"/>
              <a:t>Царица.</a:t>
            </a:r>
          </a:p>
          <a:p>
            <a:pPr algn="ctr"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ДОН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правые притоки                              левые притоки </a:t>
            </a:r>
            <a:endParaRPr lang="ru-RU" dirty="0"/>
          </a:p>
          <a:p>
            <a:pPr>
              <a:buNone/>
            </a:pPr>
            <a:r>
              <a:rPr lang="ru-RU" i="1" dirty="0"/>
              <a:t>Чир, </a:t>
            </a:r>
            <a:r>
              <a:rPr lang="ru-RU" i="1" dirty="0" err="1" smtClean="0"/>
              <a:t>Цимла</a:t>
            </a:r>
            <a:r>
              <a:rPr lang="ru-RU" i="1" dirty="0" smtClean="0"/>
              <a:t>                                    Хопер</a:t>
            </a:r>
            <a:r>
              <a:rPr lang="ru-RU" i="1" dirty="0"/>
              <a:t>, Медведица</a:t>
            </a:r>
            <a:r>
              <a:rPr lang="ru-RU" i="1" dirty="0" smtClean="0"/>
              <a:t>,</a:t>
            </a:r>
          </a:p>
          <a:p>
            <a:pPr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                   </a:t>
            </a:r>
            <a:r>
              <a:rPr lang="ru-RU" i="1" dirty="0" err="1" smtClean="0"/>
              <a:t>Иловля</a:t>
            </a:r>
            <a:r>
              <a:rPr lang="ru-RU" i="1" dirty="0" smtClean="0"/>
              <a:t>, Аксай,                  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</a:t>
            </a:r>
            <a:r>
              <a:rPr lang="ru-RU" i="1" dirty="0" err="1" smtClean="0"/>
              <a:t>Кумоярский</a:t>
            </a:r>
            <a:r>
              <a:rPr lang="ru-RU" i="1" dirty="0" smtClean="0"/>
              <a:t> Аксай</a:t>
            </a:r>
            <a:endParaRPr lang="ru-RU" dirty="0"/>
          </a:p>
          <a:p>
            <a:pPr>
              <a:buNone/>
            </a:pPr>
            <a:r>
              <a:rPr lang="ru-RU" i="1" dirty="0" smtClean="0"/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843808" y="1772816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20072" y="1772816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27784" y="3645024"/>
            <a:ext cx="1296144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076056" y="3501008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ухгалтер\Desktop\shutterstock_1479690596-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40" y="764704"/>
            <a:ext cx="9146640" cy="60932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2775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река  Волга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ухгалтер\Desktop\1647205721_34-vsegda-pomnim-com-p-reka-don-foto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1999"/>
            <a:ext cx="9144000" cy="6096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2635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Река  Дон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ухгалтер\Desktop\117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381"/>
            <a:ext cx="9144000" cy="60936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3321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Река Хопёр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ухгалтер\Desktop\otdykh-na-medveditse-volgogradskoy-obla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9235"/>
            <a:ext cx="9144000" cy="55787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4381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Река  Медведица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Озеро Эльтон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Находится </a:t>
            </a:r>
            <a:r>
              <a:rPr lang="ru-RU" dirty="0"/>
              <a:t>на севере Прикаспийской низменности, в Волгоградской области России у границы с Казахстаном.</a:t>
            </a:r>
          </a:p>
          <a:p>
            <a:r>
              <a:rPr lang="ru-RU" dirty="0"/>
              <a:t>2. </a:t>
            </a:r>
            <a:r>
              <a:rPr lang="ru-RU" dirty="0" smtClean="0"/>
              <a:t>Расположено </a:t>
            </a:r>
            <a:r>
              <a:rPr lang="ru-RU" dirty="0"/>
              <a:t>ниже уровня моря на 15 метров.</a:t>
            </a:r>
          </a:p>
          <a:p>
            <a:r>
              <a:rPr lang="ru-RU" dirty="0"/>
              <a:t>3. Площадь 152 </a:t>
            </a:r>
            <a:r>
              <a:rPr lang="ru-RU" dirty="0" err="1"/>
              <a:t>км.кв</a:t>
            </a:r>
            <a:r>
              <a:rPr lang="ru-RU" dirty="0"/>
              <a:t>.</a:t>
            </a:r>
          </a:p>
          <a:p>
            <a:r>
              <a:rPr lang="ru-RU" dirty="0"/>
              <a:t>4. Глубина 5 - 7 </a:t>
            </a:r>
            <a:r>
              <a:rPr lang="ru-RU" dirty="0" smtClean="0"/>
              <a:t>см</a:t>
            </a:r>
            <a:r>
              <a:rPr lang="ru-RU" dirty="0"/>
              <a:t> </a:t>
            </a:r>
            <a:r>
              <a:rPr lang="ru-RU" dirty="0" smtClean="0"/>
              <a:t>летом,</a:t>
            </a:r>
            <a:r>
              <a:rPr lang="ru-RU" dirty="0"/>
              <a:t> до 1,5 м весной.</a:t>
            </a:r>
          </a:p>
          <a:p>
            <a:r>
              <a:rPr lang="ru-RU" dirty="0"/>
              <a:t>5. Бессточное, соленое, минерализованное.</a:t>
            </a:r>
          </a:p>
          <a:p>
            <a:r>
              <a:rPr lang="ru-RU" dirty="0"/>
              <a:t>6. Добыча соли, санаторно-курортное лечение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Бухгалтер\Desktop\10_27.05.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7618"/>
            <a:ext cx="9144000" cy="59203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3550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Озеро Эльтон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Бухгалте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Бухгалтер\Desktop\15_Solenoe-ozero-Elton_Volgograd-Oblast_Foto-Sergeja-Fom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002060"/>
                </a:solidFill>
              </a:rPr>
              <a:t>Климат</a:t>
            </a:r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-многолетний режим погод, присущий данной территории, который является одним из основных факторов окружающей среды, влияющий на все живые организмы.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2696"/>
            <a:ext cx="84647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Домашнее задание:</a:t>
            </a:r>
          </a:p>
          <a:p>
            <a:pPr algn="ctr"/>
            <a:endParaRPr lang="ru-RU" sz="5400" dirty="0" smtClean="0"/>
          </a:p>
          <a:p>
            <a:r>
              <a:rPr lang="ru-RU" sz="5400" dirty="0" smtClean="0"/>
              <a:t>РТ стр. 12-13  заполнить. </a:t>
            </a:r>
            <a:endParaRPr lang="ru-RU" sz="5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8277" y="1844824"/>
            <a:ext cx="6272872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 ВНИМАНИЕ!</a:t>
            </a:r>
          </a:p>
          <a:p>
            <a:pPr algn="ctr"/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Климат Волгоградской области умеренно континентальный.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КЛИМАТ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холодная                    продолжительное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малоснежная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зима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жаркое, сухое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лето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1619672" y="1916832"/>
            <a:ext cx="1440160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5580112" y="1916832"/>
            <a:ext cx="1584176" cy="12241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Характерной чертой Волгоградской области является большая амплитуда колебания температур в течении года.</a:t>
            </a:r>
          </a:p>
          <a:p>
            <a:r>
              <a:rPr lang="ru-RU" sz="3600" b="1" dirty="0" smtClean="0"/>
              <a:t>Довольно часто наблюдается суточное колебание температур, достигающие 11-12 градусов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Зима</a:t>
            </a:r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4032448" cy="471338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характеристика: холодная,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малоснежная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Средняя температура: -9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осадков: 20-40 мм в месяц, снег, туман, оттепели.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Метель от 3 до 8 дней в месяц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Ветер: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восточный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VitteSY\Downloads\0a1767b73684d82726af6478d2fe11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84784"/>
            <a:ext cx="5076056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4139952" cy="4425355"/>
          </a:xfrm>
        </p:spPr>
        <p:txBody>
          <a:bodyPr>
            <a:normAutofit/>
          </a:bodyPr>
          <a:lstStyle/>
          <a:p>
            <a:r>
              <a:rPr lang="ru-RU" dirty="0" smtClean="0"/>
              <a:t>Общая характеристика: короткая, теплая</a:t>
            </a:r>
          </a:p>
          <a:p>
            <a:r>
              <a:rPr lang="ru-RU" dirty="0" smtClean="0"/>
              <a:t>Средняя температура: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+ 10</a:t>
            </a:r>
          </a:p>
          <a:p>
            <a:r>
              <a:rPr lang="ru-RU" dirty="0" smtClean="0"/>
              <a:t>Количество осадков: 20-40 мм в месяц, грозы (3-5 раз в месяц)</a:t>
            </a:r>
          </a:p>
          <a:p>
            <a:r>
              <a:rPr lang="ru-RU" dirty="0" smtClean="0"/>
              <a:t>Влажность: 50-85%</a:t>
            </a:r>
          </a:p>
          <a:p>
            <a:r>
              <a:rPr lang="ru-RU" dirty="0" smtClean="0"/>
              <a:t>Ветер: </a:t>
            </a:r>
            <a:r>
              <a:rPr lang="ru-RU" dirty="0" err="1" smtClean="0"/>
              <a:t>юго</a:t>
            </a:r>
            <a:r>
              <a:rPr lang="ru-RU" dirty="0" smtClean="0"/>
              <a:t> – восточный, пыльные бури, суховеи</a:t>
            </a:r>
            <a:endParaRPr lang="ru-RU" dirty="0"/>
          </a:p>
        </p:txBody>
      </p:sp>
      <p:pic>
        <p:nvPicPr>
          <p:cNvPr id="3074" name="Picture 2" descr="C:\Users\VitteSY\Downloads\84285882_c55f94cda2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379" y="1645940"/>
            <a:ext cx="4975621" cy="37317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31840" y="260648"/>
            <a:ext cx="23775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Весна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sz="8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4495800" cy="4641379"/>
          </a:xfrm>
        </p:spPr>
        <p:txBody>
          <a:bodyPr>
            <a:normAutofit/>
          </a:bodyPr>
          <a:lstStyle/>
          <a:p>
            <a:r>
              <a:rPr lang="ru-RU" dirty="0" smtClean="0"/>
              <a:t>Общая характеристика: жаркое, сухое</a:t>
            </a:r>
          </a:p>
          <a:p>
            <a:r>
              <a:rPr lang="ru-RU" dirty="0" smtClean="0"/>
              <a:t>Средняя температура: + 23</a:t>
            </a:r>
          </a:p>
          <a:p>
            <a:r>
              <a:rPr lang="ru-RU" dirty="0" smtClean="0"/>
              <a:t>Количество осадков: 30-55мм в месяц, грозы (5-9 раз в месяц)</a:t>
            </a:r>
          </a:p>
          <a:p>
            <a:r>
              <a:rPr lang="ru-RU" dirty="0" smtClean="0"/>
              <a:t>Влажность: 45 - 50%</a:t>
            </a:r>
          </a:p>
          <a:p>
            <a:r>
              <a:rPr lang="ru-RU" dirty="0" smtClean="0"/>
              <a:t>Ветер: северный и северо-западный, скорость ослабевает, пыльные бури, суховеи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VitteSY\Downloads\0a22b99566ee2a5a93959db8b8eda72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730447"/>
            <a:ext cx="4860032" cy="3648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4495800" cy="4569371"/>
          </a:xfrm>
        </p:spPr>
        <p:txBody>
          <a:bodyPr>
            <a:normAutofit/>
          </a:bodyPr>
          <a:lstStyle/>
          <a:p>
            <a:r>
              <a:rPr lang="ru-RU" dirty="0" smtClean="0"/>
              <a:t>Общая характеристика: разнообразие погоды</a:t>
            </a:r>
          </a:p>
          <a:p>
            <a:r>
              <a:rPr lang="ru-RU" dirty="0" smtClean="0"/>
              <a:t>Средняя температура: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+ 8</a:t>
            </a:r>
          </a:p>
          <a:p>
            <a:r>
              <a:rPr lang="ru-RU" dirty="0" smtClean="0"/>
              <a:t>Количество осадков: 30-55мм в месяц, туманы, грозы</a:t>
            </a:r>
          </a:p>
          <a:p>
            <a:r>
              <a:rPr lang="ru-RU" dirty="0" smtClean="0"/>
              <a:t>Влажность: 60 - 80%</a:t>
            </a:r>
          </a:p>
          <a:p>
            <a:r>
              <a:rPr lang="ru-RU" dirty="0" smtClean="0"/>
              <a:t>Ветер: северо-восточный, скорость увеличивается.</a:t>
            </a:r>
            <a:r>
              <a:rPr lang="ru-RU" b="1" dirty="0" smtClean="0"/>
              <a:t>           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VitteSY\Downloads\1366576468_52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730512"/>
            <a:ext cx="4860032" cy="364865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79512" y="0"/>
            <a:ext cx="8964488" cy="6858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Внутренние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воды</a:t>
            </a:r>
          </a:p>
          <a:p>
            <a:pPr algn="ctr">
              <a:buNone/>
            </a:pP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/>
              <a:t>подземные    поверхностные</a:t>
            </a:r>
          </a:p>
          <a:p>
            <a:pPr>
              <a:buNone/>
            </a:pPr>
            <a:r>
              <a:rPr lang="ru-RU" sz="3600" dirty="0"/>
              <a:t>грунтовые </a:t>
            </a:r>
            <a:r>
              <a:rPr lang="ru-RU" sz="3600" dirty="0" smtClean="0"/>
              <a:t>и                     </a:t>
            </a:r>
            <a:r>
              <a:rPr lang="ru-RU" sz="3600" dirty="0"/>
              <a:t>ледники, болота, </a:t>
            </a:r>
            <a:r>
              <a:rPr lang="ru-RU" sz="3600" dirty="0" smtClean="0"/>
              <a:t>    </a:t>
            </a:r>
          </a:p>
          <a:p>
            <a:pPr>
              <a:buNone/>
            </a:pPr>
            <a:r>
              <a:rPr lang="ru-RU" sz="3600" dirty="0" smtClean="0"/>
              <a:t>межпластовые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600" dirty="0" smtClean="0"/>
              <a:t> реки, озера</a:t>
            </a:r>
          </a:p>
          <a:p>
            <a:pPr>
              <a:buNone/>
            </a:pPr>
            <a:endParaRPr lang="ru-RU" sz="3600" dirty="0"/>
          </a:p>
          <a:p>
            <a:pPr>
              <a:buNone/>
            </a:pPr>
            <a:r>
              <a:rPr lang="ru-RU" sz="3600" dirty="0"/>
              <a:t>В нашей области насчитывается </a:t>
            </a:r>
            <a:r>
              <a:rPr lang="ru-RU" sz="3600" dirty="0" smtClean="0"/>
              <a:t>227 рек</a:t>
            </a:r>
            <a:r>
              <a:rPr lang="ru-RU" sz="3600" dirty="0"/>
              <a:t>, общая длина которых более </a:t>
            </a:r>
            <a:r>
              <a:rPr lang="ru-RU" sz="3600" dirty="0" smtClean="0"/>
              <a:t>9 </a:t>
            </a:r>
            <a:r>
              <a:rPr lang="ru-RU" sz="3600" dirty="0"/>
              <a:t>тыс. км. </a:t>
            </a: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8" name="Стрелка вниз 7"/>
          <p:cNvSpPr/>
          <p:nvPr/>
        </p:nvSpPr>
        <p:spPr>
          <a:xfrm>
            <a:off x="971600" y="1196752"/>
            <a:ext cx="1584176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516216" y="1124744"/>
            <a:ext cx="1420736" cy="1194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</TotalTime>
  <Words>414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Климат. Поверхностные и подземные воды Волгоградской области.</vt:lpstr>
      <vt:lpstr>Климат</vt:lpstr>
      <vt:lpstr>Климат Волгоградской области умеренно континентальный.</vt:lpstr>
      <vt:lpstr>Слайд 4</vt:lpstr>
      <vt:lpstr> Зима</vt:lpstr>
      <vt:lpstr> </vt:lpstr>
      <vt:lpstr>Лето</vt:lpstr>
      <vt:lpstr>Осень</vt:lpstr>
      <vt:lpstr> </vt:lpstr>
      <vt:lpstr>Река – постоянный водный поток, текущий в природном  углублении – русле. </vt:lpstr>
      <vt:lpstr>Слайд 11</vt:lpstr>
      <vt:lpstr>Слайд 12</vt:lpstr>
      <vt:lpstr>Слайд 13</vt:lpstr>
      <vt:lpstr>Слайд 14</vt:lpstr>
      <vt:lpstr>Слайд 15</vt:lpstr>
      <vt:lpstr>Озеро Эльтон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Климат. Поверхностные и подземные воды.</dc:title>
  <dc:creator>VitteSY</dc:creator>
  <cp:lastModifiedBy>Бухгалтер</cp:lastModifiedBy>
  <cp:revision>21</cp:revision>
  <dcterms:created xsi:type="dcterms:W3CDTF">2014-10-26T08:41:09Z</dcterms:created>
  <dcterms:modified xsi:type="dcterms:W3CDTF">2022-11-18T06:28:09Z</dcterms:modified>
</cp:coreProperties>
</file>