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6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>
      <p:cViewPr varScale="1">
        <p:scale>
          <a:sx n="52" d="100"/>
          <a:sy n="52" d="100"/>
        </p:scale>
        <p:origin x="4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11/9/2022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7AF9F7-FC4C-6895-DD0A-29B8BFAAA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1708" y="2088292"/>
            <a:ext cx="9068586" cy="2593771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85000"/>
                  <a:lumOff val="15000"/>
                </a:prstClr>
              </a:buClr>
              <a:buSzTx/>
              <a:buFont typeface="Garamond" pitchFamily="18" charset="0"/>
              <a:buNone/>
              <a:tabLst/>
              <a:defRPr/>
            </a:pPr>
            <a:r>
              <a:rPr lang="ru-RU" sz="3200" dirty="0"/>
              <a:t>«</a:t>
            </a:r>
            <a:r>
              <a:rPr lang="ru-RU" sz="3200" dirty="0" err="1"/>
              <a:t>Купавинская</a:t>
            </a:r>
            <a:r>
              <a:rPr lang="ru-RU" sz="3200" dirty="0"/>
              <a:t> ДМШ»</a:t>
            </a:r>
            <a:br>
              <a:rPr lang="ru-RU" sz="3200" dirty="0"/>
            </a:br>
            <a:br>
              <a:rPr lang="ru-RU" sz="3200" dirty="0"/>
            </a:br>
            <a:r>
              <a:rPr kumimoji="0" lang="ru-RU" sz="3200" b="0" i="0" u="none" strike="noStrike" kern="1200" cap="none" spc="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Проектная деятельность</a:t>
            </a:r>
            <a:br>
              <a:rPr kumimoji="0" lang="ru-RU" sz="3200" b="0" i="0" u="none" strike="noStrike" kern="1200" cap="none" spc="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</a:br>
            <a:r>
              <a:rPr kumimoji="0" lang="ru-RU" sz="3200" b="0" i="0" u="none" strike="noStrike" kern="1200" cap="none" spc="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с детьми. Барокко в архитектуре, интерьерах.</a:t>
            </a:r>
            <a:br>
              <a:rPr kumimoji="0" lang="ru-RU" sz="3200" b="0" i="0" u="none" strike="noStrike" kern="1200" cap="none" spc="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</a:br>
            <a:endParaRPr lang="ru-RU" sz="3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2C0396D-3C4C-F902-548C-A27C2A4157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Преподаватель: Моцная Александра Андреевна</a:t>
            </a:r>
          </a:p>
        </p:txBody>
      </p:sp>
    </p:spTree>
    <p:extLst>
      <p:ext uri="{BB962C8B-B14F-4D97-AF65-F5344CB8AC3E}">
        <p14:creationId xmlns:p14="http://schemas.microsoft.com/office/powerpoint/2010/main" val="2897582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9CE82C-D348-1645-A184-B6417F20F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Результаты проекта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A4BD0E9-199A-5361-541E-FF7260ED6D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458" y="3109626"/>
            <a:ext cx="2479289" cy="3306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9B82E1-9750-F395-EAC0-90AAB3260F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708" y="3155878"/>
            <a:ext cx="2368849" cy="3158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383A42-9B5C-D6B3-31F6-3372A6D0CA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307" y="2202250"/>
            <a:ext cx="4688263" cy="3516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E705F0-4636-AECC-E9EC-FE04F8C6F4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307" y="1825368"/>
            <a:ext cx="4861320" cy="38929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5523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D5A9D5-E39E-7E64-1274-6910C9C59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Вывод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858ED6-24B6-1405-5348-D3B663864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/>
              <a:t>-Дети научились передавать </a:t>
            </a:r>
          </a:p>
          <a:p>
            <a:pPr marL="0" indent="0">
              <a:buNone/>
            </a:pPr>
            <a:r>
              <a:rPr lang="ru-RU" sz="2400" dirty="0"/>
              <a:t>впечатления о предметах искусства</a:t>
            </a:r>
          </a:p>
          <a:p>
            <a:pPr marL="0" indent="0">
              <a:buNone/>
            </a:pPr>
            <a:r>
              <a:rPr lang="ru-RU" sz="2400" dirty="0"/>
              <a:t>с помощью выразительных </a:t>
            </a:r>
          </a:p>
          <a:p>
            <a:pPr marL="0" indent="0">
              <a:buNone/>
            </a:pPr>
            <a:r>
              <a:rPr lang="ru-RU" sz="2400" dirty="0"/>
              <a:t>образов,</a:t>
            </a:r>
          </a:p>
          <a:p>
            <a:pPr marL="0" indent="0">
              <a:buNone/>
            </a:pPr>
            <a:r>
              <a:rPr lang="ru-RU" sz="2400" dirty="0"/>
              <a:t>-улучшилось восприятие прекрасного</a:t>
            </a:r>
          </a:p>
          <a:p>
            <a:pPr marL="0" indent="0">
              <a:buNone/>
            </a:pPr>
            <a:r>
              <a:rPr lang="ru-RU" sz="2400" dirty="0"/>
              <a:t>в окружающей действительности и </a:t>
            </a:r>
          </a:p>
          <a:p>
            <a:pPr marL="0" indent="0">
              <a:buNone/>
            </a:pPr>
            <a:r>
              <a:rPr lang="ru-RU" sz="2400" dirty="0"/>
              <a:t>искусстве,</a:t>
            </a:r>
          </a:p>
          <a:p>
            <a:pPr marL="0" indent="0">
              <a:buNone/>
            </a:pPr>
            <a:r>
              <a:rPr lang="ru-RU" sz="2400" dirty="0"/>
              <a:t>-обогатили умения и навыки в </a:t>
            </a:r>
          </a:p>
          <a:p>
            <a:pPr marL="0" indent="0">
              <a:buNone/>
            </a:pPr>
            <a:r>
              <a:rPr lang="ru-RU" sz="2400" dirty="0"/>
              <a:t>художественной деятельности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D493C0-E09D-F9D3-0C9E-4DA72BBC87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421" y="1964707"/>
            <a:ext cx="4522573" cy="42087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1315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D02088-E960-8552-817A-3F6F02F45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694857F-1ED1-6F81-6E31-D87AC987620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091" y="1895005"/>
            <a:ext cx="4399005" cy="4390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517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312441-F308-5962-9D04-EACB1C55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Барочная культура. Восприятие изобразительного искусства.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44B1ADF-B7B1-A04D-B611-9A6ADEA40E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262" y="2103438"/>
            <a:ext cx="6368792" cy="42479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5704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B08A3D-B020-2E99-2748-680D7D9FC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Роль педагога в процессе восприятия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CE87DF1-229F-1EF5-30DF-379B5505B7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628" y="2103438"/>
            <a:ext cx="6573794" cy="43825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4724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D8FD4B-F3EB-A457-C0D7-1651D590B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Метод проекта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6EDAD46-9965-ADC8-35CA-6974E61BB29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924" y="1313999"/>
            <a:ext cx="7043352" cy="528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392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0E2BD8-0C1E-D159-3CCD-91AC78A7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Проект «Интерьеры барокко. Изразцовая печь»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758F904-A78D-7452-9121-2D5B20ECC7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79" y="2082816"/>
            <a:ext cx="3161818" cy="4216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E9544B-C823-F10B-1D65-C58CFEE3EF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885060" y="2628396"/>
            <a:ext cx="4215909" cy="3161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DC95B6-2825-5739-D895-6DFDBB40CC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090" y="2082816"/>
            <a:ext cx="3161819" cy="42156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2965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5024C2-B883-6870-A4D1-A7C86BCC8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Этапы проекта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17E6839-4717-846E-CE79-E028B132F1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21" y="2211901"/>
            <a:ext cx="2539035" cy="3818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54FCB5-47EC-F7C4-4C4C-FB336A356B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319" y="1892619"/>
            <a:ext cx="4494212" cy="4530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CF815F-C113-6064-905E-8CB5A89B4D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016" y="2233263"/>
            <a:ext cx="2986687" cy="3982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9081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C5BC2B-8A36-D55F-4B61-FFF188840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9848" y="1569308"/>
            <a:ext cx="3995351" cy="301504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Изразцовые   печи барокко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A811ACB-8360-E290-8961-061FDFC091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68" y="568411"/>
            <a:ext cx="6599751" cy="5758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8415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16D6C8-A877-B1AA-7F21-700917683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Изразец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F05687A-5076-496F-1701-394E782B6D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54843" y="712413"/>
            <a:ext cx="6870357" cy="543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76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1DDC84-612B-FC79-7AC8-AA53F0227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Исследовательская, творческая деятельность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2EF5315-03C9-769B-C118-EEC80CF4F3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957" y="2201483"/>
            <a:ext cx="5430009" cy="4074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7ACAFC-53EC-EB3F-978D-20066960AA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616" y="2190701"/>
            <a:ext cx="3262184" cy="40247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71338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121</TotalTime>
  <Words>94</Words>
  <Application>Microsoft Office PowerPoint</Application>
  <PresentationFormat>Широкоэкранный</PresentationFormat>
  <Paragraphs>24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Century Gothic</vt:lpstr>
      <vt:lpstr>Garamond</vt:lpstr>
      <vt:lpstr>Савон</vt:lpstr>
      <vt:lpstr>«Купавинская ДМШ»  Проектная деятельность с детьми. Барокко в архитектуре, интерьерах. </vt:lpstr>
      <vt:lpstr>Барочная культура. Восприятие изобразительного искусства.</vt:lpstr>
      <vt:lpstr>Роль педагога в процессе восприятия</vt:lpstr>
      <vt:lpstr>Метод проекта </vt:lpstr>
      <vt:lpstr>Проект «Интерьеры барокко. Изразцовая печь»</vt:lpstr>
      <vt:lpstr>Этапы проекта</vt:lpstr>
      <vt:lpstr>Изразцовые   печи барокко</vt:lpstr>
      <vt:lpstr>Изразец</vt:lpstr>
      <vt:lpstr>Исследовательская, творческая деятельность</vt:lpstr>
      <vt:lpstr>Результаты проекта</vt:lpstr>
      <vt:lpstr>Вывод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«Купавинская ДМШ»  Проектная деятельность с детьми. Барокко в архитектуре, интерьерах. </dc:title>
  <dc:creator>Александра Моцная</dc:creator>
  <cp:lastModifiedBy>Александра Моцная</cp:lastModifiedBy>
  <cp:revision>5</cp:revision>
  <dcterms:created xsi:type="dcterms:W3CDTF">2022-10-17T21:26:00Z</dcterms:created>
  <dcterms:modified xsi:type="dcterms:W3CDTF">2022-11-08T21:14:02Z</dcterms:modified>
</cp:coreProperties>
</file>