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6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97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433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2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77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95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69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2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0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927-C255-4D0D-B6E6-7DCDD34EF295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2B639-BBFA-4E5E-898D-AEBDF9FD7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lifehacker.ru/kak-nauchit-rebyonka-govori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6064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№ 100»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556792"/>
            <a:ext cx="712879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Консультация для родителей: «Развивающие игры для детей до 3-х лет»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465313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Выполнила :воспитатель Фролова Е.В.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616530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Нижний Новгород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8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34563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 от полутора лет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доска Марии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улучшает мелкую моторику, воспитывает усидчивость и внимательность, а также подстёгивает фантазию.</a:t>
            </a:r>
          </a:p>
          <a:p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легко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сделать самим: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возьмите деревянную доску и прикрепите к ней как можно больше предметов, которые и будет изучать малыш. Это большие пуговицы, шнурки, деревянные и пластиковые игрушки, замки, выключатели, колёсики от старых чемоданов. Главное, чтобы среди этих артефактов не было ничего колющего или режущего.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96988"/>
            <a:ext cx="4035152" cy="40922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6261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0568" y="2967335"/>
            <a:ext cx="7882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75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49685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Пирамидка</a:t>
            </a:r>
          </a:p>
          <a:p>
            <a:pPr lvl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 от 8 месяцев.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Это одна из первых развивающих игрушек в жизни малыша. Снимая кольца с оси и нанизывая их обратно, ребёнок совершенствует мелкую моторику и усидчивость, учится соотносить размеры и знакомится с понятием «больше-меньше», изучает цвета, получает первые навыки счёта.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8–9 месяцев, когда малыш уже уверенно сидит, — идеальный возраст для знакомства с первой, самой простой пирамидкой с крупными яркими деталями. Ползунок будет снимать кольца, ощупывать их и разбрасывать. Отличный вариант для деятельного карапуза — пирамидка из 4–5 текстурных деталей из безопасного пластика, которые можно использовать как </a:t>
            </a:r>
            <a:r>
              <a:rPr lang="ru-RU" sz="1400" b="1" i="0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грызунки</a:t>
            </a:r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год-полтора ребёнок переходит от ощупывания предметов к простейшим манипуляциям с ними. При помощи родителей он уже может научиться собирать пирамидку. В этом возрасте рекомендуются варианты игрушек с кольцами одного цвета.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полутора лет можно предлагать малышу высокие разноцветные башенки-конусы.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два года будут полезны пирамидки, обучающие азам счёта в пределах пяти.</a:t>
            </a:r>
          </a:p>
          <a:p>
            <a:r>
              <a:rPr lang="ru-RU" sz="1400" b="1" i="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2,5–3 года — время собирать более сложные пирамидки, которые позволяют изучать оттенки и фигуры.</a:t>
            </a:r>
            <a:endParaRPr lang="ru-RU" sz="1400" b="1" i="0" dirty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3204356" cy="40324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91491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37444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Кубики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Возраст: от 10 месяцев.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Играться с кубиками ребёнок может с четырёх месяцев. Он будет вертеть их в руках, рассматривать и пробовать на зуб. Но тяга к строительству проявляется ближе к году. Сначала малыш складывает кубики в ряд, потом — один на другой. Экспериментируя с падающими башенками, маленький архитектор совершенствует координацию, внимание, логическое мышление.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 года предлагайте малышу большие мягкие или пластиковые кубики с округлыми гранями.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Карапузам старше года подойдут деревянные или пластиковые кубики поменьше, с яркими картинками и гранями разных цветов. Начинайте с наборов из шести кубиков и постепенно увеличивайте количество деталей.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672408" cy="3888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1782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216024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Пальчиковый театр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Возраст: от года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Передвигая разноцветные деревянные бусины по спирали, карапуз развивает логическое мышление и мелкую моторику, осваивает пальчиковые захваты, учится концентрировать внимание. Кроме того, игрушка помогает изучать цвета. Взрослый может попросить малыша найти синюю бусину, передвинуть красную, показать жёлтую.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412776"/>
            <a:ext cx="4680520" cy="40301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7423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3384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Сортер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Возраст: от года</a:t>
            </a:r>
          </a:p>
          <a:p>
            <a:r>
              <a:rPr lang="ru-RU" sz="1400" b="1" i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Сортер</a:t>
            </a:r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может быть любой формы: куба, домика, машинки, пирамидки, цилиндра. Главное, что в нём есть отверстия, к которым юный умник должен подобрать соответствующие по форме и размеру детали.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Игры с сортировщиком улучшают память, тренируют моторику, глазомер и логическое мышление, учат непоседу быть внимательным и самостоятельно решать проблемы. И, конечно, способствуют изучению фигур.</a:t>
            </a:r>
          </a:p>
          <a:p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Чем старше ребёнок, тем сложнее и мельче должны быть детали. К трём годам это может быть </a:t>
            </a:r>
            <a:r>
              <a:rPr lang="ru-RU" sz="1400" b="1" i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сортер</a:t>
            </a:r>
            <a:r>
              <a:rPr lang="ru-RU" sz="14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с фигурками в форме букв или цифр.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88808"/>
            <a:ext cx="4320480" cy="45136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07407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374441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Доска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Сегена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 от года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Рамка-вкладыш, разработанная в XIX веке психологом Эдуардом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Сегеном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— это деревянная доска с углублениями, в которые ребёнок вставляет подходящие по форме и размеру элементы. Современные варианты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развивалки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отличаются по сложности, количеству и размеру вкладок, а также по тематике.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досок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Сегена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можно изучать предметы, цвета, геометрические фигуры, цифры, понятия. И попутно развивать мелкую моторику, моторно-зрительную координацию, логическое и пространственное мышление и тренироваться в понятии «больше-меньше».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Начинать нужно с самых простых досок с минимальным количеством деталей на одну тему: животные, предметы, сказочные персонажи, овощи-фрукты.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88840"/>
            <a:ext cx="4104456" cy="3642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40801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2316"/>
            <a:ext cx="360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 от полутора лет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отличные тренажёры памяти, концентрации, логического мышления, мелкой моторики и способности принимать решения. Чем младше ребёнок, тем крупнее должны быть элементы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пазла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проще способ их соединения.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полтора-два года рекомендуется собирать крупные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двух-трёх элементов, которые нужно просто приложить друг к другу, как детали разрезной картинки.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двух лет малыш уже способен разобраться с классическими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пазлами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блокировкой, а количество элементов можно постепенно увеличить (до шести к трём годам).</a:t>
            </a: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4005064" cy="4077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93668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296" y="612226"/>
            <a:ext cx="367240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 от полутора лет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народная игрушка — настоящая находка для пытливого детского ума. Она развивает много всего и сразу: представление о размерах, логическое мышление, мелкую моторику и память. Матрёшка учит выполнять прямые и обратные действия (разобрать-собрать) в определённой последовательности.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ещё с ней можно играть в первые ролевые игры. Например, большая кукла может быть мамой, маленькая — дочкой. Такие забавы подстёгивают воображение, улучшают коммуникативные навыки, побуждают решать проблемы и искать выход из конфликтных ситуаций.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Полуторагодовалому ребёнку подойдёт набор из двух-трёх разъёмных матрёшек. С двух лет малыш уже может учиться собирать матрёшку из 4–5 кукол, а ближе к трём — из шести.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68760"/>
            <a:ext cx="4176464" cy="48245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3271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345638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Шнуровка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 от полутора лет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Бурное развитие технологий привело к тому, что современные дети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отстают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 сенсомоторном развитии от своих родителей, и уж тем более — от бабушек и дедушек. Ведь последние совершали гораздо больше манипуляций руками. Между тем от мелкой моторики зависит не только способность освоить письмо. Чем лучше ребёнок владеет кистью и пальчиками, тем проще ему даётся 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Как научить ребёнка говорить"/>
              </a:rPr>
              <a:t>речь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тем эффективнее работает его мозг в целом.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Исправить ситуацию можно с помощью игр-шнуровок. Интерес к протягиванию верёвочки через дырку малыш проявляет примерно с полутора лет. Естественно, сначала ребёнку понадобится помощь родителей, но уже скоро он проявит чудеса расторопности.</a:t>
            </a: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62542"/>
            <a:ext cx="4153644" cy="45856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252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73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2022-05-17T07:42:05Z</dcterms:created>
  <dcterms:modified xsi:type="dcterms:W3CDTF">2022-05-17T09:37:22Z</dcterms:modified>
</cp:coreProperties>
</file>