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2" r:id="rId4"/>
    <p:sldId id="258" r:id="rId5"/>
    <p:sldId id="261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59" r:id="rId15"/>
    <p:sldId id="264" r:id="rId16"/>
    <p:sldId id="272" r:id="rId17"/>
    <p:sldId id="260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7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B2F95-4052-4300-8780-7146C4A574B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FF5A8C-7980-45E9-A820-C8C28A1FC6B1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Семья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9B6EE1-B159-414A-8B82-71BC39A75DE2}" type="parTrans" cxnId="{950B0FC8-9776-4FEC-8CBA-51F3193376DC}">
      <dgm:prSet/>
      <dgm:spPr/>
      <dgm:t>
        <a:bodyPr/>
        <a:lstStyle/>
        <a:p>
          <a:endParaRPr lang="ru-RU"/>
        </a:p>
      </dgm:t>
    </dgm:pt>
    <dgm:pt modelId="{F0FCDE27-A3AA-485C-964B-15D8501140B0}" type="sibTrans" cxnId="{950B0FC8-9776-4FEC-8CBA-51F3193376DC}">
      <dgm:prSet/>
      <dgm:spPr/>
      <dgm:t>
        <a:bodyPr/>
        <a:lstStyle/>
        <a:p>
          <a:endParaRPr lang="ru-RU"/>
        </a:p>
      </dgm:t>
    </dgm:pt>
    <dgm:pt modelId="{D8F38F1B-07FF-490B-B3CD-8D8E11190C94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Формирует те качества, которые нигде, кроме как в семье, сформированы быть не могут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D0AC26-EC2A-4F33-9868-5EF55FDF9CB3}" type="parTrans" cxnId="{CA6ACE21-6D17-4D32-B2F8-CB3B24A01A91}">
      <dgm:prSet/>
      <dgm:spPr/>
      <dgm:t>
        <a:bodyPr/>
        <a:lstStyle/>
        <a:p>
          <a:endParaRPr lang="ru-RU"/>
        </a:p>
      </dgm:t>
    </dgm:pt>
    <dgm:pt modelId="{C4FAF375-6246-417E-B5D8-8774BC855FA6}" type="sibTrans" cxnId="{CA6ACE21-6D17-4D32-B2F8-CB3B24A01A91}">
      <dgm:prSet/>
      <dgm:spPr/>
      <dgm:t>
        <a:bodyPr/>
        <a:lstStyle/>
        <a:p>
          <a:endParaRPr lang="ru-RU"/>
        </a:p>
      </dgm:t>
    </dgm:pt>
    <dgm:pt modelId="{C8F2C224-1DE8-4847-97C9-3A9C4CD6B541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социализацию личности, из семьи выходят члены общества: какая семья – такое общество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26473E-C56A-4311-AB4F-69679FADFC4F}" type="parTrans" cxnId="{BFFC72B3-E0A3-4305-B4C5-7B09C1F5BAFD}">
      <dgm:prSet/>
      <dgm:spPr/>
      <dgm:t>
        <a:bodyPr/>
        <a:lstStyle/>
        <a:p>
          <a:endParaRPr lang="ru-RU"/>
        </a:p>
      </dgm:t>
    </dgm:pt>
    <dgm:pt modelId="{02CD9745-819F-4213-9CD4-703D8E20D7F1}" type="sibTrans" cxnId="{BFFC72B3-E0A3-4305-B4C5-7B09C1F5BAFD}">
      <dgm:prSet/>
      <dgm:spPr/>
      <dgm:t>
        <a:bodyPr/>
        <a:lstStyle/>
        <a:p>
          <a:endParaRPr lang="ru-RU"/>
        </a:p>
      </dgm:t>
    </dgm:pt>
    <dgm:pt modelId="{AA011F9B-62EC-4BC6-A803-E3C1413151B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преемственность традиций</a:t>
          </a:r>
          <a:endParaRPr lang="ru-RU" sz="2400" dirty="0"/>
        </a:p>
      </dgm:t>
    </dgm:pt>
    <dgm:pt modelId="{8BA62E4C-F471-4F89-9717-4D6833D282FD}" type="parTrans" cxnId="{AA7596A4-E86C-44C0-BA57-B0FB27F7865E}">
      <dgm:prSet/>
      <dgm:spPr/>
      <dgm:t>
        <a:bodyPr/>
        <a:lstStyle/>
        <a:p>
          <a:endParaRPr lang="ru-RU"/>
        </a:p>
      </dgm:t>
    </dgm:pt>
    <dgm:pt modelId="{C128A52E-1F3C-4DA0-AFD0-F509E96C891C}" type="sibTrans" cxnId="{AA7596A4-E86C-44C0-BA57-B0FB27F7865E}">
      <dgm:prSet/>
      <dgm:spPr/>
      <dgm:t>
        <a:bodyPr/>
        <a:lstStyle/>
        <a:p>
          <a:endParaRPr lang="ru-RU"/>
        </a:p>
      </dgm:t>
    </dgm:pt>
    <dgm:pt modelId="{C890AC5F-70C5-4542-91D2-D63AFD36962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Важнейшей социальной функцией семьи является воспитание гражданина, патриота, будущего семьянина, законопослушного члена общества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B9A22A-B5F7-44AF-A5B6-0CCBAC8F1DC0}" type="parTrans" cxnId="{8D5E5FD2-9BB0-4D24-9190-E6EAEBEE9C27}">
      <dgm:prSet/>
      <dgm:spPr/>
      <dgm:t>
        <a:bodyPr/>
        <a:lstStyle/>
        <a:p>
          <a:endParaRPr lang="ru-RU"/>
        </a:p>
      </dgm:t>
    </dgm:pt>
    <dgm:pt modelId="{9B0CC3E0-DE0B-4BB7-A400-D14478EB84BF}" type="sibTrans" cxnId="{8D5E5FD2-9BB0-4D24-9190-E6EAEBEE9C27}">
      <dgm:prSet/>
      <dgm:spPr/>
      <dgm:t>
        <a:bodyPr/>
        <a:lstStyle/>
        <a:p>
          <a:endParaRPr lang="ru-RU"/>
        </a:p>
      </dgm:t>
    </dgm:pt>
    <dgm:pt modelId="{AC13F4DE-9954-41FA-A4A5-149626C9EE1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влияние оказывает на выбор профессии</a:t>
          </a:r>
          <a:endParaRPr lang="ru-RU" sz="2400" dirty="0"/>
        </a:p>
      </dgm:t>
    </dgm:pt>
    <dgm:pt modelId="{DECCB4F4-60D4-475D-AEE7-C5404D108BAE}" type="parTrans" cxnId="{6BA7B40A-67BC-4561-A5B5-85D72B4DD45A}">
      <dgm:prSet/>
      <dgm:spPr/>
      <dgm:t>
        <a:bodyPr/>
        <a:lstStyle/>
        <a:p>
          <a:endParaRPr lang="ru-RU"/>
        </a:p>
      </dgm:t>
    </dgm:pt>
    <dgm:pt modelId="{AFDBC586-24BF-40FA-8678-9D2154D449EC}" type="sibTrans" cxnId="{6BA7B40A-67BC-4561-A5B5-85D72B4DD45A}">
      <dgm:prSet/>
      <dgm:spPr/>
      <dgm:t>
        <a:bodyPr/>
        <a:lstStyle/>
        <a:p>
          <a:endParaRPr lang="ru-RU"/>
        </a:p>
      </dgm:t>
    </dgm:pt>
    <dgm:pt modelId="{4E554005-A95E-40F9-976D-140525E9443E}" type="pres">
      <dgm:prSet presAssocID="{8B5B2F95-4052-4300-8780-7146C4A574B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933B2-CBA2-4AE5-A7F0-66DDFA11709C}" type="pres">
      <dgm:prSet presAssocID="{A7FF5A8C-7980-45E9-A820-C8C28A1FC6B1}" presName="root1" presStyleCnt="0"/>
      <dgm:spPr/>
    </dgm:pt>
    <dgm:pt modelId="{B26FB502-2127-4664-8DB1-8E2646164C0F}" type="pres">
      <dgm:prSet presAssocID="{A7FF5A8C-7980-45E9-A820-C8C28A1FC6B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0A2657-E965-448D-B4ED-E9237B4172B1}" type="pres">
      <dgm:prSet presAssocID="{A7FF5A8C-7980-45E9-A820-C8C28A1FC6B1}" presName="level2hierChild" presStyleCnt="0"/>
      <dgm:spPr/>
    </dgm:pt>
    <dgm:pt modelId="{205CE642-3A00-4E21-BAD4-59732F70CC3E}" type="pres">
      <dgm:prSet presAssocID="{FCD0AC26-EC2A-4F33-9868-5EF55FDF9CB3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41F0ED61-5E2E-44C6-A2AB-A2BA7A0F72E3}" type="pres">
      <dgm:prSet presAssocID="{FCD0AC26-EC2A-4F33-9868-5EF55FDF9CB3}" presName="connTx" presStyleLbl="parChTrans1D2" presStyleIdx="0" presStyleCnt="5"/>
      <dgm:spPr/>
      <dgm:t>
        <a:bodyPr/>
        <a:lstStyle/>
        <a:p>
          <a:endParaRPr lang="ru-RU"/>
        </a:p>
      </dgm:t>
    </dgm:pt>
    <dgm:pt modelId="{2FC60D02-15D7-4FC5-BC2F-E429CC81CDC4}" type="pres">
      <dgm:prSet presAssocID="{D8F38F1B-07FF-490B-B3CD-8D8E11190C94}" presName="root2" presStyleCnt="0"/>
      <dgm:spPr/>
    </dgm:pt>
    <dgm:pt modelId="{904772F2-1A7C-4FF0-9D85-8DDACA5F748E}" type="pres">
      <dgm:prSet presAssocID="{D8F38F1B-07FF-490B-B3CD-8D8E11190C94}" presName="LevelTwoTextNode" presStyleLbl="node2" presStyleIdx="0" presStyleCnt="5" custScaleX="264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95B9B9-E894-4376-AB3F-A4B600E3B338}" type="pres">
      <dgm:prSet presAssocID="{D8F38F1B-07FF-490B-B3CD-8D8E11190C94}" presName="level3hierChild" presStyleCnt="0"/>
      <dgm:spPr/>
    </dgm:pt>
    <dgm:pt modelId="{CBECAA2F-27AB-4A3F-9A2E-406BFECB636C}" type="pres">
      <dgm:prSet presAssocID="{0B26473E-C56A-4311-AB4F-69679FADFC4F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8E3A96AB-E313-40CD-85C1-4B3DF0A26DB3}" type="pres">
      <dgm:prSet presAssocID="{0B26473E-C56A-4311-AB4F-69679FADFC4F}" presName="connTx" presStyleLbl="parChTrans1D2" presStyleIdx="1" presStyleCnt="5"/>
      <dgm:spPr/>
      <dgm:t>
        <a:bodyPr/>
        <a:lstStyle/>
        <a:p>
          <a:endParaRPr lang="ru-RU"/>
        </a:p>
      </dgm:t>
    </dgm:pt>
    <dgm:pt modelId="{31491B91-FCC9-42D0-9D05-C3BD8CABA190}" type="pres">
      <dgm:prSet presAssocID="{C8F2C224-1DE8-4847-97C9-3A9C4CD6B541}" presName="root2" presStyleCnt="0"/>
      <dgm:spPr/>
    </dgm:pt>
    <dgm:pt modelId="{239D28B3-1A1A-43CF-B4CA-3C10BC88D037}" type="pres">
      <dgm:prSet presAssocID="{C8F2C224-1DE8-4847-97C9-3A9C4CD6B541}" presName="LevelTwoTextNode" presStyleLbl="node2" presStyleIdx="1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BBA814-AF01-438C-BE8B-8F8AB3E3552E}" type="pres">
      <dgm:prSet presAssocID="{C8F2C224-1DE8-4847-97C9-3A9C4CD6B541}" presName="level3hierChild" presStyleCnt="0"/>
      <dgm:spPr/>
    </dgm:pt>
    <dgm:pt modelId="{89D1463D-8124-4237-A250-E51EE410A2BA}" type="pres">
      <dgm:prSet presAssocID="{8BA62E4C-F471-4F89-9717-4D6833D282FD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9BBFA237-5682-4C4C-AAED-B1CC6C2C22F6}" type="pres">
      <dgm:prSet presAssocID="{8BA62E4C-F471-4F89-9717-4D6833D282FD}" presName="connTx" presStyleLbl="parChTrans1D2" presStyleIdx="2" presStyleCnt="5"/>
      <dgm:spPr/>
      <dgm:t>
        <a:bodyPr/>
        <a:lstStyle/>
        <a:p>
          <a:endParaRPr lang="ru-RU"/>
        </a:p>
      </dgm:t>
    </dgm:pt>
    <dgm:pt modelId="{51EABDD9-E9E4-4EE1-A708-63EE30622380}" type="pres">
      <dgm:prSet presAssocID="{AA011F9B-62EC-4BC6-A803-E3C1413151B8}" presName="root2" presStyleCnt="0"/>
      <dgm:spPr/>
    </dgm:pt>
    <dgm:pt modelId="{1B0CDA58-772A-4889-8C49-5A90126C2E36}" type="pres">
      <dgm:prSet presAssocID="{AA011F9B-62EC-4BC6-A803-E3C1413151B8}" presName="LevelTwoTextNode" presStyleLbl="node2" presStyleIdx="2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F3FB9A-7DD0-41BB-A0B4-972BF54CAA68}" type="pres">
      <dgm:prSet presAssocID="{AA011F9B-62EC-4BC6-A803-E3C1413151B8}" presName="level3hierChild" presStyleCnt="0"/>
      <dgm:spPr/>
    </dgm:pt>
    <dgm:pt modelId="{DA160E78-70BC-404E-BC23-33A4D0916520}" type="pres">
      <dgm:prSet presAssocID="{BFB9A22A-B5F7-44AF-A5B6-0CCBAC8F1DC0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32FADA15-D998-4CA3-AA2F-5D0CA295E557}" type="pres">
      <dgm:prSet presAssocID="{BFB9A22A-B5F7-44AF-A5B6-0CCBAC8F1DC0}" presName="connTx" presStyleLbl="parChTrans1D2" presStyleIdx="3" presStyleCnt="5"/>
      <dgm:spPr/>
      <dgm:t>
        <a:bodyPr/>
        <a:lstStyle/>
        <a:p>
          <a:endParaRPr lang="ru-RU"/>
        </a:p>
      </dgm:t>
    </dgm:pt>
    <dgm:pt modelId="{D5DC790F-6BAD-4C85-8725-DB5D74956848}" type="pres">
      <dgm:prSet presAssocID="{C890AC5F-70C5-4542-91D2-D63AFD369620}" presName="root2" presStyleCnt="0"/>
      <dgm:spPr/>
    </dgm:pt>
    <dgm:pt modelId="{28AED6C2-3CF7-44B2-934F-C35AD18F231D}" type="pres">
      <dgm:prSet presAssocID="{C890AC5F-70C5-4542-91D2-D63AFD369620}" presName="LevelTwoTextNode" presStyleLbl="node2" presStyleIdx="3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474A04-C292-4E22-B9AB-F1DD61A9745A}" type="pres">
      <dgm:prSet presAssocID="{C890AC5F-70C5-4542-91D2-D63AFD369620}" presName="level3hierChild" presStyleCnt="0"/>
      <dgm:spPr/>
    </dgm:pt>
    <dgm:pt modelId="{F2D33D24-4191-4924-BB45-2C59525305CC}" type="pres">
      <dgm:prSet presAssocID="{DECCB4F4-60D4-475D-AEE7-C5404D108BAE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47A148D2-2D5D-412B-A94B-77E60774DEE6}" type="pres">
      <dgm:prSet presAssocID="{DECCB4F4-60D4-475D-AEE7-C5404D108BAE}" presName="connTx" presStyleLbl="parChTrans1D2" presStyleIdx="4" presStyleCnt="5"/>
      <dgm:spPr/>
      <dgm:t>
        <a:bodyPr/>
        <a:lstStyle/>
        <a:p>
          <a:endParaRPr lang="ru-RU"/>
        </a:p>
      </dgm:t>
    </dgm:pt>
    <dgm:pt modelId="{F4047214-6F45-4315-966A-D481A46F93EF}" type="pres">
      <dgm:prSet presAssocID="{AC13F4DE-9954-41FA-A4A5-149626C9EE10}" presName="root2" presStyleCnt="0"/>
      <dgm:spPr/>
    </dgm:pt>
    <dgm:pt modelId="{79EEAB34-8C5C-4515-A8D3-F3743941C6C7}" type="pres">
      <dgm:prSet presAssocID="{AC13F4DE-9954-41FA-A4A5-149626C9EE10}" presName="LevelTwoTextNode" presStyleLbl="node2" presStyleIdx="4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232FCE-1A5A-4394-BDE7-4C764BA17E08}" type="pres">
      <dgm:prSet presAssocID="{AC13F4DE-9954-41FA-A4A5-149626C9EE10}" presName="level3hierChild" presStyleCnt="0"/>
      <dgm:spPr/>
    </dgm:pt>
  </dgm:ptLst>
  <dgm:cxnLst>
    <dgm:cxn modelId="{423E2BF3-BAEB-4640-874F-DE4F2B9EC2CE}" type="presOf" srcId="{AC13F4DE-9954-41FA-A4A5-149626C9EE10}" destId="{79EEAB34-8C5C-4515-A8D3-F3743941C6C7}" srcOrd="0" destOrd="0" presId="urn:microsoft.com/office/officeart/2008/layout/HorizontalMultiLevelHierarchy"/>
    <dgm:cxn modelId="{C0FA78D0-F0B5-4276-A8BA-BA063448B4A9}" type="presOf" srcId="{C890AC5F-70C5-4542-91D2-D63AFD369620}" destId="{28AED6C2-3CF7-44B2-934F-C35AD18F231D}" srcOrd="0" destOrd="0" presId="urn:microsoft.com/office/officeart/2008/layout/HorizontalMultiLevelHierarchy"/>
    <dgm:cxn modelId="{B1E7B9BB-ABE8-453E-B224-C0F7CB06C477}" type="presOf" srcId="{AA011F9B-62EC-4BC6-A803-E3C1413151B8}" destId="{1B0CDA58-772A-4889-8C49-5A90126C2E36}" srcOrd="0" destOrd="0" presId="urn:microsoft.com/office/officeart/2008/layout/HorizontalMultiLevelHierarchy"/>
    <dgm:cxn modelId="{1557CE66-D0CB-45DD-B630-94827BE9AF9B}" type="presOf" srcId="{BFB9A22A-B5F7-44AF-A5B6-0CCBAC8F1DC0}" destId="{32FADA15-D998-4CA3-AA2F-5D0CA295E557}" srcOrd="1" destOrd="0" presId="urn:microsoft.com/office/officeart/2008/layout/HorizontalMultiLevelHierarchy"/>
    <dgm:cxn modelId="{950B0FC8-9776-4FEC-8CBA-51F3193376DC}" srcId="{8B5B2F95-4052-4300-8780-7146C4A574BF}" destId="{A7FF5A8C-7980-45E9-A820-C8C28A1FC6B1}" srcOrd="0" destOrd="0" parTransId="{679B6EE1-B159-414A-8B82-71BC39A75DE2}" sibTransId="{F0FCDE27-A3AA-485C-964B-15D8501140B0}"/>
    <dgm:cxn modelId="{3157D3BF-A2CD-41C0-902F-768C1AD8A541}" type="presOf" srcId="{8B5B2F95-4052-4300-8780-7146C4A574BF}" destId="{4E554005-A95E-40F9-976D-140525E9443E}" srcOrd="0" destOrd="0" presId="urn:microsoft.com/office/officeart/2008/layout/HorizontalMultiLevelHierarchy"/>
    <dgm:cxn modelId="{F7FF2179-FE42-447E-810D-C2300A37217F}" type="presOf" srcId="{8BA62E4C-F471-4F89-9717-4D6833D282FD}" destId="{9BBFA237-5682-4C4C-AAED-B1CC6C2C22F6}" srcOrd="1" destOrd="0" presId="urn:microsoft.com/office/officeart/2008/layout/HorizontalMultiLevelHierarchy"/>
    <dgm:cxn modelId="{BFFC72B3-E0A3-4305-B4C5-7B09C1F5BAFD}" srcId="{A7FF5A8C-7980-45E9-A820-C8C28A1FC6B1}" destId="{C8F2C224-1DE8-4847-97C9-3A9C4CD6B541}" srcOrd="1" destOrd="0" parTransId="{0B26473E-C56A-4311-AB4F-69679FADFC4F}" sibTransId="{02CD9745-819F-4213-9CD4-703D8E20D7F1}"/>
    <dgm:cxn modelId="{6ACA6A91-645F-406B-95E7-804832918785}" type="presOf" srcId="{FCD0AC26-EC2A-4F33-9868-5EF55FDF9CB3}" destId="{41F0ED61-5E2E-44C6-A2AB-A2BA7A0F72E3}" srcOrd="1" destOrd="0" presId="urn:microsoft.com/office/officeart/2008/layout/HorizontalMultiLevelHierarchy"/>
    <dgm:cxn modelId="{06518641-1596-4503-8697-8CF1B7F5C806}" type="presOf" srcId="{A7FF5A8C-7980-45E9-A820-C8C28A1FC6B1}" destId="{B26FB502-2127-4664-8DB1-8E2646164C0F}" srcOrd="0" destOrd="0" presId="urn:microsoft.com/office/officeart/2008/layout/HorizontalMultiLevelHierarchy"/>
    <dgm:cxn modelId="{E988F77E-3F27-4A9F-8C4C-813FFC45E22C}" type="presOf" srcId="{D8F38F1B-07FF-490B-B3CD-8D8E11190C94}" destId="{904772F2-1A7C-4FF0-9D85-8DDACA5F748E}" srcOrd="0" destOrd="0" presId="urn:microsoft.com/office/officeart/2008/layout/HorizontalMultiLevelHierarchy"/>
    <dgm:cxn modelId="{F9195456-D1BE-4A76-AB2C-E635F153E31E}" type="presOf" srcId="{FCD0AC26-EC2A-4F33-9868-5EF55FDF9CB3}" destId="{205CE642-3A00-4E21-BAD4-59732F70CC3E}" srcOrd="0" destOrd="0" presId="urn:microsoft.com/office/officeart/2008/layout/HorizontalMultiLevelHierarchy"/>
    <dgm:cxn modelId="{6BA7B40A-67BC-4561-A5B5-85D72B4DD45A}" srcId="{A7FF5A8C-7980-45E9-A820-C8C28A1FC6B1}" destId="{AC13F4DE-9954-41FA-A4A5-149626C9EE10}" srcOrd="4" destOrd="0" parTransId="{DECCB4F4-60D4-475D-AEE7-C5404D108BAE}" sibTransId="{AFDBC586-24BF-40FA-8678-9D2154D449EC}"/>
    <dgm:cxn modelId="{8D5E5FD2-9BB0-4D24-9190-E6EAEBEE9C27}" srcId="{A7FF5A8C-7980-45E9-A820-C8C28A1FC6B1}" destId="{C890AC5F-70C5-4542-91D2-D63AFD369620}" srcOrd="3" destOrd="0" parTransId="{BFB9A22A-B5F7-44AF-A5B6-0CCBAC8F1DC0}" sibTransId="{9B0CC3E0-DE0B-4BB7-A400-D14478EB84BF}"/>
    <dgm:cxn modelId="{444C13AE-5211-42A0-A3F2-8D142E1AF736}" type="presOf" srcId="{BFB9A22A-B5F7-44AF-A5B6-0CCBAC8F1DC0}" destId="{DA160E78-70BC-404E-BC23-33A4D0916520}" srcOrd="0" destOrd="0" presId="urn:microsoft.com/office/officeart/2008/layout/HorizontalMultiLevelHierarchy"/>
    <dgm:cxn modelId="{CA6ACE21-6D17-4D32-B2F8-CB3B24A01A91}" srcId="{A7FF5A8C-7980-45E9-A820-C8C28A1FC6B1}" destId="{D8F38F1B-07FF-490B-B3CD-8D8E11190C94}" srcOrd="0" destOrd="0" parTransId="{FCD0AC26-EC2A-4F33-9868-5EF55FDF9CB3}" sibTransId="{C4FAF375-6246-417E-B5D8-8774BC855FA6}"/>
    <dgm:cxn modelId="{79E4A518-2A31-4B01-82C6-39C6B111C726}" type="presOf" srcId="{0B26473E-C56A-4311-AB4F-69679FADFC4F}" destId="{8E3A96AB-E313-40CD-85C1-4B3DF0A26DB3}" srcOrd="1" destOrd="0" presId="urn:microsoft.com/office/officeart/2008/layout/HorizontalMultiLevelHierarchy"/>
    <dgm:cxn modelId="{72F3C3A7-00A9-44B3-ACFA-C50051B94FE7}" type="presOf" srcId="{C8F2C224-1DE8-4847-97C9-3A9C4CD6B541}" destId="{239D28B3-1A1A-43CF-B4CA-3C10BC88D037}" srcOrd="0" destOrd="0" presId="urn:microsoft.com/office/officeart/2008/layout/HorizontalMultiLevelHierarchy"/>
    <dgm:cxn modelId="{811B659B-2490-4F3B-BFED-885BB90F5523}" type="presOf" srcId="{8BA62E4C-F471-4F89-9717-4D6833D282FD}" destId="{89D1463D-8124-4237-A250-E51EE410A2BA}" srcOrd="0" destOrd="0" presId="urn:microsoft.com/office/officeart/2008/layout/HorizontalMultiLevelHierarchy"/>
    <dgm:cxn modelId="{85F627A0-A6BE-4B42-86E4-8FDD1C6FA051}" type="presOf" srcId="{DECCB4F4-60D4-475D-AEE7-C5404D108BAE}" destId="{F2D33D24-4191-4924-BB45-2C59525305CC}" srcOrd="0" destOrd="0" presId="urn:microsoft.com/office/officeart/2008/layout/HorizontalMultiLevelHierarchy"/>
    <dgm:cxn modelId="{2EC24AED-8C15-4EEB-9817-4140F085743F}" type="presOf" srcId="{0B26473E-C56A-4311-AB4F-69679FADFC4F}" destId="{CBECAA2F-27AB-4A3F-9A2E-406BFECB636C}" srcOrd="0" destOrd="0" presId="urn:microsoft.com/office/officeart/2008/layout/HorizontalMultiLevelHierarchy"/>
    <dgm:cxn modelId="{A37FA9DA-07AF-4351-95AE-B58A72FD40E2}" type="presOf" srcId="{DECCB4F4-60D4-475D-AEE7-C5404D108BAE}" destId="{47A148D2-2D5D-412B-A94B-77E60774DEE6}" srcOrd="1" destOrd="0" presId="urn:microsoft.com/office/officeart/2008/layout/HorizontalMultiLevelHierarchy"/>
    <dgm:cxn modelId="{AA7596A4-E86C-44C0-BA57-B0FB27F7865E}" srcId="{A7FF5A8C-7980-45E9-A820-C8C28A1FC6B1}" destId="{AA011F9B-62EC-4BC6-A803-E3C1413151B8}" srcOrd="2" destOrd="0" parTransId="{8BA62E4C-F471-4F89-9717-4D6833D282FD}" sibTransId="{C128A52E-1F3C-4DA0-AFD0-F509E96C891C}"/>
    <dgm:cxn modelId="{202C4D1B-E348-43A8-8326-6EF9108883B5}" type="presParOf" srcId="{4E554005-A95E-40F9-976D-140525E9443E}" destId="{1A7933B2-CBA2-4AE5-A7F0-66DDFA11709C}" srcOrd="0" destOrd="0" presId="urn:microsoft.com/office/officeart/2008/layout/HorizontalMultiLevelHierarchy"/>
    <dgm:cxn modelId="{64EA24C0-647F-45D5-BC02-55B738497356}" type="presParOf" srcId="{1A7933B2-CBA2-4AE5-A7F0-66DDFA11709C}" destId="{B26FB502-2127-4664-8DB1-8E2646164C0F}" srcOrd="0" destOrd="0" presId="urn:microsoft.com/office/officeart/2008/layout/HorizontalMultiLevelHierarchy"/>
    <dgm:cxn modelId="{80223906-D962-40E2-B07B-8AC8C3C0CA74}" type="presParOf" srcId="{1A7933B2-CBA2-4AE5-A7F0-66DDFA11709C}" destId="{C30A2657-E965-448D-B4ED-E9237B4172B1}" srcOrd="1" destOrd="0" presId="urn:microsoft.com/office/officeart/2008/layout/HorizontalMultiLevelHierarchy"/>
    <dgm:cxn modelId="{C16BD753-4E2C-4E74-B35A-C7D34B550689}" type="presParOf" srcId="{C30A2657-E965-448D-B4ED-E9237B4172B1}" destId="{205CE642-3A00-4E21-BAD4-59732F70CC3E}" srcOrd="0" destOrd="0" presId="urn:microsoft.com/office/officeart/2008/layout/HorizontalMultiLevelHierarchy"/>
    <dgm:cxn modelId="{47BE0F2D-E86E-4A41-8EDE-23476F105F7D}" type="presParOf" srcId="{205CE642-3A00-4E21-BAD4-59732F70CC3E}" destId="{41F0ED61-5E2E-44C6-A2AB-A2BA7A0F72E3}" srcOrd="0" destOrd="0" presId="urn:microsoft.com/office/officeart/2008/layout/HorizontalMultiLevelHierarchy"/>
    <dgm:cxn modelId="{747C5E58-8CF5-43C3-8537-265779DBD3E9}" type="presParOf" srcId="{C30A2657-E965-448D-B4ED-E9237B4172B1}" destId="{2FC60D02-15D7-4FC5-BC2F-E429CC81CDC4}" srcOrd="1" destOrd="0" presId="urn:microsoft.com/office/officeart/2008/layout/HorizontalMultiLevelHierarchy"/>
    <dgm:cxn modelId="{AB482344-684E-4432-A118-169175C1CBD0}" type="presParOf" srcId="{2FC60D02-15D7-4FC5-BC2F-E429CC81CDC4}" destId="{904772F2-1A7C-4FF0-9D85-8DDACA5F748E}" srcOrd="0" destOrd="0" presId="urn:microsoft.com/office/officeart/2008/layout/HorizontalMultiLevelHierarchy"/>
    <dgm:cxn modelId="{0A82323D-B0EB-4EBF-8CB4-2847E483D3F7}" type="presParOf" srcId="{2FC60D02-15D7-4FC5-BC2F-E429CC81CDC4}" destId="{CF95B9B9-E894-4376-AB3F-A4B600E3B338}" srcOrd="1" destOrd="0" presId="urn:microsoft.com/office/officeart/2008/layout/HorizontalMultiLevelHierarchy"/>
    <dgm:cxn modelId="{2F70E48A-C798-4A97-BC93-4671FE424D2F}" type="presParOf" srcId="{C30A2657-E965-448D-B4ED-E9237B4172B1}" destId="{CBECAA2F-27AB-4A3F-9A2E-406BFECB636C}" srcOrd="2" destOrd="0" presId="urn:microsoft.com/office/officeart/2008/layout/HorizontalMultiLevelHierarchy"/>
    <dgm:cxn modelId="{C2DA35F3-3F49-4CF2-A809-5E449BDD43BB}" type="presParOf" srcId="{CBECAA2F-27AB-4A3F-9A2E-406BFECB636C}" destId="{8E3A96AB-E313-40CD-85C1-4B3DF0A26DB3}" srcOrd="0" destOrd="0" presId="urn:microsoft.com/office/officeart/2008/layout/HorizontalMultiLevelHierarchy"/>
    <dgm:cxn modelId="{5CBEBDFB-8B7B-4AF8-AF73-6BEE38E82D35}" type="presParOf" srcId="{C30A2657-E965-448D-B4ED-E9237B4172B1}" destId="{31491B91-FCC9-42D0-9D05-C3BD8CABA190}" srcOrd="3" destOrd="0" presId="urn:microsoft.com/office/officeart/2008/layout/HorizontalMultiLevelHierarchy"/>
    <dgm:cxn modelId="{F8D407D0-13DA-484D-A51E-857D0918E7D4}" type="presParOf" srcId="{31491B91-FCC9-42D0-9D05-C3BD8CABA190}" destId="{239D28B3-1A1A-43CF-B4CA-3C10BC88D037}" srcOrd="0" destOrd="0" presId="urn:microsoft.com/office/officeart/2008/layout/HorizontalMultiLevelHierarchy"/>
    <dgm:cxn modelId="{9671D8E8-AC77-40F3-8019-E8511D2FCD93}" type="presParOf" srcId="{31491B91-FCC9-42D0-9D05-C3BD8CABA190}" destId="{3BBBA814-AF01-438C-BE8B-8F8AB3E3552E}" srcOrd="1" destOrd="0" presId="urn:microsoft.com/office/officeart/2008/layout/HorizontalMultiLevelHierarchy"/>
    <dgm:cxn modelId="{0BE9B29D-D700-40DC-987E-AC23E8862285}" type="presParOf" srcId="{C30A2657-E965-448D-B4ED-E9237B4172B1}" destId="{89D1463D-8124-4237-A250-E51EE410A2BA}" srcOrd="4" destOrd="0" presId="urn:microsoft.com/office/officeart/2008/layout/HorizontalMultiLevelHierarchy"/>
    <dgm:cxn modelId="{DB36C88D-5159-4A50-AECC-1C19E56FFA9E}" type="presParOf" srcId="{89D1463D-8124-4237-A250-E51EE410A2BA}" destId="{9BBFA237-5682-4C4C-AAED-B1CC6C2C22F6}" srcOrd="0" destOrd="0" presId="urn:microsoft.com/office/officeart/2008/layout/HorizontalMultiLevelHierarchy"/>
    <dgm:cxn modelId="{3F4925AD-01AF-465A-AA43-9AC6AE7E9D4F}" type="presParOf" srcId="{C30A2657-E965-448D-B4ED-E9237B4172B1}" destId="{51EABDD9-E9E4-4EE1-A708-63EE30622380}" srcOrd="5" destOrd="0" presId="urn:microsoft.com/office/officeart/2008/layout/HorizontalMultiLevelHierarchy"/>
    <dgm:cxn modelId="{D29C2D46-5EB8-4910-ADBB-6C9C15B2324E}" type="presParOf" srcId="{51EABDD9-E9E4-4EE1-A708-63EE30622380}" destId="{1B0CDA58-772A-4889-8C49-5A90126C2E36}" srcOrd="0" destOrd="0" presId="urn:microsoft.com/office/officeart/2008/layout/HorizontalMultiLevelHierarchy"/>
    <dgm:cxn modelId="{9E25AB08-488C-4A04-9C3E-24F8A1CC796A}" type="presParOf" srcId="{51EABDD9-E9E4-4EE1-A708-63EE30622380}" destId="{A1F3FB9A-7DD0-41BB-A0B4-972BF54CAA68}" srcOrd="1" destOrd="0" presId="urn:microsoft.com/office/officeart/2008/layout/HorizontalMultiLevelHierarchy"/>
    <dgm:cxn modelId="{AAEE14FC-080E-4E59-9777-422109B73546}" type="presParOf" srcId="{C30A2657-E965-448D-B4ED-E9237B4172B1}" destId="{DA160E78-70BC-404E-BC23-33A4D0916520}" srcOrd="6" destOrd="0" presId="urn:microsoft.com/office/officeart/2008/layout/HorizontalMultiLevelHierarchy"/>
    <dgm:cxn modelId="{85F4E7C6-57DB-4132-A548-4159610BAE95}" type="presParOf" srcId="{DA160E78-70BC-404E-BC23-33A4D0916520}" destId="{32FADA15-D998-4CA3-AA2F-5D0CA295E557}" srcOrd="0" destOrd="0" presId="urn:microsoft.com/office/officeart/2008/layout/HorizontalMultiLevelHierarchy"/>
    <dgm:cxn modelId="{70667D5B-9C9B-4261-9E44-C32E84C0462E}" type="presParOf" srcId="{C30A2657-E965-448D-B4ED-E9237B4172B1}" destId="{D5DC790F-6BAD-4C85-8725-DB5D74956848}" srcOrd="7" destOrd="0" presId="urn:microsoft.com/office/officeart/2008/layout/HorizontalMultiLevelHierarchy"/>
    <dgm:cxn modelId="{842D0DE4-7C2C-439C-A42D-19EEE96DED3B}" type="presParOf" srcId="{D5DC790F-6BAD-4C85-8725-DB5D74956848}" destId="{28AED6C2-3CF7-44B2-934F-C35AD18F231D}" srcOrd="0" destOrd="0" presId="urn:microsoft.com/office/officeart/2008/layout/HorizontalMultiLevelHierarchy"/>
    <dgm:cxn modelId="{8324E71E-21E6-4C1C-8211-001EFE859693}" type="presParOf" srcId="{D5DC790F-6BAD-4C85-8725-DB5D74956848}" destId="{13474A04-C292-4E22-B9AB-F1DD61A9745A}" srcOrd="1" destOrd="0" presId="urn:microsoft.com/office/officeart/2008/layout/HorizontalMultiLevelHierarchy"/>
    <dgm:cxn modelId="{EBA4D09E-494A-4B5F-88B4-CAB6E700C340}" type="presParOf" srcId="{C30A2657-E965-448D-B4ED-E9237B4172B1}" destId="{F2D33D24-4191-4924-BB45-2C59525305CC}" srcOrd="8" destOrd="0" presId="urn:microsoft.com/office/officeart/2008/layout/HorizontalMultiLevelHierarchy"/>
    <dgm:cxn modelId="{07A5F67F-50F5-4B15-9B34-686C150EB7B6}" type="presParOf" srcId="{F2D33D24-4191-4924-BB45-2C59525305CC}" destId="{47A148D2-2D5D-412B-A94B-77E60774DEE6}" srcOrd="0" destOrd="0" presId="urn:microsoft.com/office/officeart/2008/layout/HorizontalMultiLevelHierarchy"/>
    <dgm:cxn modelId="{D26597CA-324C-41AB-8DCF-E1180B735224}" type="presParOf" srcId="{C30A2657-E965-448D-B4ED-E9237B4172B1}" destId="{F4047214-6F45-4315-966A-D481A46F93EF}" srcOrd="9" destOrd="0" presId="urn:microsoft.com/office/officeart/2008/layout/HorizontalMultiLevelHierarchy"/>
    <dgm:cxn modelId="{12178F97-0043-4E41-9A7F-FC4CB22FC9B2}" type="presParOf" srcId="{F4047214-6F45-4315-966A-D481A46F93EF}" destId="{79EEAB34-8C5C-4515-A8D3-F3743941C6C7}" srcOrd="0" destOrd="0" presId="urn:microsoft.com/office/officeart/2008/layout/HorizontalMultiLevelHierarchy"/>
    <dgm:cxn modelId="{03C5CD34-4490-4202-8CBD-FCD5F8971147}" type="presParOf" srcId="{F4047214-6F45-4315-966A-D481A46F93EF}" destId="{1B232FCE-1A5A-4394-BDE7-4C764BA17E0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0576998-8977-46C4-8F04-DC673C17318A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A74199-8281-40D3-9958-8B4AD079985E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детей в жизнедеятельность семьи как равноправных ее участников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EC0123-B2F0-4898-8E59-C05E959EE930}" type="parTrans" cxnId="{7DC10D7C-3CD0-4C50-9757-404252B0CAF2}">
      <dgm:prSet/>
      <dgm:spPr/>
      <dgm:t>
        <a:bodyPr/>
        <a:lstStyle/>
        <a:p>
          <a:endParaRPr lang="ru-RU"/>
        </a:p>
      </dgm:t>
    </dgm:pt>
    <dgm:pt modelId="{A0408245-4E68-4C66-AB7C-126BC10C4C56}" type="sibTrans" cxnId="{7DC10D7C-3CD0-4C50-9757-404252B0CAF2}">
      <dgm:prSet/>
      <dgm:spPr/>
      <dgm:t>
        <a:bodyPr/>
        <a:lstStyle/>
        <a:p>
          <a:endParaRPr lang="ru-RU"/>
        </a:p>
      </dgm:t>
    </dgm:pt>
    <dgm:pt modelId="{5E5A500D-1CE5-4884-9BD6-5CE6241C6F32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и доверительность отношений с детьми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BA547F-194D-4C2C-91F4-2B0FBC6D41A7}" type="parTrans" cxnId="{81EA85B0-DDD1-4C99-AF69-B2BEEA327743}">
      <dgm:prSet/>
      <dgm:spPr/>
      <dgm:t>
        <a:bodyPr/>
        <a:lstStyle/>
        <a:p>
          <a:endParaRPr lang="ru-RU"/>
        </a:p>
      </dgm:t>
    </dgm:pt>
    <dgm:pt modelId="{691494F7-4B6C-46A8-906A-731C1DAEE2C1}" type="sibTrans" cxnId="{81EA85B0-DDD1-4C99-AF69-B2BEEA327743}">
      <dgm:prSet/>
      <dgm:spPr/>
      <dgm:t>
        <a:bodyPr/>
        <a:lstStyle/>
        <a:p>
          <a:endParaRPr lang="ru-RU"/>
        </a:p>
      </dgm:t>
    </dgm:pt>
    <dgm:pt modelId="{2B4D3276-9686-441A-BC28-BF0995E6B948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Оптимистичность взаимоотношений в семье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B46460-5236-4CA9-AD4B-41969D1FCE2E}" type="parTrans" cxnId="{AE8623AA-7869-474E-B287-DB3B744AE13F}">
      <dgm:prSet/>
      <dgm:spPr/>
      <dgm:t>
        <a:bodyPr/>
        <a:lstStyle/>
        <a:p>
          <a:endParaRPr lang="ru-RU"/>
        </a:p>
      </dgm:t>
    </dgm:pt>
    <dgm:pt modelId="{7E68D02B-D530-4AB3-AB90-1619D61143EB}" type="sibTrans" cxnId="{AE8623AA-7869-474E-B287-DB3B744AE13F}">
      <dgm:prSet/>
      <dgm:spPr/>
      <dgm:t>
        <a:bodyPr/>
        <a:lstStyle/>
        <a:p>
          <a:endParaRPr lang="ru-RU"/>
        </a:p>
      </dgm:t>
    </dgm:pt>
    <dgm:pt modelId="{151A2148-C134-4514-8587-A3CC10650844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Последовательность в своих требованиях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BFF4F4-6014-4C9F-B0D7-CD2BB2071EEC}" type="parTrans" cxnId="{B1C19D6F-5AC6-4F7C-B735-12388101FB24}">
      <dgm:prSet/>
      <dgm:spPr/>
    </dgm:pt>
    <dgm:pt modelId="{7E4D3648-D64E-431E-B578-317921E7E61B}" type="sibTrans" cxnId="{B1C19D6F-5AC6-4F7C-B735-12388101FB24}">
      <dgm:prSet/>
      <dgm:spPr/>
    </dgm:pt>
    <dgm:pt modelId="{1D084028-7571-41B4-A66B-DA69624B8340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Оказание посильной помощи своему ребенку, готовность отвечать на вопросы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3AFA1F-8FBB-4F42-BC33-0A53BFD41064}" type="parTrans" cxnId="{ABB26106-18DF-4981-8DAA-3FDE16867864}">
      <dgm:prSet/>
      <dgm:spPr/>
    </dgm:pt>
    <dgm:pt modelId="{D388FA7C-01CD-4AEA-8A07-11B32645406E}" type="sibTrans" cxnId="{ABB26106-18DF-4981-8DAA-3FDE16867864}">
      <dgm:prSet/>
      <dgm:spPr/>
    </dgm:pt>
    <dgm:pt modelId="{33780547-7140-4AF4-9ABA-384957B0BBAF}" type="pres">
      <dgm:prSet presAssocID="{30576998-8977-46C4-8F04-DC673C1731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722FF0-38CC-41C2-92CE-4CF2CB6C58C1}" type="pres">
      <dgm:prSet presAssocID="{32A74199-8281-40D3-9958-8B4AD079985E}" presName="parentLin" presStyleCnt="0"/>
      <dgm:spPr/>
    </dgm:pt>
    <dgm:pt modelId="{F3AFDC5C-F2E1-4E33-BEA1-233E5A2D48CB}" type="pres">
      <dgm:prSet presAssocID="{32A74199-8281-40D3-9958-8B4AD079985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3CB6A19-4CAA-40EB-AF32-7716D31F31D0}" type="pres">
      <dgm:prSet presAssocID="{32A74199-8281-40D3-9958-8B4AD079985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CC5DB9-0DF1-4A91-BBE7-75A20E65A844}" type="pres">
      <dgm:prSet presAssocID="{32A74199-8281-40D3-9958-8B4AD079985E}" presName="negativeSpace" presStyleCnt="0"/>
      <dgm:spPr/>
    </dgm:pt>
    <dgm:pt modelId="{992432A3-E102-4CE9-AA21-3F4C37C5AAE9}" type="pres">
      <dgm:prSet presAssocID="{32A74199-8281-40D3-9958-8B4AD079985E}" presName="childText" presStyleLbl="conFgAcc1" presStyleIdx="0" presStyleCnt="5">
        <dgm:presLayoutVars>
          <dgm:bulletEnabled val="1"/>
        </dgm:presLayoutVars>
      </dgm:prSet>
      <dgm:spPr/>
    </dgm:pt>
    <dgm:pt modelId="{2468FF0C-E5F5-4C7F-B98A-53296B8FDBA9}" type="pres">
      <dgm:prSet presAssocID="{A0408245-4E68-4C66-AB7C-126BC10C4C56}" presName="spaceBetweenRectangles" presStyleCnt="0"/>
      <dgm:spPr/>
    </dgm:pt>
    <dgm:pt modelId="{3CD93AE1-2A09-4603-9FC0-803B2A93E794}" type="pres">
      <dgm:prSet presAssocID="{5E5A500D-1CE5-4884-9BD6-5CE6241C6F32}" presName="parentLin" presStyleCnt="0"/>
      <dgm:spPr/>
    </dgm:pt>
    <dgm:pt modelId="{4A6B8F88-859D-4CD7-B8E8-C34100847F7A}" type="pres">
      <dgm:prSet presAssocID="{5E5A500D-1CE5-4884-9BD6-5CE6241C6F3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9E247CD-EFB4-4B51-8E07-EAAD72D20F15}" type="pres">
      <dgm:prSet presAssocID="{5E5A500D-1CE5-4884-9BD6-5CE6241C6F3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42BEE-CC7E-4FE5-86DB-8ACC6D77F88F}" type="pres">
      <dgm:prSet presAssocID="{5E5A500D-1CE5-4884-9BD6-5CE6241C6F32}" presName="negativeSpace" presStyleCnt="0"/>
      <dgm:spPr/>
    </dgm:pt>
    <dgm:pt modelId="{D6D1DFFC-0AF4-4E5E-A0EA-6A1240CB552F}" type="pres">
      <dgm:prSet presAssocID="{5E5A500D-1CE5-4884-9BD6-5CE6241C6F32}" presName="childText" presStyleLbl="conFgAcc1" presStyleIdx="1" presStyleCnt="5">
        <dgm:presLayoutVars>
          <dgm:bulletEnabled val="1"/>
        </dgm:presLayoutVars>
      </dgm:prSet>
      <dgm:spPr/>
    </dgm:pt>
    <dgm:pt modelId="{308C5593-AE52-48B0-BFAD-46497A7446FC}" type="pres">
      <dgm:prSet presAssocID="{691494F7-4B6C-46A8-906A-731C1DAEE2C1}" presName="spaceBetweenRectangles" presStyleCnt="0"/>
      <dgm:spPr/>
    </dgm:pt>
    <dgm:pt modelId="{C64E0E9A-B76C-4409-A185-ACF8C03D86B1}" type="pres">
      <dgm:prSet presAssocID="{2B4D3276-9686-441A-BC28-BF0995E6B948}" presName="parentLin" presStyleCnt="0"/>
      <dgm:spPr/>
    </dgm:pt>
    <dgm:pt modelId="{CAF08ACA-2D49-44AA-9859-C7E96A205FDE}" type="pres">
      <dgm:prSet presAssocID="{2B4D3276-9686-441A-BC28-BF0995E6B948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B45DB71-7F8F-4024-97BD-8B8C566C4BEE}" type="pres">
      <dgm:prSet presAssocID="{2B4D3276-9686-441A-BC28-BF0995E6B94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848499-86A6-404C-B291-A8966F64905B}" type="pres">
      <dgm:prSet presAssocID="{2B4D3276-9686-441A-BC28-BF0995E6B948}" presName="negativeSpace" presStyleCnt="0"/>
      <dgm:spPr/>
    </dgm:pt>
    <dgm:pt modelId="{1B81DE4A-1432-4512-B495-B34A342C54E8}" type="pres">
      <dgm:prSet presAssocID="{2B4D3276-9686-441A-BC28-BF0995E6B948}" presName="childText" presStyleLbl="conFgAcc1" presStyleIdx="2" presStyleCnt="5">
        <dgm:presLayoutVars>
          <dgm:bulletEnabled val="1"/>
        </dgm:presLayoutVars>
      </dgm:prSet>
      <dgm:spPr/>
    </dgm:pt>
    <dgm:pt modelId="{9B63B13F-FC55-4A15-B0D6-931AC36E8C76}" type="pres">
      <dgm:prSet presAssocID="{7E68D02B-D530-4AB3-AB90-1619D61143EB}" presName="spaceBetweenRectangles" presStyleCnt="0"/>
      <dgm:spPr/>
    </dgm:pt>
    <dgm:pt modelId="{8EB91957-A108-49C1-A92C-F7B0927CC96D}" type="pres">
      <dgm:prSet presAssocID="{151A2148-C134-4514-8587-A3CC10650844}" presName="parentLin" presStyleCnt="0"/>
      <dgm:spPr/>
    </dgm:pt>
    <dgm:pt modelId="{C758DC7F-D16D-40DB-84E7-9DA931AC4260}" type="pres">
      <dgm:prSet presAssocID="{151A2148-C134-4514-8587-A3CC1065084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2ACB3F3-6BDD-4AA2-B8A1-278D71DF60D4}" type="pres">
      <dgm:prSet presAssocID="{151A2148-C134-4514-8587-A3CC1065084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5E506-B4EE-4964-9BCC-76ACB1254D9A}" type="pres">
      <dgm:prSet presAssocID="{151A2148-C134-4514-8587-A3CC10650844}" presName="negativeSpace" presStyleCnt="0"/>
      <dgm:spPr/>
    </dgm:pt>
    <dgm:pt modelId="{CE265686-3D9E-428E-8795-F1849FA78E47}" type="pres">
      <dgm:prSet presAssocID="{151A2148-C134-4514-8587-A3CC10650844}" presName="childText" presStyleLbl="conFgAcc1" presStyleIdx="3" presStyleCnt="5">
        <dgm:presLayoutVars>
          <dgm:bulletEnabled val="1"/>
        </dgm:presLayoutVars>
      </dgm:prSet>
      <dgm:spPr/>
    </dgm:pt>
    <dgm:pt modelId="{50F054C9-B86E-44D4-97F9-948E999C1FB8}" type="pres">
      <dgm:prSet presAssocID="{7E4D3648-D64E-431E-B578-317921E7E61B}" presName="spaceBetweenRectangles" presStyleCnt="0"/>
      <dgm:spPr/>
    </dgm:pt>
    <dgm:pt modelId="{2FC9DF36-2306-48BC-8ACF-FDB69B918008}" type="pres">
      <dgm:prSet presAssocID="{1D084028-7571-41B4-A66B-DA69624B8340}" presName="parentLin" presStyleCnt="0"/>
      <dgm:spPr/>
    </dgm:pt>
    <dgm:pt modelId="{1751F3D3-8DD5-4DAC-84B5-782E6D5D9F7E}" type="pres">
      <dgm:prSet presAssocID="{1D084028-7571-41B4-A66B-DA69624B8340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ECB7206-33CB-4BF7-A573-536F93D06B08}" type="pres">
      <dgm:prSet presAssocID="{1D084028-7571-41B4-A66B-DA69624B834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7397E8-9C65-4A6F-9642-713F91F7265D}" type="pres">
      <dgm:prSet presAssocID="{1D084028-7571-41B4-A66B-DA69624B8340}" presName="negativeSpace" presStyleCnt="0"/>
      <dgm:spPr/>
    </dgm:pt>
    <dgm:pt modelId="{9B6FDD7B-9687-4C85-B366-8A4D8F093A68}" type="pres">
      <dgm:prSet presAssocID="{1D084028-7571-41B4-A66B-DA69624B834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BB26106-18DF-4981-8DAA-3FDE16867864}" srcId="{30576998-8977-46C4-8F04-DC673C17318A}" destId="{1D084028-7571-41B4-A66B-DA69624B8340}" srcOrd="4" destOrd="0" parTransId="{4A3AFA1F-8FBB-4F42-BC33-0A53BFD41064}" sibTransId="{D388FA7C-01CD-4AEA-8A07-11B32645406E}"/>
    <dgm:cxn modelId="{EDACE7A6-4A81-4372-A0D1-7ECD182D53A6}" type="presOf" srcId="{2B4D3276-9686-441A-BC28-BF0995E6B948}" destId="{CAF08ACA-2D49-44AA-9859-C7E96A205FDE}" srcOrd="0" destOrd="0" presId="urn:microsoft.com/office/officeart/2005/8/layout/list1"/>
    <dgm:cxn modelId="{4D4FDFC9-D74D-4D25-B366-D8D31F699E94}" type="presOf" srcId="{2B4D3276-9686-441A-BC28-BF0995E6B948}" destId="{EB45DB71-7F8F-4024-97BD-8B8C566C4BEE}" srcOrd="1" destOrd="0" presId="urn:microsoft.com/office/officeart/2005/8/layout/list1"/>
    <dgm:cxn modelId="{62FC5399-54CE-4EB1-90B8-438C7C616AC4}" type="presOf" srcId="{5E5A500D-1CE5-4884-9BD6-5CE6241C6F32}" destId="{A9E247CD-EFB4-4B51-8E07-EAAD72D20F15}" srcOrd="1" destOrd="0" presId="urn:microsoft.com/office/officeart/2005/8/layout/list1"/>
    <dgm:cxn modelId="{19A9ACB1-FB34-4A41-85A8-5DFAC4E581D5}" type="presOf" srcId="{5E5A500D-1CE5-4884-9BD6-5CE6241C6F32}" destId="{4A6B8F88-859D-4CD7-B8E8-C34100847F7A}" srcOrd="0" destOrd="0" presId="urn:microsoft.com/office/officeart/2005/8/layout/list1"/>
    <dgm:cxn modelId="{BB5A3AB6-9E78-4CD6-8526-0651F210B90F}" type="presOf" srcId="{1D084028-7571-41B4-A66B-DA69624B8340}" destId="{1751F3D3-8DD5-4DAC-84B5-782E6D5D9F7E}" srcOrd="0" destOrd="0" presId="urn:microsoft.com/office/officeart/2005/8/layout/list1"/>
    <dgm:cxn modelId="{3EA43761-3214-4EBA-B4CF-C63C6AEFEF0A}" type="presOf" srcId="{32A74199-8281-40D3-9958-8B4AD079985E}" destId="{F3AFDC5C-F2E1-4E33-BEA1-233E5A2D48CB}" srcOrd="0" destOrd="0" presId="urn:microsoft.com/office/officeart/2005/8/layout/list1"/>
    <dgm:cxn modelId="{6B657DCE-26DA-4D40-B1F9-D216A8404E4E}" type="presOf" srcId="{151A2148-C134-4514-8587-A3CC10650844}" destId="{C758DC7F-D16D-40DB-84E7-9DA931AC4260}" srcOrd="0" destOrd="0" presId="urn:microsoft.com/office/officeart/2005/8/layout/list1"/>
    <dgm:cxn modelId="{81EA85B0-DDD1-4C99-AF69-B2BEEA327743}" srcId="{30576998-8977-46C4-8F04-DC673C17318A}" destId="{5E5A500D-1CE5-4884-9BD6-5CE6241C6F32}" srcOrd="1" destOrd="0" parTransId="{3CBA547F-194D-4C2C-91F4-2B0FBC6D41A7}" sibTransId="{691494F7-4B6C-46A8-906A-731C1DAEE2C1}"/>
    <dgm:cxn modelId="{CAC48877-EC4B-4A10-A602-B54A9DF0CF3F}" type="presOf" srcId="{30576998-8977-46C4-8F04-DC673C17318A}" destId="{33780547-7140-4AF4-9ABA-384957B0BBAF}" srcOrd="0" destOrd="0" presId="urn:microsoft.com/office/officeart/2005/8/layout/list1"/>
    <dgm:cxn modelId="{B1C19D6F-5AC6-4F7C-B735-12388101FB24}" srcId="{30576998-8977-46C4-8F04-DC673C17318A}" destId="{151A2148-C134-4514-8587-A3CC10650844}" srcOrd="3" destOrd="0" parTransId="{87BFF4F4-6014-4C9F-B0D7-CD2BB2071EEC}" sibTransId="{7E4D3648-D64E-431E-B578-317921E7E61B}"/>
    <dgm:cxn modelId="{AE8623AA-7869-474E-B287-DB3B744AE13F}" srcId="{30576998-8977-46C4-8F04-DC673C17318A}" destId="{2B4D3276-9686-441A-BC28-BF0995E6B948}" srcOrd="2" destOrd="0" parTransId="{78B46460-5236-4CA9-AD4B-41969D1FCE2E}" sibTransId="{7E68D02B-D530-4AB3-AB90-1619D61143EB}"/>
    <dgm:cxn modelId="{C1626B05-2C1E-4B34-AEFF-5DC2E5377A56}" type="presOf" srcId="{151A2148-C134-4514-8587-A3CC10650844}" destId="{22ACB3F3-6BDD-4AA2-B8A1-278D71DF60D4}" srcOrd="1" destOrd="0" presId="urn:microsoft.com/office/officeart/2005/8/layout/list1"/>
    <dgm:cxn modelId="{8CBD75FC-04AD-4A35-81ED-4C7A59867C44}" type="presOf" srcId="{32A74199-8281-40D3-9958-8B4AD079985E}" destId="{B3CB6A19-4CAA-40EB-AF32-7716D31F31D0}" srcOrd="1" destOrd="0" presId="urn:microsoft.com/office/officeart/2005/8/layout/list1"/>
    <dgm:cxn modelId="{A9BAA6EC-7ACB-4B71-BE74-935F79820455}" type="presOf" srcId="{1D084028-7571-41B4-A66B-DA69624B8340}" destId="{3ECB7206-33CB-4BF7-A573-536F93D06B08}" srcOrd="1" destOrd="0" presId="urn:microsoft.com/office/officeart/2005/8/layout/list1"/>
    <dgm:cxn modelId="{7DC10D7C-3CD0-4C50-9757-404252B0CAF2}" srcId="{30576998-8977-46C4-8F04-DC673C17318A}" destId="{32A74199-8281-40D3-9958-8B4AD079985E}" srcOrd="0" destOrd="0" parTransId="{38EC0123-B2F0-4898-8E59-C05E959EE930}" sibTransId="{A0408245-4E68-4C66-AB7C-126BC10C4C56}"/>
    <dgm:cxn modelId="{CC561936-C776-4AEE-840A-AB334D671FB0}" type="presParOf" srcId="{33780547-7140-4AF4-9ABA-384957B0BBAF}" destId="{99722FF0-38CC-41C2-92CE-4CF2CB6C58C1}" srcOrd="0" destOrd="0" presId="urn:microsoft.com/office/officeart/2005/8/layout/list1"/>
    <dgm:cxn modelId="{8A36869F-8328-4356-A0C9-AE76A6C9DC5A}" type="presParOf" srcId="{99722FF0-38CC-41C2-92CE-4CF2CB6C58C1}" destId="{F3AFDC5C-F2E1-4E33-BEA1-233E5A2D48CB}" srcOrd="0" destOrd="0" presId="urn:microsoft.com/office/officeart/2005/8/layout/list1"/>
    <dgm:cxn modelId="{F7AE9B00-E04B-412C-B0A7-2A6498D948C5}" type="presParOf" srcId="{99722FF0-38CC-41C2-92CE-4CF2CB6C58C1}" destId="{B3CB6A19-4CAA-40EB-AF32-7716D31F31D0}" srcOrd="1" destOrd="0" presId="urn:microsoft.com/office/officeart/2005/8/layout/list1"/>
    <dgm:cxn modelId="{11387E9C-D17C-49E3-A7A0-E63DF9BBCEE7}" type="presParOf" srcId="{33780547-7140-4AF4-9ABA-384957B0BBAF}" destId="{35CC5DB9-0DF1-4A91-BBE7-75A20E65A844}" srcOrd="1" destOrd="0" presId="urn:microsoft.com/office/officeart/2005/8/layout/list1"/>
    <dgm:cxn modelId="{75BD13C2-9E59-4D4A-B2B5-9BF0B8907495}" type="presParOf" srcId="{33780547-7140-4AF4-9ABA-384957B0BBAF}" destId="{992432A3-E102-4CE9-AA21-3F4C37C5AAE9}" srcOrd="2" destOrd="0" presId="urn:microsoft.com/office/officeart/2005/8/layout/list1"/>
    <dgm:cxn modelId="{8E6E41F2-E6FD-437E-852C-F4DAE3317C0D}" type="presParOf" srcId="{33780547-7140-4AF4-9ABA-384957B0BBAF}" destId="{2468FF0C-E5F5-4C7F-B98A-53296B8FDBA9}" srcOrd="3" destOrd="0" presId="urn:microsoft.com/office/officeart/2005/8/layout/list1"/>
    <dgm:cxn modelId="{83671964-19F6-4DC5-8147-D23ACFB7B711}" type="presParOf" srcId="{33780547-7140-4AF4-9ABA-384957B0BBAF}" destId="{3CD93AE1-2A09-4603-9FC0-803B2A93E794}" srcOrd="4" destOrd="0" presId="urn:microsoft.com/office/officeart/2005/8/layout/list1"/>
    <dgm:cxn modelId="{508F298B-84B6-43D9-AB84-C9B192126CD9}" type="presParOf" srcId="{3CD93AE1-2A09-4603-9FC0-803B2A93E794}" destId="{4A6B8F88-859D-4CD7-B8E8-C34100847F7A}" srcOrd="0" destOrd="0" presId="urn:microsoft.com/office/officeart/2005/8/layout/list1"/>
    <dgm:cxn modelId="{8CDF14DE-0BC7-47CF-BF4F-A661129FF3F7}" type="presParOf" srcId="{3CD93AE1-2A09-4603-9FC0-803B2A93E794}" destId="{A9E247CD-EFB4-4B51-8E07-EAAD72D20F15}" srcOrd="1" destOrd="0" presId="urn:microsoft.com/office/officeart/2005/8/layout/list1"/>
    <dgm:cxn modelId="{1F86A9EA-FC92-49DC-B4CD-D91226D828DF}" type="presParOf" srcId="{33780547-7140-4AF4-9ABA-384957B0BBAF}" destId="{5EB42BEE-CC7E-4FE5-86DB-8ACC6D77F88F}" srcOrd="5" destOrd="0" presId="urn:microsoft.com/office/officeart/2005/8/layout/list1"/>
    <dgm:cxn modelId="{531BC425-526C-4F52-AD13-D82310C1506B}" type="presParOf" srcId="{33780547-7140-4AF4-9ABA-384957B0BBAF}" destId="{D6D1DFFC-0AF4-4E5E-A0EA-6A1240CB552F}" srcOrd="6" destOrd="0" presId="urn:microsoft.com/office/officeart/2005/8/layout/list1"/>
    <dgm:cxn modelId="{A8124C84-DD08-4C16-94B0-DB791001ABD7}" type="presParOf" srcId="{33780547-7140-4AF4-9ABA-384957B0BBAF}" destId="{308C5593-AE52-48B0-BFAD-46497A7446FC}" srcOrd="7" destOrd="0" presId="urn:microsoft.com/office/officeart/2005/8/layout/list1"/>
    <dgm:cxn modelId="{0C44016E-E104-4FE2-B879-A328C3E5A74F}" type="presParOf" srcId="{33780547-7140-4AF4-9ABA-384957B0BBAF}" destId="{C64E0E9A-B76C-4409-A185-ACF8C03D86B1}" srcOrd="8" destOrd="0" presId="urn:microsoft.com/office/officeart/2005/8/layout/list1"/>
    <dgm:cxn modelId="{F254B59C-3779-4852-B12A-C9417ED21201}" type="presParOf" srcId="{C64E0E9A-B76C-4409-A185-ACF8C03D86B1}" destId="{CAF08ACA-2D49-44AA-9859-C7E96A205FDE}" srcOrd="0" destOrd="0" presId="urn:microsoft.com/office/officeart/2005/8/layout/list1"/>
    <dgm:cxn modelId="{4C77F467-CFAD-469A-BBEC-DB22D169D461}" type="presParOf" srcId="{C64E0E9A-B76C-4409-A185-ACF8C03D86B1}" destId="{EB45DB71-7F8F-4024-97BD-8B8C566C4BEE}" srcOrd="1" destOrd="0" presId="urn:microsoft.com/office/officeart/2005/8/layout/list1"/>
    <dgm:cxn modelId="{20566146-AA90-4261-990F-296C79E7B06D}" type="presParOf" srcId="{33780547-7140-4AF4-9ABA-384957B0BBAF}" destId="{E0848499-86A6-404C-B291-A8966F64905B}" srcOrd="9" destOrd="0" presId="urn:microsoft.com/office/officeart/2005/8/layout/list1"/>
    <dgm:cxn modelId="{982E8937-A5D6-4374-B494-500287FB15F2}" type="presParOf" srcId="{33780547-7140-4AF4-9ABA-384957B0BBAF}" destId="{1B81DE4A-1432-4512-B495-B34A342C54E8}" srcOrd="10" destOrd="0" presId="urn:microsoft.com/office/officeart/2005/8/layout/list1"/>
    <dgm:cxn modelId="{E536CB8C-0264-4E01-91A9-3A6653B9F175}" type="presParOf" srcId="{33780547-7140-4AF4-9ABA-384957B0BBAF}" destId="{9B63B13F-FC55-4A15-B0D6-931AC36E8C76}" srcOrd="11" destOrd="0" presId="urn:microsoft.com/office/officeart/2005/8/layout/list1"/>
    <dgm:cxn modelId="{C1547A8E-4C83-4429-89B5-A056219EB6C4}" type="presParOf" srcId="{33780547-7140-4AF4-9ABA-384957B0BBAF}" destId="{8EB91957-A108-49C1-A92C-F7B0927CC96D}" srcOrd="12" destOrd="0" presId="urn:microsoft.com/office/officeart/2005/8/layout/list1"/>
    <dgm:cxn modelId="{1868562E-BE77-4561-8D26-D597D45C1894}" type="presParOf" srcId="{8EB91957-A108-49C1-A92C-F7B0927CC96D}" destId="{C758DC7F-D16D-40DB-84E7-9DA931AC4260}" srcOrd="0" destOrd="0" presId="urn:microsoft.com/office/officeart/2005/8/layout/list1"/>
    <dgm:cxn modelId="{F1482DDE-7FB0-47B9-80E5-D77FB872B26C}" type="presParOf" srcId="{8EB91957-A108-49C1-A92C-F7B0927CC96D}" destId="{22ACB3F3-6BDD-4AA2-B8A1-278D71DF60D4}" srcOrd="1" destOrd="0" presId="urn:microsoft.com/office/officeart/2005/8/layout/list1"/>
    <dgm:cxn modelId="{01B854C5-7F96-4903-B993-AF0A09472669}" type="presParOf" srcId="{33780547-7140-4AF4-9ABA-384957B0BBAF}" destId="{F695E506-B4EE-4964-9BCC-76ACB1254D9A}" srcOrd="13" destOrd="0" presId="urn:microsoft.com/office/officeart/2005/8/layout/list1"/>
    <dgm:cxn modelId="{E4105974-A6BA-45CC-8F66-902373F32512}" type="presParOf" srcId="{33780547-7140-4AF4-9ABA-384957B0BBAF}" destId="{CE265686-3D9E-428E-8795-F1849FA78E47}" srcOrd="14" destOrd="0" presId="urn:microsoft.com/office/officeart/2005/8/layout/list1"/>
    <dgm:cxn modelId="{B612155E-442B-46AE-B301-EBCD54135EDC}" type="presParOf" srcId="{33780547-7140-4AF4-9ABA-384957B0BBAF}" destId="{50F054C9-B86E-44D4-97F9-948E999C1FB8}" srcOrd="15" destOrd="0" presId="urn:microsoft.com/office/officeart/2005/8/layout/list1"/>
    <dgm:cxn modelId="{BB14B2D0-6195-4E11-A450-F45189EC6493}" type="presParOf" srcId="{33780547-7140-4AF4-9ABA-384957B0BBAF}" destId="{2FC9DF36-2306-48BC-8ACF-FDB69B918008}" srcOrd="16" destOrd="0" presId="urn:microsoft.com/office/officeart/2005/8/layout/list1"/>
    <dgm:cxn modelId="{7041965E-00EC-45DE-96E5-8FFF85348C12}" type="presParOf" srcId="{2FC9DF36-2306-48BC-8ACF-FDB69B918008}" destId="{1751F3D3-8DD5-4DAC-84B5-782E6D5D9F7E}" srcOrd="0" destOrd="0" presId="urn:microsoft.com/office/officeart/2005/8/layout/list1"/>
    <dgm:cxn modelId="{5C79E76E-59E2-48FC-BE31-DCC5E5A962F9}" type="presParOf" srcId="{2FC9DF36-2306-48BC-8ACF-FDB69B918008}" destId="{3ECB7206-33CB-4BF7-A573-536F93D06B08}" srcOrd="1" destOrd="0" presId="urn:microsoft.com/office/officeart/2005/8/layout/list1"/>
    <dgm:cxn modelId="{2F2B7A48-AF53-4218-9A1D-401F101845C8}" type="presParOf" srcId="{33780547-7140-4AF4-9ABA-384957B0BBAF}" destId="{477397E8-9C65-4A6F-9642-713F91F7265D}" srcOrd="17" destOrd="0" presId="urn:microsoft.com/office/officeart/2005/8/layout/list1"/>
    <dgm:cxn modelId="{0669A73C-C3B8-46F3-AD8A-920004EC5B73}" type="presParOf" srcId="{33780547-7140-4AF4-9ABA-384957B0BBAF}" destId="{9B6FDD7B-9687-4C85-B366-8A4D8F093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2D3093B-88D9-42F3-9FD0-6B55DDBDBF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0C8850-7D9D-4F0C-BFEE-E59D8D11993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воспитании детей необходимы одновременно </a:t>
          </a:r>
          <a:r>
            <a: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любовь, и требовательность</a:t>
          </a:r>
          <a:r>
            <a:rPr lang="ru-RU" sz="320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u-RU" sz="320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их органическая взаимосвязь и взаимодействие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C251D5-BB4C-4195-8C41-AD69ADC1E5ED}" type="parTrans" cxnId="{9463CC97-6AC7-474B-984A-61194EBD399F}">
      <dgm:prSet/>
      <dgm:spPr/>
      <dgm:t>
        <a:bodyPr/>
        <a:lstStyle/>
        <a:p>
          <a:endParaRPr lang="ru-RU"/>
        </a:p>
      </dgm:t>
    </dgm:pt>
    <dgm:pt modelId="{38135077-6425-43FF-9DBF-24A6FE81E553}" type="sibTrans" cxnId="{9463CC97-6AC7-474B-984A-61194EBD399F}">
      <dgm:prSet/>
      <dgm:spPr/>
      <dgm:t>
        <a:bodyPr/>
        <a:lstStyle/>
        <a:p>
          <a:endParaRPr lang="ru-RU"/>
        </a:p>
      </dgm:t>
    </dgm:pt>
    <dgm:pt modelId="{4EA04600-9C12-43CA-B9B2-1CEA6AA73A2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Детям всегда нужна любовь.</a:t>
          </a:r>
          <a:r>
            <a:rPr lang="ru-RU" sz="3200" b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доброжелательное отношение друг к другу и к детям</a:t>
          </a:r>
          <a:endParaRPr lang="ru-RU" sz="3200" u="sng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20107D-429B-43BF-A3CD-CF1B73831F58}" type="parTrans" cxnId="{2C5F8B10-A972-4225-B483-E5221935C9B6}">
      <dgm:prSet/>
      <dgm:spPr/>
      <dgm:t>
        <a:bodyPr/>
        <a:lstStyle/>
        <a:p>
          <a:endParaRPr lang="ru-RU"/>
        </a:p>
      </dgm:t>
    </dgm:pt>
    <dgm:pt modelId="{335081B9-3FE2-46B3-B182-C397B4691E99}" type="sibTrans" cxnId="{2C5F8B10-A972-4225-B483-E5221935C9B6}">
      <dgm:prSet/>
      <dgm:spPr/>
      <dgm:t>
        <a:bodyPr/>
        <a:lstStyle/>
        <a:p>
          <a:endParaRPr lang="ru-RU"/>
        </a:p>
      </dgm:t>
    </dgm:pt>
    <dgm:pt modelId="{3A0BD118-7495-4E1B-9ADF-C160D21B7E9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ласка, нежность, симпатия, забота, помощь, защита и уважение достоинства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E029A8-C7F8-4F2D-A5A2-824049F84B0F}" type="parTrans" cxnId="{3C138AD4-2F4A-425B-B88D-74F3F23D259A}">
      <dgm:prSet/>
      <dgm:spPr/>
      <dgm:t>
        <a:bodyPr/>
        <a:lstStyle/>
        <a:p>
          <a:endParaRPr lang="ru-RU"/>
        </a:p>
      </dgm:t>
    </dgm:pt>
    <dgm:pt modelId="{013AFEDC-9B5B-458A-A13F-37AECF57C027}" type="sibTrans" cxnId="{3C138AD4-2F4A-425B-B88D-74F3F23D259A}">
      <dgm:prSet/>
      <dgm:spPr/>
      <dgm:t>
        <a:bodyPr/>
        <a:lstStyle/>
        <a:p>
          <a:endParaRPr lang="ru-RU"/>
        </a:p>
      </dgm:t>
    </dgm:pt>
    <dgm:pt modelId="{B9BA7768-8FE9-41D3-8BDC-B3E9D6CEABB7}" type="pres">
      <dgm:prSet presAssocID="{22D3093B-88D9-42F3-9FD0-6B55DDBDBF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D37105-B48D-4947-AB1B-A0CED2A3439F}" type="pres">
      <dgm:prSet presAssocID="{650C8850-7D9D-4F0C-BFEE-E59D8D119937}" presName="parentLin" presStyleCnt="0"/>
      <dgm:spPr/>
    </dgm:pt>
    <dgm:pt modelId="{293E143B-657D-4E56-8FF5-50AD189CA31A}" type="pres">
      <dgm:prSet presAssocID="{650C8850-7D9D-4F0C-BFEE-E59D8D11993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8183DE-1B33-4E7D-8BCD-48584D3830A6}" type="pres">
      <dgm:prSet presAssocID="{650C8850-7D9D-4F0C-BFEE-E59D8D119937}" presName="parentText" presStyleLbl="node1" presStyleIdx="0" presStyleCnt="3" custScaleX="1270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4839B-FAE2-41DD-BB92-AC8965FA9B36}" type="pres">
      <dgm:prSet presAssocID="{650C8850-7D9D-4F0C-BFEE-E59D8D119937}" presName="negativeSpace" presStyleCnt="0"/>
      <dgm:spPr/>
    </dgm:pt>
    <dgm:pt modelId="{6DEE45C2-CF70-42E9-AB80-4766230DAD9E}" type="pres">
      <dgm:prSet presAssocID="{650C8850-7D9D-4F0C-BFEE-E59D8D119937}" presName="childText" presStyleLbl="conFgAcc1" presStyleIdx="0" presStyleCnt="3">
        <dgm:presLayoutVars>
          <dgm:bulletEnabled val="1"/>
        </dgm:presLayoutVars>
      </dgm:prSet>
      <dgm:spPr/>
    </dgm:pt>
    <dgm:pt modelId="{6CA52569-4506-4B0A-A56F-BEDD1FBAF8E4}" type="pres">
      <dgm:prSet presAssocID="{38135077-6425-43FF-9DBF-24A6FE81E553}" presName="spaceBetweenRectangles" presStyleCnt="0"/>
      <dgm:spPr/>
    </dgm:pt>
    <dgm:pt modelId="{1D789E3C-9ADB-48AE-A82E-AD6480CC45D4}" type="pres">
      <dgm:prSet presAssocID="{4EA04600-9C12-43CA-B9B2-1CEA6AA73A2F}" presName="parentLin" presStyleCnt="0"/>
      <dgm:spPr/>
    </dgm:pt>
    <dgm:pt modelId="{A5B71572-4118-4ABB-A328-ABF4015ABEE3}" type="pres">
      <dgm:prSet presAssocID="{4EA04600-9C12-43CA-B9B2-1CEA6AA73A2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64E954-9418-46E9-BE9D-2FF3DBCA67F2}" type="pres">
      <dgm:prSet presAssocID="{4EA04600-9C12-43CA-B9B2-1CEA6AA73A2F}" presName="parentText" presStyleLbl="node1" presStyleIdx="1" presStyleCnt="3" custScaleX="1254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826A0-D28F-467A-A807-C9322C530875}" type="pres">
      <dgm:prSet presAssocID="{4EA04600-9C12-43CA-B9B2-1CEA6AA73A2F}" presName="negativeSpace" presStyleCnt="0"/>
      <dgm:spPr/>
    </dgm:pt>
    <dgm:pt modelId="{F8F714E9-C429-4321-B9C5-55E9ABB6CDC1}" type="pres">
      <dgm:prSet presAssocID="{4EA04600-9C12-43CA-B9B2-1CEA6AA73A2F}" presName="childText" presStyleLbl="conFgAcc1" presStyleIdx="1" presStyleCnt="3">
        <dgm:presLayoutVars>
          <dgm:bulletEnabled val="1"/>
        </dgm:presLayoutVars>
      </dgm:prSet>
      <dgm:spPr/>
    </dgm:pt>
    <dgm:pt modelId="{F6F367C1-185C-4DC3-BA16-9E67856C2C24}" type="pres">
      <dgm:prSet presAssocID="{335081B9-3FE2-46B3-B182-C397B4691E99}" presName="spaceBetweenRectangles" presStyleCnt="0"/>
      <dgm:spPr/>
    </dgm:pt>
    <dgm:pt modelId="{EAFD4411-76AA-4186-BEA6-223A24D5F578}" type="pres">
      <dgm:prSet presAssocID="{3A0BD118-7495-4E1B-9ADF-C160D21B7E90}" presName="parentLin" presStyleCnt="0"/>
      <dgm:spPr/>
    </dgm:pt>
    <dgm:pt modelId="{029AE50C-D96F-4132-AB6B-7E70DB08CF62}" type="pres">
      <dgm:prSet presAssocID="{3A0BD118-7495-4E1B-9ADF-C160D21B7E9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286F10F-C969-4804-B1A9-7D6A417EFC2E}" type="pres">
      <dgm:prSet presAssocID="{3A0BD118-7495-4E1B-9ADF-C160D21B7E90}" presName="parentText" presStyleLbl="node1" presStyleIdx="2" presStyleCnt="3" custScaleX="125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51F4F-948B-4F8F-8D65-7E2295518F6C}" type="pres">
      <dgm:prSet presAssocID="{3A0BD118-7495-4E1B-9ADF-C160D21B7E90}" presName="negativeSpace" presStyleCnt="0"/>
      <dgm:spPr/>
    </dgm:pt>
    <dgm:pt modelId="{0B8C28EC-8E19-4AD6-9740-0DCE4BDC891F}" type="pres">
      <dgm:prSet presAssocID="{3A0BD118-7495-4E1B-9ADF-C160D21B7E9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D39C4D2-1C96-4219-9EFC-1A9A88405E11}" type="presOf" srcId="{3A0BD118-7495-4E1B-9ADF-C160D21B7E90}" destId="{029AE50C-D96F-4132-AB6B-7E70DB08CF62}" srcOrd="0" destOrd="0" presId="urn:microsoft.com/office/officeart/2005/8/layout/list1"/>
    <dgm:cxn modelId="{3C138AD4-2F4A-425B-B88D-74F3F23D259A}" srcId="{22D3093B-88D9-42F3-9FD0-6B55DDBDBFE8}" destId="{3A0BD118-7495-4E1B-9ADF-C160D21B7E90}" srcOrd="2" destOrd="0" parTransId="{C5E029A8-C7F8-4F2D-A5A2-824049F84B0F}" sibTransId="{013AFEDC-9B5B-458A-A13F-37AECF57C027}"/>
    <dgm:cxn modelId="{E3CBC6A1-C4A9-4513-952E-0032DF09F259}" type="presOf" srcId="{4EA04600-9C12-43CA-B9B2-1CEA6AA73A2F}" destId="{A5B71572-4118-4ABB-A328-ABF4015ABEE3}" srcOrd="0" destOrd="0" presId="urn:microsoft.com/office/officeart/2005/8/layout/list1"/>
    <dgm:cxn modelId="{6E40E161-A44E-4421-BAAC-0233F3244066}" type="presOf" srcId="{650C8850-7D9D-4F0C-BFEE-E59D8D119937}" destId="{293E143B-657D-4E56-8FF5-50AD189CA31A}" srcOrd="0" destOrd="0" presId="urn:microsoft.com/office/officeart/2005/8/layout/list1"/>
    <dgm:cxn modelId="{9002E3F0-1DB0-496B-8BCB-8851DC49B246}" type="presOf" srcId="{22D3093B-88D9-42F3-9FD0-6B55DDBDBFE8}" destId="{B9BA7768-8FE9-41D3-8BDC-B3E9D6CEABB7}" srcOrd="0" destOrd="0" presId="urn:microsoft.com/office/officeart/2005/8/layout/list1"/>
    <dgm:cxn modelId="{2C5F8B10-A972-4225-B483-E5221935C9B6}" srcId="{22D3093B-88D9-42F3-9FD0-6B55DDBDBFE8}" destId="{4EA04600-9C12-43CA-B9B2-1CEA6AA73A2F}" srcOrd="1" destOrd="0" parTransId="{F320107D-429B-43BF-A3CD-CF1B73831F58}" sibTransId="{335081B9-3FE2-46B3-B182-C397B4691E99}"/>
    <dgm:cxn modelId="{10C10375-FD8F-4B83-BF31-61D288EFFB58}" type="presOf" srcId="{3A0BD118-7495-4E1B-9ADF-C160D21B7E90}" destId="{2286F10F-C969-4804-B1A9-7D6A417EFC2E}" srcOrd="1" destOrd="0" presId="urn:microsoft.com/office/officeart/2005/8/layout/list1"/>
    <dgm:cxn modelId="{1AF40224-8B0B-4F6E-9F76-563F596108A1}" type="presOf" srcId="{650C8850-7D9D-4F0C-BFEE-E59D8D119937}" destId="{C98183DE-1B33-4E7D-8BCD-48584D3830A6}" srcOrd="1" destOrd="0" presId="urn:microsoft.com/office/officeart/2005/8/layout/list1"/>
    <dgm:cxn modelId="{9463CC97-6AC7-474B-984A-61194EBD399F}" srcId="{22D3093B-88D9-42F3-9FD0-6B55DDBDBFE8}" destId="{650C8850-7D9D-4F0C-BFEE-E59D8D119937}" srcOrd="0" destOrd="0" parTransId="{ECC251D5-BB4C-4195-8C41-AD69ADC1E5ED}" sibTransId="{38135077-6425-43FF-9DBF-24A6FE81E553}"/>
    <dgm:cxn modelId="{AF19B71D-9257-4007-B5E1-AF227B762E68}" type="presOf" srcId="{4EA04600-9C12-43CA-B9B2-1CEA6AA73A2F}" destId="{C964E954-9418-46E9-BE9D-2FF3DBCA67F2}" srcOrd="1" destOrd="0" presId="urn:microsoft.com/office/officeart/2005/8/layout/list1"/>
    <dgm:cxn modelId="{4DCCF324-5E19-41DA-ACFA-D14524F5A9AC}" type="presParOf" srcId="{B9BA7768-8FE9-41D3-8BDC-B3E9D6CEABB7}" destId="{4AD37105-B48D-4947-AB1B-A0CED2A3439F}" srcOrd="0" destOrd="0" presId="urn:microsoft.com/office/officeart/2005/8/layout/list1"/>
    <dgm:cxn modelId="{969A407A-C1C6-478B-9BD7-6DEE7E91836D}" type="presParOf" srcId="{4AD37105-B48D-4947-AB1B-A0CED2A3439F}" destId="{293E143B-657D-4E56-8FF5-50AD189CA31A}" srcOrd="0" destOrd="0" presId="urn:microsoft.com/office/officeart/2005/8/layout/list1"/>
    <dgm:cxn modelId="{4F328D3C-AF9B-448A-BF1E-40436500E950}" type="presParOf" srcId="{4AD37105-B48D-4947-AB1B-A0CED2A3439F}" destId="{C98183DE-1B33-4E7D-8BCD-48584D3830A6}" srcOrd="1" destOrd="0" presId="urn:microsoft.com/office/officeart/2005/8/layout/list1"/>
    <dgm:cxn modelId="{246D7941-4B7E-4D0D-9620-28F2759A02D7}" type="presParOf" srcId="{B9BA7768-8FE9-41D3-8BDC-B3E9D6CEABB7}" destId="{23C4839B-FAE2-41DD-BB92-AC8965FA9B36}" srcOrd="1" destOrd="0" presId="urn:microsoft.com/office/officeart/2005/8/layout/list1"/>
    <dgm:cxn modelId="{826CC1D6-2063-4ECB-B67F-E968CAD5EE17}" type="presParOf" srcId="{B9BA7768-8FE9-41D3-8BDC-B3E9D6CEABB7}" destId="{6DEE45C2-CF70-42E9-AB80-4766230DAD9E}" srcOrd="2" destOrd="0" presId="urn:microsoft.com/office/officeart/2005/8/layout/list1"/>
    <dgm:cxn modelId="{E5FFC353-2F65-4F3D-8D09-812039E8DF15}" type="presParOf" srcId="{B9BA7768-8FE9-41D3-8BDC-B3E9D6CEABB7}" destId="{6CA52569-4506-4B0A-A56F-BEDD1FBAF8E4}" srcOrd="3" destOrd="0" presId="urn:microsoft.com/office/officeart/2005/8/layout/list1"/>
    <dgm:cxn modelId="{03D1E1CB-C14B-4077-9A42-6CA0D8EC8468}" type="presParOf" srcId="{B9BA7768-8FE9-41D3-8BDC-B3E9D6CEABB7}" destId="{1D789E3C-9ADB-48AE-A82E-AD6480CC45D4}" srcOrd="4" destOrd="0" presId="urn:microsoft.com/office/officeart/2005/8/layout/list1"/>
    <dgm:cxn modelId="{87342703-327E-46E8-9383-9D4DF7B9EAB2}" type="presParOf" srcId="{1D789E3C-9ADB-48AE-A82E-AD6480CC45D4}" destId="{A5B71572-4118-4ABB-A328-ABF4015ABEE3}" srcOrd="0" destOrd="0" presId="urn:microsoft.com/office/officeart/2005/8/layout/list1"/>
    <dgm:cxn modelId="{73AC4B77-17B5-4EAB-91BF-0C94C3141D8E}" type="presParOf" srcId="{1D789E3C-9ADB-48AE-A82E-AD6480CC45D4}" destId="{C964E954-9418-46E9-BE9D-2FF3DBCA67F2}" srcOrd="1" destOrd="0" presId="urn:microsoft.com/office/officeart/2005/8/layout/list1"/>
    <dgm:cxn modelId="{40306BCE-84F8-49BC-819A-20D74AC95352}" type="presParOf" srcId="{B9BA7768-8FE9-41D3-8BDC-B3E9D6CEABB7}" destId="{03C826A0-D28F-467A-A807-C9322C530875}" srcOrd="5" destOrd="0" presId="urn:microsoft.com/office/officeart/2005/8/layout/list1"/>
    <dgm:cxn modelId="{87A076BC-BA5E-4F16-9490-A52727D96C6E}" type="presParOf" srcId="{B9BA7768-8FE9-41D3-8BDC-B3E9D6CEABB7}" destId="{F8F714E9-C429-4321-B9C5-55E9ABB6CDC1}" srcOrd="6" destOrd="0" presId="urn:microsoft.com/office/officeart/2005/8/layout/list1"/>
    <dgm:cxn modelId="{078039F6-B34E-4AC6-AC0C-621407DBC0B9}" type="presParOf" srcId="{B9BA7768-8FE9-41D3-8BDC-B3E9D6CEABB7}" destId="{F6F367C1-185C-4DC3-BA16-9E67856C2C24}" srcOrd="7" destOrd="0" presId="urn:microsoft.com/office/officeart/2005/8/layout/list1"/>
    <dgm:cxn modelId="{9E9B37EF-6C9E-4C64-B29E-EA67C5FCB1AC}" type="presParOf" srcId="{B9BA7768-8FE9-41D3-8BDC-B3E9D6CEABB7}" destId="{EAFD4411-76AA-4186-BEA6-223A24D5F578}" srcOrd="8" destOrd="0" presId="urn:microsoft.com/office/officeart/2005/8/layout/list1"/>
    <dgm:cxn modelId="{9089037E-A9FC-45E6-A76A-B418BB8A5B68}" type="presParOf" srcId="{EAFD4411-76AA-4186-BEA6-223A24D5F578}" destId="{029AE50C-D96F-4132-AB6B-7E70DB08CF62}" srcOrd="0" destOrd="0" presId="urn:microsoft.com/office/officeart/2005/8/layout/list1"/>
    <dgm:cxn modelId="{D6732354-DC2A-457E-9947-2D70125B9156}" type="presParOf" srcId="{EAFD4411-76AA-4186-BEA6-223A24D5F578}" destId="{2286F10F-C969-4804-B1A9-7D6A417EFC2E}" srcOrd="1" destOrd="0" presId="urn:microsoft.com/office/officeart/2005/8/layout/list1"/>
    <dgm:cxn modelId="{2A998FB9-89D5-4C33-A1A5-049E77C7C19E}" type="presParOf" srcId="{B9BA7768-8FE9-41D3-8BDC-B3E9D6CEABB7}" destId="{65951F4F-948B-4F8F-8D65-7E2295518F6C}" srcOrd="9" destOrd="0" presId="urn:microsoft.com/office/officeart/2005/8/layout/list1"/>
    <dgm:cxn modelId="{10A6FEB8-40A8-4F9E-8C41-A166CA83D0F4}" type="presParOf" srcId="{B9BA7768-8FE9-41D3-8BDC-B3E9D6CEABB7}" destId="{0B8C28EC-8E19-4AD6-9740-0DCE4BDC891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5B2F95-4052-4300-8780-7146C4A574B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554005-A95E-40F9-976D-140525E9443E}" type="pres">
      <dgm:prSet presAssocID="{8B5B2F95-4052-4300-8780-7146C4A574B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19648A7-C849-40F6-A654-828D9217243B}" type="presOf" srcId="{8B5B2F95-4052-4300-8780-7146C4A574BF}" destId="{4E554005-A95E-40F9-976D-140525E9443E}" srcOrd="0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BDEEBA-A378-4830-8C2F-A57AC65469E5}" type="doc">
      <dgm:prSet loTypeId="urn:microsoft.com/office/officeart/2005/8/layout/cycle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590546-2EB5-4238-84FE-7D0E9F4DC214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Нравственное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782B4B-F76B-461E-8DB7-89CF74FD7358}" type="parTrans" cxnId="{7A99DB77-F329-49E5-A419-020CC7D9FB03}">
      <dgm:prSet/>
      <dgm:spPr/>
      <dgm:t>
        <a:bodyPr/>
        <a:lstStyle/>
        <a:p>
          <a:endParaRPr lang="ru-RU"/>
        </a:p>
      </dgm:t>
    </dgm:pt>
    <dgm:pt modelId="{99BE5E76-9D95-4282-8A9A-4BC2BC8E149D}" type="sibTrans" cxnId="{7A99DB77-F329-49E5-A419-020CC7D9FB03}">
      <dgm:prSet/>
      <dgm:spPr/>
      <dgm:t>
        <a:bodyPr/>
        <a:lstStyle/>
        <a:p>
          <a:endParaRPr lang="ru-RU"/>
        </a:p>
      </dgm:t>
    </dgm:pt>
    <dgm:pt modelId="{A4CC55E5-C372-4F27-B951-9FF3C2FB4678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Интеллектуальное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437DAD-A38F-43A3-857D-C5118E79B50A}" type="parTrans" cxnId="{C7262DB9-854C-4A20-894E-7BD997EFBD20}">
      <dgm:prSet/>
      <dgm:spPr/>
      <dgm:t>
        <a:bodyPr/>
        <a:lstStyle/>
        <a:p>
          <a:endParaRPr lang="ru-RU"/>
        </a:p>
      </dgm:t>
    </dgm:pt>
    <dgm:pt modelId="{74260A5F-0B19-41DA-88BF-C42207D7959F}" type="sibTrans" cxnId="{C7262DB9-854C-4A20-894E-7BD997EFBD20}">
      <dgm:prSet/>
      <dgm:spPr/>
      <dgm:t>
        <a:bodyPr/>
        <a:lstStyle/>
        <a:p>
          <a:endParaRPr lang="ru-RU"/>
        </a:p>
      </dgm:t>
    </dgm:pt>
    <dgm:pt modelId="{1693A5F2-C1E6-4DDF-BDA1-73C73E23787B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Эстетическое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0B56BA-738C-46D9-A6BC-7F314BB903F5}" type="parTrans" cxnId="{67CA9AC4-B920-4C90-8123-3078CF2540CA}">
      <dgm:prSet/>
      <dgm:spPr/>
      <dgm:t>
        <a:bodyPr/>
        <a:lstStyle/>
        <a:p>
          <a:endParaRPr lang="ru-RU"/>
        </a:p>
      </dgm:t>
    </dgm:pt>
    <dgm:pt modelId="{10195A12-E636-48E8-B565-E76FE0B2503A}" type="sibTrans" cxnId="{67CA9AC4-B920-4C90-8123-3078CF2540CA}">
      <dgm:prSet/>
      <dgm:spPr/>
      <dgm:t>
        <a:bodyPr/>
        <a:lstStyle/>
        <a:p>
          <a:endParaRPr lang="ru-RU"/>
        </a:p>
      </dgm:t>
    </dgm:pt>
    <dgm:pt modelId="{05448663-590E-45FF-8539-19C2E78855E7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Трудовое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408F53-A0E1-4BDA-AC62-94A20E8BDCC1}" type="parTrans" cxnId="{72487D0B-2103-4B46-BF53-715EB53863D3}">
      <dgm:prSet/>
      <dgm:spPr/>
      <dgm:t>
        <a:bodyPr/>
        <a:lstStyle/>
        <a:p>
          <a:endParaRPr lang="ru-RU"/>
        </a:p>
      </dgm:t>
    </dgm:pt>
    <dgm:pt modelId="{74635034-1400-455A-8BEF-305073848593}" type="sibTrans" cxnId="{72487D0B-2103-4B46-BF53-715EB53863D3}">
      <dgm:prSet/>
      <dgm:spPr/>
      <dgm:t>
        <a:bodyPr/>
        <a:lstStyle/>
        <a:p>
          <a:endParaRPr lang="ru-RU"/>
        </a:p>
      </dgm:t>
    </dgm:pt>
    <dgm:pt modelId="{6AA7E52B-A2E1-47C6-BDA3-8A5A10A7FFE5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Экономическое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A54AE8-D2C0-42F5-9FD5-BA31381D9C18}" type="parTrans" cxnId="{F6CF07EC-E279-4180-BB1F-FB6B4CA3956D}">
      <dgm:prSet/>
      <dgm:spPr/>
      <dgm:t>
        <a:bodyPr/>
        <a:lstStyle/>
        <a:p>
          <a:endParaRPr lang="ru-RU"/>
        </a:p>
      </dgm:t>
    </dgm:pt>
    <dgm:pt modelId="{AF5D0151-7585-4608-8C66-E38B91082100}" type="sibTrans" cxnId="{F6CF07EC-E279-4180-BB1F-FB6B4CA3956D}">
      <dgm:prSet/>
      <dgm:spPr/>
      <dgm:t>
        <a:bodyPr/>
        <a:lstStyle/>
        <a:p>
          <a:endParaRPr lang="ru-RU"/>
        </a:p>
      </dgm:t>
    </dgm:pt>
    <dgm:pt modelId="{4CC1B95F-AE2A-450B-AEBD-7ED9DC2F7B9A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Экологические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C368C9-8D2C-4FF4-A661-A78B36D2426B}" type="parTrans" cxnId="{30F29C48-2CD6-4E87-BCFF-70F555793A75}">
      <dgm:prSet/>
      <dgm:spPr/>
      <dgm:t>
        <a:bodyPr/>
        <a:lstStyle/>
        <a:p>
          <a:endParaRPr lang="ru-RU"/>
        </a:p>
      </dgm:t>
    </dgm:pt>
    <dgm:pt modelId="{283D6D6E-5785-49A0-98F6-1C303241792F}" type="sibTrans" cxnId="{30F29C48-2CD6-4E87-BCFF-70F555793A75}">
      <dgm:prSet/>
      <dgm:spPr/>
      <dgm:t>
        <a:bodyPr/>
        <a:lstStyle/>
        <a:p>
          <a:endParaRPr lang="ru-RU"/>
        </a:p>
      </dgm:t>
    </dgm:pt>
    <dgm:pt modelId="{3F0A33D3-AEC7-424B-8AA2-6849D953811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Правовое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2CF5F4-776A-4575-A627-29B1FD511301}" type="parTrans" cxnId="{9BBF9E1F-9564-45F1-9F63-6FF2174331BB}">
      <dgm:prSet/>
      <dgm:spPr/>
      <dgm:t>
        <a:bodyPr/>
        <a:lstStyle/>
        <a:p>
          <a:endParaRPr lang="ru-RU"/>
        </a:p>
      </dgm:t>
    </dgm:pt>
    <dgm:pt modelId="{5E8335F1-1858-4EC9-B9C1-FEC9F156121A}" type="sibTrans" cxnId="{9BBF9E1F-9564-45F1-9F63-6FF2174331BB}">
      <dgm:prSet/>
      <dgm:spPr/>
      <dgm:t>
        <a:bodyPr/>
        <a:lstStyle/>
        <a:p>
          <a:endParaRPr lang="ru-RU"/>
        </a:p>
      </dgm:t>
    </dgm:pt>
    <dgm:pt modelId="{1B3E9F5A-9679-4006-99CF-6F45C8A9D0E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Половое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A9ED27-ACEB-4169-9C7C-14294AA68757}" type="parTrans" cxnId="{B57C3914-C274-4950-AF84-957A8FDB2AA2}">
      <dgm:prSet/>
      <dgm:spPr/>
      <dgm:t>
        <a:bodyPr/>
        <a:lstStyle/>
        <a:p>
          <a:endParaRPr lang="ru-RU"/>
        </a:p>
      </dgm:t>
    </dgm:pt>
    <dgm:pt modelId="{29007325-6259-447C-9D2A-697F60746A49}" type="sibTrans" cxnId="{B57C3914-C274-4950-AF84-957A8FDB2AA2}">
      <dgm:prSet/>
      <dgm:spPr/>
      <dgm:t>
        <a:bodyPr/>
        <a:lstStyle/>
        <a:p>
          <a:endParaRPr lang="ru-RU"/>
        </a:p>
      </dgm:t>
    </dgm:pt>
    <dgm:pt modelId="{7EC3254F-B342-4AB2-8E8B-834BCE1E8D29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Физическое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2DAA63-461E-4C54-B648-98F5D8DFE8EE}" type="parTrans" cxnId="{68A98B78-7B4E-4BDD-A45B-C5C8284AC9D2}">
      <dgm:prSet/>
      <dgm:spPr/>
      <dgm:t>
        <a:bodyPr/>
        <a:lstStyle/>
        <a:p>
          <a:endParaRPr lang="ru-RU"/>
        </a:p>
      </dgm:t>
    </dgm:pt>
    <dgm:pt modelId="{40A83294-3EBC-4710-99E4-875D151BA784}" type="sibTrans" cxnId="{68A98B78-7B4E-4BDD-A45B-C5C8284AC9D2}">
      <dgm:prSet/>
      <dgm:spPr/>
      <dgm:t>
        <a:bodyPr/>
        <a:lstStyle/>
        <a:p>
          <a:endParaRPr lang="ru-RU"/>
        </a:p>
      </dgm:t>
    </dgm:pt>
    <dgm:pt modelId="{2032FAB0-D118-44E3-A095-79D2BDC14B4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Психическое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6011C0-F0EC-4CC2-881C-EAE8B2C241FA}" type="parTrans" cxnId="{2D9307C3-7854-49D5-B653-4C4DD9876FFA}">
      <dgm:prSet/>
      <dgm:spPr/>
    </dgm:pt>
    <dgm:pt modelId="{14E3EC67-C627-40F9-B9ED-AAE80E7387A6}" type="sibTrans" cxnId="{2D9307C3-7854-49D5-B653-4C4DD9876FFA}">
      <dgm:prSet/>
      <dgm:spPr/>
    </dgm:pt>
    <dgm:pt modelId="{D77F2383-50B1-4ADA-A454-5E595C807BA1}" type="pres">
      <dgm:prSet presAssocID="{3ABDEEBA-A378-4830-8C2F-A57AC65469E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405F58-4704-40BA-A591-21BFACE262F3}" type="pres">
      <dgm:prSet presAssocID="{1B590546-2EB5-4238-84FE-7D0E9F4DC214}" presName="node" presStyleLbl="node1" presStyleIdx="0" presStyleCnt="10" custScaleX="174765" custScaleY="107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C37553-1D58-444F-8B6D-0611F1898AF0}" type="pres">
      <dgm:prSet presAssocID="{1B590546-2EB5-4238-84FE-7D0E9F4DC214}" presName="spNode" presStyleCnt="0"/>
      <dgm:spPr/>
    </dgm:pt>
    <dgm:pt modelId="{C19AA8D2-1CB4-479C-B7AE-5595E9E73D6F}" type="pres">
      <dgm:prSet presAssocID="{99BE5E76-9D95-4282-8A9A-4BC2BC8E149D}" presName="sibTrans" presStyleLbl="sibTrans1D1" presStyleIdx="0" presStyleCnt="10"/>
      <dgm:spPr/>
      <dgm:t>
        <a:bodyPr/>
        <a:lstStyle/>
        <a:p>
          <a:endParaRPr lang="ru-RU"/>
        </a:p>
      </dgm:t>
    </dgm:pt>
    <dgm:pt modelId="{422C87E7-B5E1-46F9-AEE2-DFFF0554791F}" type="pres">
      <dgm:prSet presAssocID="{A4CC55E5-C372-4F27-B951-9FF3C2FB4678}" presName="node" presStyleLbl="node1" presStyleIdx="1" presStyleCnt="10" custScaleX="181756" custScaleY="107548" custRadScaleRad="96876" custRadScaleInc="39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58673-1212-41C0-BD20-B62B6691B007}" type="pres">
      <dgm:prSet presAssocID="{A4CC55E5-C372-4F27-B951-9FF3C2FB4678}" presName="spNode" presStyleCnt="0"/>
      <dgm:spPr/>
    </dgm:pt>
    <dgm:pt modelId="{0C64D966-3E06-4D6E-86AE-E2455B5D7805}" type="pres">
      <dgm:prSet presAssocID="{74260A5F-0B19-41DA-88BF-C42207D7959F}" presName="sibTrans" presStyleLbl="sibTrans1D1" presStyleIdx="1" presStyleCnt="10"/>
      <dgm:spPr/>
      <dgm:t>
        <a:bodyPr/>
        <a:lstStyle/>
        <a:p>
          <a:endParaRPr lang="ru-RU"/>
        </a:p>
      </dgm:t>
    </dgm:pt>
    <dgm:pt modelId="{D763CE14-2908-4C23-A413-1B0DE5B7A5BE}" type="pres">
      <dgm:prSet presAssocID="{1693A5F2-C1E6-4DDF-BDA1-73C73E23787B}" presName="node" presStyleLbl="node1" presStyleIdx="2" presStyleCnt="10" custScaleX="181756" custScaleY="107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46EE3-D9C4-44E3-8006-BAC445F3B7AA}" type="pres">
      <dgm:prSet presAssocID="{1693A5F2-C1E6-4DDF-BDA1-73C73E23787B}" presName="spNode" presStyleCnt="0"/>
      <dgm:spPr/>
    </dgm:pt>
    <dgm:pt modelId="{0C89C5FB-F9F1-4A39-9FF8-AAA60BEAFCCD}" type="pres">
      <dgm:prSet presAssocID="{10195A12-E636-48E8-B565-E76FE0B2503A}" presName="sibTrans" presStyleLbl="sibTrans1D1" presStyleIdx="2" presStyleCnt="10"/>
      <dgm:spPr/>
      <dgm:t>
        <a:bodyPr/>
        <a:lstStyle/>
        <a:p>
          <a:endParaRPr lang="ru-RU"/>
        </a:p>
      </dgm:t>
    </dgm:pt>
    <dgm:pt modelId="{DF2B57E4-74AF-4576-AE19-2E55AD1DE4D0}" type="pres">
      <dgm:prSet presAssocID="{05448663-590E-45FF-8539-19C2E78855E7}" presName="node" presStyleLbl="node1" presStyleIdx="3" presStyleCnt="10" custScaleX="181756" custScaleY="107548" custRadScaleRad="97617" custRadScaleInc="-30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62654-D111-4A46-B53B-1C9CA49CFD1E}" type="pres">
      <dgm:prSet presAssocID="{05448663-590E-45FF-8539-19C2E78855E7}" presName="spNode" presStyleCnt="0"/>
      <dgm:spPr/>
    </dgm:pt>
    <dgm:pt modelId="{A7ECB378-8814-4496-A5B8-F136CE3B6C88}" type="pres">
      <dgm:prSet presAssocID="{74635034-1400-455A-8BEF-305073848593}" presName="sibTrans" presStyleLbl="sibTrans1D1" presStyleIdx="3" presStyleCnt="10"/>
      <dgm:spPr/>
      <dgm:t>
        <a:bodyPr/>
        <a:lstStyle/>
        <a:p>
          <a:endParaRPr lang="ru-RU"/>
        </a:p>
      </dgm:t>
    </dgm:pt>
    <dgm:pt modelId="{59CEB8B7-BE4B-4370-A6F9-F468791E1C56}" type="pres">
      <dgm:prSet presAssocID="{6AA7E52B-A2E1-47C6-BDA3-8A5A10A7FFE5}" presName="node" presStyleLbl="node1" presStyleIdx="4" presStyleCnt="10" custScaleX="181756" custScaleY="107548" custRadScaleRad="101309" custRadScaleInc="-62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3ECB0-AF95-4EC1-A8A4-E1C12487B734}" type="pres">
      <dgm:prSet presAssocID="{6AA7E52B-A2E1-47C6-BDA3-8A5A10A7FFE5}" presName="spNode" presStyleCnt="0"/>
      <dgm:spPr/>
    </dgm:pt>
    <dgm:pt modelId="{0E7CB8A0-FCBD-4517-AD1A-EBA09D36D409}" type="pres">
      <dgm:prSet presAssocID="{AF5D0151-7585-4608-8C66-E38B91082100}" presName="sibTrans" presStyleLbl="sibTrans1D1" presStyleIdx="4" presStyleCnt="10"/>
      <dgm:spPr/>
      <dgm:t>
        <a:bodyPr/>
        <a:lstStyle/>
        <a:p>
          <a:endParaRPr lang="ru-RU"/>
        </a:p>
      </dgm:t>
    </dgm:pt>
    <dgm:pt modelId="{53914D0C-F6C1-402A-BB2D-25AF8B88DB3A}" type="pres">
      <dgm:prSet presAssocID="{4CC1B95F-AE2A-450B-AEBD-7ED9DC2F7B9A}" presName="node" presStyleLbl="node1" presStyleIdx="5" presStyleCnt="10" custScaleX="181756" custScaleY="107548" custRadScaleRad="98943" custRadScaleInc="-10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0E7780-9BE2-4599-964C-FDF0E3E8B773}" type="pres">
      <dgm:prSet presAssocID="{4CC1B95F-AE2A-450B-AEBD-7ED9DC2F7B9A}" presName="spNode" presStyleCnt="0"/>
      <dgm:spPr/>
    </dgm:pt>
    <dgm:pt modelId="{A379CEC8-BBBD-404D-84F7-AB799D61FA16}" type="pres">
      <dgm:prSet presAssocID="{283D6D6E-5785-49A0-98F6-1C303241792F}" presName="sibTrans" presStyleLbl="sibTrans1D1" presStyleIdx="5" presStyleCnt="10"/>
      <dgm:spPr/>
      <dgm:t>
        <a:bodyPr/>
        <a:lstStyle/>
        <a:p>
          <a:endParaRPr lang="ru-RU"/>
        </a:p>
      </dgm:t>
    </dgm:pt>
    <dgm:pt modelId="{4498BAC3-C148-45C6-8CA2-7CE3AED75A0F}" type="pres">
      <dgm:prSet presAssocID="{3F0A33D3-AEC7-424B-8AA2-6849D9538118}" presName="node" presStyleLbl="node1" presStyleIdx="6" presStyleCnt="10" custScaleX="181756" custScaleY="107548" custRadScaleRad="101546" custRadScaleInc="53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013EA-26C2-4D50-AEAB-EE8C175F9148}" type="pres">
      <dgm:prSet presAssocID="{3F0A33D3-AEC7-424B-8AA2-6849D9538118}" presName="spNode" presStyleCnt="0"/>
      <dgm:spPr/>
    </dgm:pt>
    <dgm:pt modelId="{0EA0A3B8-5CFE-4DB9-BFA3-470502791EA8}" type="pres">
      <dgm:prSet presAssocID="{5E8335F1-1858-4EC9-B9C1-FEC9F156121A}" presName="sibTrans" presStyleLbl="sibTrans1D1" presStyleIdx="6" presStyleCnt="10"/>
      <dgm:spPr/>
      <dgm:t>
        <a:bodyPr/>
        <a:lstStyle/>
        <a:p>
          <a:endParaRPr lang="ru-RU"/>
        </a:p>
      </dgm:t>
    </dgm:pt>
    <dgm:pt modelId="{9A4419C3-F151-42CE-8AD7-0FE3F139C4FA}" type="pres">
      <dgm:prSet presAssocID="{1B3E9F5A-9679-4006-99CF-6F45C8A9D0E8}" presName="node" presStyleLbl="node1" presStyleIdx="7" presStyleCnt="10" custScaleX="181756" custScaleY="107548" custRadScaleRad="98977" custRadScaleInc="3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2DEE9E-D719-4E91-B9FC-6457B53E3B20}" type="pres">
      <dgm:prSet presAssocID="{1B3E9F5A-9679-4006-99CF-6F45C8A9D0E8}" presName="spNode" presStyleCnt="0"/>
      <dgm:spPr/>
    </dgm:pt>
    <dgm:pt modelId="{C7D40F38-1B71-4E7D-BF52-5CF240770AE2}" type="pres">
      <dgm:prSet presAssocID="{29007325-6259-447C-9D2A-697F60746A49}" presName="sibTrans" presStyleLbl="sibTrans1D1" presStyleIdx="7" presStyleCnt="10"/>
      <dgm:spPr/>
      <dgm:t>
        <a:bodyPr/>
        <a:lstStyle/>
        <a:p>
          <a:endParaRPr lang="ru-RU"/>
        </a:p>
      </dgm:t>
    </dgm:pt>
    <dgm:pt modelId="{14DD340E-A079-4739-ABA5-28428F4B64F6}" type="pres">
      <dgm:prSet presAssocID="{7EC3254F-B342-4AB2-8E8B-834BCE1E8D29}" presName="node" presStyleLbl="node1" presStyleIdx="8" presStyleCnt="10" custScaleX="181756" custScaleY="107548" custRadScaleRad="106680" custRadScaleInc="-3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B52C6-DEE4-46F0-95DC-52D1995FB7C8}" type="pres">
      <dgm:prSet presAssocID="{7EC3254F-B342-4AB2-8E8B-834BCE1E8D29}" presName="spNode" presStyleCnt="0"/>
      <dgm:spPr/>
    </dgm:pt>
    <dgm:pt modelId="{EB0EE975-DF6F-4089-BEDB-F7EFEDFBC4A7}" type="pres">
      <dgm:prSet presAssocID="{40A83294-3EBC-4710-99E4-875D151BA784}" presName="sibTrans" presStyleLbl="sibTrans1D1" presStyleIdx="8" presStyleCnt="10"/>
      <dgm:spPr/>
      <dgm:t>
        <a:bodyPr/>
        <a:lstStyle/>
        <a:p>
          <a:endParaRPr lang="ru-RU"/>
        </a:p>
      </dgm:t>
    </dgm:pt>
    <dgm:pt modelId="{DF3D5280-A88A-4B69-BEC2-5D25E45404F7}" type="pres">
      <dgm:prSet presAssocID="{2032FAB0-D118-44E3-A095-79D2BDC14B48}" presName="node" presStyleLbl="node1" presStyleIdx="9" presStyleCnt="10" custScaleX="200677" custScaleY="118744" custRadScaleRad="105665" custRadScaleInc="-83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76A5F-FD86-4F51-907E-5363FE28FC7F}" type="pres">
      <dgm:prSet presAssocID="{2032FAB0-D118-44E3-A095-79D2BDC14B48}" presName="spNode" presStyleCnt="0"/>
      <dgm:spPr/>
    </dgm:pt>
    <dgm:pt modelId="{80CFDED8-22C9-4FDD-A6BE-6A79A2D5959F}" type="pres">
      <dgm:prSet presAssocID="{14E3EC67-C627-40F9-B9ED-AAE80E7387A6}" presName="sibTrans" presStyleLbl="sibTrans1D1" presStyleIdx="9" presStyleCnt="10"/>
      <dgm:spPr/>
    </dgm:pt>
  </dgm:ptLst>
  <dgm:cxnLst>
    <dgm:cxn modelId="{72487D0B-2103-4B46-BF53-715EB53863D3}" srcId="{3ABDEEBA-A378-4830-8C2F-A57AC65469E5}" destId="{05448663-590E-45FF-8539-19C2E78855E7}" srcOrd="3" destOrd="0" parTransId="{2C408F53-A0E1-4BDA-AC62-94A20E8BDCC1}" sibTransId="{74635034-1400-455A-8BEF-305073848593}"/>
    <dgm:cxn modelId="{7EE0B968-36B3-4C63-B701-F0A6F71EDC1A}" type="presOf" srcId="{99BE5E76-9D95-4282-8A9A-4BC2BC8E149D}" destId="{C19AA8D2-1CB4-479C-B7AE-5595E9E73D6F}" srcOrd="0" destOrd="0" presId="urn:microsoft.com/office/officeart/2005/8/layout/cycle6"/>
    <dgm:cxn modelId="{772C6D96-E204-4856-80C5-AD454E3FF345}" type="presOf" srcId="{74635034-1400-455A-8BEF-305073848593}" destId="{A7ECB378-8814-4496-A5B8-F136CE3B6C88}" srcOrd="0" destOrd="0" presId="urn:microsoft.com/office/officeart/2005/8/layout/cycle6"/>
    <dgm:cxn modelId="{255C10BE-7081-4652-BDD9-55152E09E323}" type="presOf" srcId="{05448663-590E-45FF-8539-19C2E78855E7}" destId="{DF2B57E4-74AF-4576-AE19-2E55AD1DE4D0}" srcOrd="0" destOrd="0" presId="urn:microsoft.com/office/officeart/2005/8/layout/cycle6"/>
    <dgm:cxn modelId="{B2CCBB27-4E67-4F94-908E-83F0FAF24C75}" type="presOf" srcId="{4CC1B95F-AE2A-450B-AEBD-7ED9DC2F7B9A}" destId="{53914D0C-F6C1-402A-BB2D-25AF8B88DB3A}" srcOrd="0" destOrd="0" presId="urn:microsoft.com/office/officeart/2005/8/layout/cycle6"/>
    <dgm:cxn modelId="{A7681F02-FF5B-4E9E-B290-074A548D229E}" type="presOf" srcId="{14E3EC67-C627-40F9-B9ED-AAE80E7387A6}" destId="{80CFDED8-22C9-4FDD-A6BE-6A79A2D5959F}" srcOrd="0" destOrd="0" presId="urn:microsoft.com/office/officeart/2005/8/layout/cycle6"/>
    <dgm:cxn modelId="{18541BA4-B2C9-4F63-BCE9-E7B9F62664E2}" type="presOf" srcId="{2032FAB0-D118-44E3-A095-79D2BDC14B48}" destId="{DF3D5280-A88A-4B69-BEC2-5D25E45404F7}" srcOrd="0" destOrd="0" presId="urn:microsoft.com/office/officeart/2005/8/layout/cycle6"/>
    <dgm:cxn modelId="{F5B9A9CD-9B63-430D-98FD-E6E9CF2CD60D}" type="presOf" srcId="{40A83294-3EBC-4710-99E4-875D151BA784}" destId="{EB0EE975-DF6F-4089-BEDB-F7EFEDFBC4A7}" srcOrd="0" destOrd="0" presId="urn:microsoft.com/office/officeart/2005/8/layout/cycle6"/>
    <dgm:cxn modelId="{2EE3982A-2522-4A52-8F77-A4A517CE9DC6}" type="presOf" srcId="{1B590546-2EB5-4238-84FE-7D0E9F4DC214}" destId="{89405F58-4704-40BA-A591-21BFACE262F3}" srcOrd="0" destOrd="0" presId="urn:microsoft.com/office/officeart/2005/8/layout/cycle6"/>
    <dgm:cxn modelId="{7AAF9C86-DA2C-4711-A914-6BFA2BBA0202}" type="presOf" srcId="{6AA7E52B-A2E1-47C6-BDA3-8A5A10A7FFE5}" destId="{59CEB8B7-BE4B-4370-A6F9-F468791E1C56}" srcOrd="0" destOrd="0" presId="urn:microsoft.com/office/officeart/2005/8/layout/cycle6"/>
    <dgm:cxn modelId="{67CA9AC4-B920-4C90-8123-3078CF2540CA}" srcId="{3ABDEEBA-A378-4830-8C2F-A57AC65469E5}" destId="{1693A5F2-C1E6-4DDF-BDA1-73C73E23787B}" srcOrd="2" destOrd="0" parTransId="{020B56BA-738C-46D9-A6BC-7F314BB903F5}" sibTransId="{10195A12-E636-48E8-B565-E76FE0B2503A}"/>
    <dgm:cxn modelId="{F7BA8C2D-ECDF-43C9-AB69-48FB1B3F1FC3}" type="presOf" srcId="{5E8335F1-1858-4EC9-B9C1-FEC9F156121A}" destId="{0EA0A3B8-5CFE-4DB9-BFA3-470502791EA8}" srcOrd="0" destOrd="0" presId="urn:microsoft.com/office/officeart/2005/8/layout/cycle6"/>
    <dgm:cxn modelId="{53B7F417-B91C-4A7D-B35F-27FDAA6A7564}" type="presOf" srcId="{29007325-6259-447C-9D2A-697F60746A49}" destId="{C7D40F38-1B71-4E7D-BF52-5CF240770AE2}" srcOrd="0" destOrd="0" presId="urn:microsoft.com/office/officeart/2005/8/layout/cycle6"/>
    <dgm:cxn modelId="{B57C3914-C274-4950-AF84-957A8FDB2AA2}" srcId="{3ABDEEBA-A378-4830-8C2F-A57AC65469E5}" destId="{1B3E9F5A-9679-4006-99CF-6F45C8A9D0E8}" srcOrd="7" destOrd="0" parTransId="{1FA9ED27-ACEB-4169-9C7C-14294AA68757}" sibTransId="{29007325-6259-447C-9D2A-697F60746A49}"/>
    <dgm:cxn modelId="{C7262DB9-854C-4A20-894E-7BD997EFBD20}" srcId="{3ABDEEBA-A378-4830-8C2F-A57AC65469E5}" destId="{A4CC55E5-C372-4F27-B951-9FF3C2FB4678}" srcOrd="1" destOrd="0" parTransId="{65437DAD-A38F-43A3-857D-C5118E79B50A}" sibTransId="{74260A5F-0B19-41DA-88BF-C42207D7959F}"/>
    <dgm:cxn modelId="{36933BFD-5E0E-4B20-ADB5-6BC661CEE0D3}" type="presOf" srcId="{1B3E9F5A-9679-4006-99CF-6F45C8A9D0E8}" destId="{9A4419C3-F151-42CE-8AD7-0FE3F139C4FA}" srcOrd="0" destOrd="0" presId="urn:microsoft.com/office/officeart/2005/8/layout/cycle6"/>
    <dgm:cxn modelId="{96097143-62B5-4304-A71B-0A6FD5FA9ADE}" type="presOf" srcId="{A4CC55E5-C372-4F27-B951-9FF3C2FB4678}" destId="{422C87E7-B5E1-46F9-AEE2-DFFF0554791F}" srcOrd="0" destOrd="0" presId="urn:microsoft.com/office/officeart/2005/8/layout/cycle6"/>
    <dgm:cxn modelId="{A183B813-0826-4C8A-A57B-31905CA890F5}" type="presOf" srcId="{10195A12-E636-48E8-B565-E76FE0B2503A}" destId="{0C89C5FB-F9F1-4A39-9FF8-AAA60BEAFCCD}" srcOrd="0" destOrd="0" presId="urn:microsoft.com/office/officeart/2005/8/layout/cycle6"/>
    <dgm:cxn modelId="{7854EB7C-7093-4AAC-9CF9-5CE32B7F7A23}" type="presOf" srcId="{7EC3254F-B342-4AB2-8E8B-834BCE1E8D29}" destId="{14DD340E-A079-4739-ABA5-28428F4B64F6}" srcOrd="0" destOrd="0" presId="urn:microsoft.com/office/officeart/2005/8/layout/cycle6"/>
    <dgm:cxn modelId="{52A0978A-4ED2-4F4C-A1DB-B85178AE1971}" type="presOf" srcId="{74260A5F-0B19-41DA-88BF-C42207D7959F}" destId="{0C64D966-3E06-4D6E-86AE-E2455B5D7805}" srcOrd="0" destOrd="0" presId="urn:microsoft.com/office/officeart/2005/8/layout/cycle6"/>
    <dgm:cxn modelId="{0FE12FE3-A070-42D0-9F53-16B206CF03DC}" type="presOf" srcId="{3F0A33D3-AEC7-424B-8AA2-6849D9538118}" destId="{4498BAC3-C148-45C6-8CA2-7CE3AED75A0F}" srcOrd="0" destOrd="0" presId="urn:microsoft.com/office/officeart/2005/8/layout/cycle6"/>
    <dgm:cxn modelId="{7A99DB77-F329-49E5-A419-020CC7D9FB03}" srcId="{3ABDEEBA-A378-4830-8C2F-A57AC65469E5}" destId="{1B590546-2EB5-4238-84FE-7D0E9F4DC214}" srcOrd="0" destOrd="0" parTransId="{EE782B4B-F76B-461E-8DB7-89CF74FD7358}" sibTransId="{99BE5E76-9D95-4282-8A9A-4BC2BC8E149D}"/>
    <dgm:cxn modelId="{9BBF9E1F-9564-45F1-9F63-6FF2174331BB}" srcId="{3ABDEEBA-A378-4830-8C2F-A57AC65469E5}" destId="{3F0A33D3-AEC7-424B-8AA2-6849D9538118}" srcOrd="6" destOrd="0" parTransId="{462CF5F4-776A-4575-A627-29B1FD511301}" sibTransId="{5E8335F1-1858-4EC9-B9C1-FEC9F156121A}"/>
    <dgm:cxn modelId="{30F29C48-2CD6-4E87-BCFF-70F555793A75}" srcId="{3ABDEEBA-A378-4830-8C2F-A57AC65469E5}" destId="{4CC1B95F-AE2A-450B-AEBD-7ED9DC2F7B9A}" srcOrd="5" destOrd="0" parTransId="{4CC368C9-8D2C-4FF4-A661-A78B36D2426B}" sibTransId="{283D6D6E-5785-49A0-98F6-1C303241792F}"/>
    <dgm:cxn modelId="{68A98B78-7B4E-4BDD-A45B-C5C8284AC9D2}" srcId="{3ABDEEBA-A378-4830-8C2F-A57AC65469E5}" destId="{7EC3254F-B342-4AB2-8E8B-834BCE1E8D29}" srcOrd="8" destOrd="0" parTransId="{222DAA63-461E-4C54-B648-98F5D8DFE8EE}" sibTransId="{40A83294-3EBC-4710-99E4-875D151BA784}"/>
    <dgm:cxn modelId="{7C5BE947-DE0C-4607-906B-344DF2A039EF}" type="presOf" srcId="{AF5D0151-7585-4608-8C66-E38B91082100}" destId="{0E7CB8A0-FCBD-4517-AD1A-EBA09D36D409}" srcOrd="0" destOrd="0" presId="urn:microsoft.com/office/officeart/2005/8/layout/cycle6"/>
    <dgm:cxn modelId="{2D9307C3-7854-49D5-B653-4C4DD9876FFA}" srcId="{3ABDEEBA-A378-4830-8C2F-A57AC65469E5}" destId="{2032FAB0-D118-44E3-A095-79D2BDC14B48}" srcOrd="9" destOrd="0" parTransId="{AB6011C0-F0EC-4CC2-881C-EAE8B2C241FA}" sibTransId="{14E3EC67-C627-40F9-B9ED-AAE80E7387A6}"/>
    <dgm:cxn modelId="{3948CF62-2685-4D81-BABB-814DAB5599F5}" type="presOf" srcId="{1693A5F2-C1E6-4DDF-BDA1-73C73E23787B}" destId="{D763CE14-2908-4C23-A413-1B0DE5B7A5BE}" srcOrd="0" destOrd="0" presId="urn:microsoft.com/office/officeart/2005/8/layout/cycle6"/>
    <dgm:cxn modelId="{54B97C83-BADE-48DA-BF26-FD4A986FA9B8}" type="presOf" srcId="{283D6D6E-5785-49A0-98F6-1C303241792F}" destId="{A379CEC8-BBBD-404D-84F7-AB799D61FA16}" srcOrd="0" destOrd="0" presId="urn:microsoft.com/office/officeart/2005/8/layout/cycle6"/>
    <dgm:cxn modelId="{5C941B26-F745-4DA3-BA58-1E378BED1B28}" type="presOf" srcId="{3ABDEEBA-A378-4830-8C2F-A57AC65469E5}" destId="{D77F2383-50B1-4ADA-A454-5E595C807BA1}" srcOrd="0" destOrd="0" presId="urn:microsoft.com/office/officeart/2005/8/layout/cycle6"/>
    <dgm:cxn modelId="{F6CF07EC-E279-4180-BB1F-FB6B4CA3956D}" srcId="{3ABDEEBA-A378-4830-8C2F-A57AC65469E5}" destId="{6AA7E52B-A2E1-47C6-BDA3-8A5A10A7FFE5}" srcOrd="4" destOrd="0" parTransId="{41A54AE8-D2C0-42F5-9FD5-BA31381D9C18}" sibTransId="{AF5D0151-7585-4608-8C66-E38B91082100}"/>
    <dgm:cxn modelId="{23D77C08-940C-4036-ABA1-D454FEAEF3D8}" type="presParOf" srcId="{D77F2383-50B1-4ADA-A454-5E595C807BA1}" destId="{89405F58-4704-40BA-A591-21BFACE262F3}" srcOrd="0" destOrd="0" presId="urn:microsoft.com/office/officeart/2005/8/layout/cycle6"/>
    <dgm:cxn modelId="{D48FA050-6426-4BDC-8A73-B70F43EC8612}" type="presParOf" srcId="{D77F2383-50B1-4ADA-A454-5E595C807BA1}" destId="{3CC37553-1D58-444F-8B6D-0611F1898AF0}" srcOrd="1" destOrd="0" presId="urn:microsoft.com/office/officeart/2005/8/layout/cycle6"/>
    <dgm:cxn modelId="{48532E93-ED03-48AD-8570-219F1ACD6882}" type="presParOf" srcId="{D77F2383-50B1-4ADA-A454-5E595C807BA1}" destId="{C19AA8D2-1CB4-479C-B7AE-5595E9E73D6F}" srcOrd="2" destOrd="0" presId="urn:microsoft.com/office/officeart/2005/8/layout/cycle6"/>
    <dgm:cxn modelId="{B007D1CB-B3A6-4375-8102-5ADFBEE1BECB}" type="presParOf" srcId="{D77F2383-50B1-4ADA-A454-5E595C807BA1}" destId="{422C87E7-B5E1-46F9-AEE2-DFFF0554791F}" srcOrd="3" destOrd="0" presId="urn:microsoft.com/office/officeart/2005/8/layout/cycle6"/>
    <dgm:cxn modelId="{3149B593-4B66-476D-8DF4-27C1DDF955BC}" type="presParOf" srcId="{D77F2383-50B1-4ADA-A454-5E595C807BA1}" destId="{87858673-1212-41C0-BD20-B62B6691B007}" srcOrd="4" destOrd="0" presId="urn:microsoft.com/office/officeart/2005/8/layout/cycle6"/>
    <dgm:cxn modelId="{C24D9882-55BB-46BA-BE2D-7F02BC8167D5}" type="presParOf" srcId="{D77F2383-50B1-4ADA-A454-5E595C807BA1}" destId="{0C64D966-3E06-4D6E-86AE-E2455B5D7805}" srcOrd="5" destOrd="0" presId="urn:microsoft.com/office/officeart/2005/8/layout/cycle6"/>
    <dgm:cxn modelId="{5DDA9B05-7AFF-4700-9A7F-B66648DB560D}" type="presParOf" srcId="{D77F2383-50B1-4ADA-A454-5E595C807BA1}" destId="{D763CE14-2908-4C23-A413-1B0DE5B7A5BE}" srcOrd="6" destOrd="0" presId="urn:microsoft.com/office/officeart/2005/8/layout/cycle6"/>
    <dgm:cxn modelId="{7E863244-1E57-4D69-9CDA-83F55DF8C149}" type="presParOf" srcId="{D77F2383-50B1-4ADA-A454-5E595C807BA1}" destId="{F9C46EE3-D9C4-44E3-8006-BAC445F3B7AA}" srcOrd="7" destOrd="0" presId="urn:microsoft.com/office/officeart/2005/8/layout/cycle6"/>
    <dgm:cxn modelId="{2523477B-84D1-4A2A-B2C5-26697DD7E782}" type="presParOf" srcId="{D77F2383-50B1-4ADA-A454-5E595C807BA1}" destId="{0C89C5FB-F9F1-4A39-9FF8-AAA60BEAFCCD}" srcOrd="8" destOrd="0" presId="urn:microsoft.com/office/officeart/2005/8/layout/cycle6"/>
    <dgm:cxn modelId="{672269AD-9634-4C05-8B12-C609EB1566A3}" type="presParOf" srcId="{D77F2383-50B1-4ADA-A454-5E595C807BA1}" destId="{DF2B57E4-74AF-4576-AE19-2E55AD1DE4D0}" srcOrd="9" destOrd="0" presId="urn:microsoft.com/office/officeart/2005/8/layout/cycle6"/>
    <dgm:cxn modelId="{4F15380F-C64B-4439-AC48-49B5BF96850B}" type="presParOf" srcId="{D77F2383-50B1-4ADA-A454-5E595C807BA1}" destId="{A3062654-D111-4A46-B53B-1C9CA49CFD1E}" srcOrd="10" destOrd="0" presId="urn:microsoft.com/office/officeart/2005/8/layout/cycle6"/>
    <dgm:cxn modelId="{ADA0865D-C6C6-4916-BC42-5728A10321A4}" type="presParOf" srcId="{D77F2383-50B1-4ADA-A454-5E595C807BA1}" destId="{A7ECB378-8814-4496-A5B8-F136CE3B6C88}" srcOrd="11" destOrd="0" presId="urn:microsoft.com/office/officeart/2005/8/layout/cycle6"/>
    <dgm:cxn modelId="{EFEF12E9-14A5-4502-A1AA-78CFEA551D44}" type="presParOf" srcId="{D77F2383-50B1-4ADA-A454-5E595C807BA1}" destId="{59CEB8B7-BE4B-4370-A6F9-F468791E1C56}" srcOrd="12" destOrd="0" presId="urn:microsoft.com/office/officeart/2005/8/layout/cycle6"/>
    <dgm:cxn modelId="{5F1A91F1-5BEF-44F9-B328-38108E59DD04}" type="presParOf" srcId="{D77F2383-50B1-4ADA-A454-5E595C807BA1}" destId="{0003ECB0-AF95-4EC1-A8A4-E1C12487B734}" srcOrd="13" destOrd="0" presId="urn:microsoft.com/office/officeart/2005/8/layout/cycle6"/>
    <dgm:cxn modelId="{4BB6BEDB-4126-4C6C-902A-2A0DA074F68A}" type="presParOf" srcId="{D77F2383-50B1-4ADA-A454-5E595C807BA1}" destId="{0E7CB8A0-FCBD-4517-AD1A-EBA09D36D409}" srcOrd="14" destOrd="0" presId="urn:microsoft.com/office/officeart/2005/8/layout/cycle6"/>
    <dgm:cxn modelId="{F2158B02-5659-4DFA-8150-B35FF8DB8F40}" type="presParOf" srcId="{D77F2383-50B1-4ADA-A454-5E595C807BA1}" destId="{53914D0C-F6C1-402A-BB2D-25AF8B88DB3A}" srcOrd="15" destOrd="0" presId="urn:microsoft.com/office/officeart/2005/8/layout/cycle6"/>
    <dgm:cxn modelId="{03BA19C0-3625-40DE-996F-48015E6BDB05}" type="presParOf" srcId="{D77F2383-50B1-4ADA-A454-5E595C807BA1}" destId="{E20E7780-9BE2-4599-964C-FDF0E3E8B773}" srcOrd="16" destOrd="0" presId="urn:microsoft.com/office/officeart/2005/8/layout/cycle6"/>
    <dgm:cxn modelId="{AE47BA76-C522-418B-80E0-F76E0FEB4480}" type="presParOf" srcId="{D77F2383-50B1-4ADA-A454-5E595C807BA1}" destId="{A379CEC8-BBBD-404D-84F7-AB799D61FA16}" srcOrd="17" destOrd="0" presId="urn:microsoft.com/office/officeart/2005/8/layout/cycle6"/>
    <dgm:cxn modelId="{B8FE5258-3A9B-4EA4-963D-F5D4728CD141}" type="presParOf" srcId="{D77F2383-50B1-4ADA-A454-5E595C807BA1}" destId="{4498BAC3-C148-45C6-8CA2-7CE3AED75A0F}" srcOrd="18" destOrd="0" presId="urn:microsoft.com/office/officeart/2005/8/layout/cycle6"/>
    <dgm:cxn modelId="{81D56AE6-666C-467B-9D94-82E0307AA3F6}" type="presParOf" srcId="{D77F2383-50B1-4ADA-A454-5E595C807BA1}" destId="{51C013EA-26C2-4D50-AEAB-EE8C175F9148}" srcOrd="19" destOrd="0" presId="urn:microsoft.com/office/officeart/2005/8/layout/cycle6"/>
    <dgm:cxn modelId="{F8785589-C4D3-4041-98E2-9B763498D8FC}" type="presParOf" srcId="{D77F2383-50B1-4ADA-A454-5E595C807BA1}" destId="{0EA0A3B8-5CFE-4DB9-BFA3-470502791EA8}" srcOrd="20" destOrd="0" presId="urn:microsoft.com/office/officeart/2005/8/layout/cycle6"/>
    <dgm:cxn modelId="{EE9DEA52-A8BB-49C4-91EE-CA51BDE0AE15}" type="presParOf" srcId="{D77F2383-50B1-4ADA-A454-5E595C807BA1}" destId="{9A4419C3-F151-42CE-8AD7-0FE3F139C4FA}" srcOrd="21" destOrd="0" presId="urn:microsoft.com/office/officeart/2005/8/layout/cycle6"/>
    <dgm:cxn modelId="{46DD54BD-BD34-4BA7-A4A3-2ED6783C3D76}" type="presParOf" srcId="{D77F2383-50B1-4ADA-A454-5E595C807BA1}" destId="{B32DEE9E-D719-4E91-B9FC-6457B53E3B20}" srcOrd="22" destOrd="0" presId="urn:microsoft.com/office/officeart/2005/8/layout/cycle6"/>
    <dgm:cxn modelId="{802791A2-AE7E-4891-8118-B58BD159F35A}" type="presParOf" srcId="{D77F2383-50B1-4ADA-A454-5E595C807BA1}" destId="{C7D40F38-1B71-4E7D-BF52-5CF240770AE2}" srcOrd="23" destOrd="0" presId="urn:microsoft.com/office/officeart/2005/8/layout/cycle6"/>
    <dgm:cxn modelId="{42AAEE76-D77E-45DC-B277-97161D38F950}" type="presParOf" srcId="{D77F2383-50B1-4ADA-A454-5E595C807BA1}" destId="{14DD340E-A079-4739-ABA5-28428F4B64F6}" srcOrd="24" destOrd="0" presId="urn:microsoft.com/office/officeart/2005/8/layout/cycle6"/>
    <dgm:cxn modelId="{B2CC7317-29A9-4DF0-BFEA-0012FB6427DC}" type="presParOf" srcId="{D77F2383-50B1-4ADA-A454-5E595C807BA1}" destId="{9ECB52C6-DEE4-46F0-95DC-52D1995FB7C8}" srcOrd="25" destOrd="0" presId="urn:microsoft.com/office/officeart/2005/8/layout/cycle6"/>
    <dgm:cxn modelId="{404D891B-6B31-416D-A2B3-E68CB034446B}" type="presParOf" srcId="{D77F2383-50B1-4ADA-A454-5E595C807BA1}" destId="{EB0EE975-DF6F-4089-BEDB-F7EFEDFBC4A7}" srcOrd="26" destOrd="0" presId="urn:microsoft.com/office/officeart/2005/8/layout/cycle6"/>
    <dgm:cxn modelId="{8FFD327F-5588-4955-9653-21F360879CEB}" type="presParOf" srcId="{D77F2383-50B1-4ADA-A454-5E595C807BA1}" destId="{DF3D5280-A88A-4B69-BEC2-5D25E45404F7}" srcOrd="27" destOrd="0" presId="urn:microsoft.com/office/officeart/2005/8/layout/cycle6"/>
    <dgm:cxn modelId="{5AB9016C-285A-4799-B7D4-D639EBBF0465}" type="presParOf" srcId="{D77F2383-50B1-4ADA-A454-5E595C807BA1}" destId="{5D476A5F-FD86-4F51-907E-5363FE28FC7F}" srcOrd="28" destOrd="0" presId="urn:microsoft.com/office/officeart/2005/8/layout/cycle6"/>
    <dgm:cxn modelId="{A72FC69F-5BDE-407B-A78C-45EC64F90768}" type="presParOf" srcId="{D77F2383-50B1-4ADA-A454-5E595C807BA1}" destId="{80CFDED8-22C9-4FDD-A6BE-6A79A2D5959F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91DA1D-A714-46B1-B1A4-D0A9B7AAD0E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C42152-CD4C-45EC-9941-82028C792567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Убеждение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B459EB-3596-452E-ACC2-3BEC036C0E32}" type="parTrans" cxnId="{05A835AE-D15F-410B-B60B-4B2F7F24C8EE}">
      <dgm:prSet/>
      <dgm:spPr/>
      <dgm:t>
        <a:bodyPr/>
        <a:lstStyle/>
        <a:p>
          <a:endParaRPr lang="ru-RU"/>
        </a:p>
      </dgm:t>
    </dgm:pt>
    <dgm:pt modelId="{FB819542-E19B-4EB2-8D01-6817E6845F1C}" type="sibTrans" cxnId="{05A835AE-D15F-410B-B60B-4B2F7F24C8EE}">
      <dgm:prSet/>
      <dgm:spPr/>
      <dgm:t>
        <a:bodyPr/>
        <a:lstStyle/>
        <a:p>
          <a:endParaRPr lang="ru-RU"/>
        </a:p>
      </dgm:t>
    </dgm:pt>
    <dgm:pt modelId="{2674447C-9660-421A-8EC2-30CA9032EF68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Поощрение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BF4912-B2B0-423F-B79D-0F59857087B1}" type="parTrans" cxnId="{A1B2D8C0-FA2E-4843-9693-8F13BC411D98}">
      <dgm:prSet/>
      <dgm:spPr/>
      <dgm:t>
        <a:bodyPr/>
        <a:lstStyle/>
        <a:p>
          <a:endParaRPr lang="ru-RU"/>
        </a:p>
      </dgm:t>
    </dgm:pt>
    <dgm:pt modelId="{4C22FDCE-FCA9-4A9D-A4E3-6E1676E179A0}" type="sibTrans" cxnId="{A1B2D8C0-FA2E-4843-9693-8F13BC411D98}">
      <dgm:prSet/>
      <dgm:spPr/>
      <dgm:t>
        <a:bodyPr/>
        <a:lstStyle/>
        <a:p>
          <a:endParaRPr lang="ru-RU"/>
        </a:p>
      </dgm:t>
    </dgm:pt>
    <dgm:pt modelId="{832A22B4-C50A-4A92-9F7C-120336B5B120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Наказание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1F8AE2-02AD-42FC-B578-00469A7C8C05}" type="parTrans" cxnId="{79DA8358-EEC7-434C-93ED-52047C1202C5}">
      <dgm:prSet/>
      <dgm:spPr/>
      <dgm:t>
        <a:bodyPr/>
        <a:lstStyle/>
        <a:p>
          <a:endParaRPr lang="ru-RU"/>
        </a:p>
      </dgm:t>
    </dgm:pt>
    <dgm:pt modelId="{6CE3946C-3CC1-4E62-B7F1-71E11C950909}" type="sibTrans" cxnId="{79DA8358-EEC7-434C-93ED-52047C1202C5}">
      <dgm:prSet/>
      <dgm:spPr/>
      <dgm:t>
        <a:bodyPr/>
        <a:lstStyle/>
        <a:p>
          <a:endParaRPr lang="ru-RU"/>
        </a:p>
      </dgm:t>
    </dgm:pt>
    <dgm:pt modelId="{BD7CB554-CAF8-4B83-A88C-C56F601683DA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Требование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83EBC9-47F9-4110-9AF4-7650118A7E45}" type="parTrans" cxnId="{17F8ED93-A0DE-4158-BE3B-F18386231991}">
      <dgm:prSet/>
      <dgm:spPr/>
      <dgm:t>
        <a:bodyPr/>
        <a:lstStyle/>
        <a:p>
          <a:endParaRPr lang="ru-RU"/>
        </a:p>
      </dgm:t>
    </dgm:pt>
    <dgm:pt modelId="{80E80575-417B-4FD7-8B3D-DA99866361AE}" type="sibTrans" cxnId="{17F8ED93-A0DE-4158-BE3B-F18386231991}">
      <dgm:prSet/>
      <dgm:spPr/>
      <dgm:t>
        <a:bodyPr/>
        <a:lstStyle/>
        <a:p>
          <a:endParaRPr lang="ru-RU"/>
        </a:p>
      </dgm:t>
    </dgm:pt>
    <dgm:pt modelId="{F11A9A47-CC87-4620-A283-CA3523D1C196}" type="pres">
      <dgm:prSet presAssocID="{1C91DA1D-A714-46B1-B1A4-D0A9B7AAD0E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40CB63F-5685-4BFD-9B4B-FDA9A7A2034E}" type="pres">
      <dgm:prSet presAssocID="{1C91DA1D-A714-46B1-B1A4-D0A9B7AAD0EC}" presName="Name1" presStyleCnt="0"/>
      <dgm:spPr/>
    </dgm:pt>
    <dgm:pt modelId="{264808DA-ADBE-4C11-A64D-E6A50B5E45F7}" type="pres">
      <dgm:prSet presAssocID="{1C91DA1D-A714-46B1-B1A4-D0A9B7AAD0EC}" presName="cycle" presStyleCnt="0"/>
      <dgm:spPr/>
    </dgm:pt>
    <dgm:pt modelId="{EDE3B0F4-058A-4D76-9BAD-7CB22C0F84E2}" type="pres">
      <dgm:prSet presAssocID="{1C91DA1D-A714-46B1-B1A4-D0A9B7AAD0EC}" presName="srcNode" presStyleLbl="node1" presStyleIdx="0" presStyleCnt="4"/>
      <dgm:spPr/>
    </dgm:pt>
    <dgm:pt modelId="{9BB20387-1E44-4477-A907-3CBDE85BA01F}" type="pres">
      <dgm:prSet presAssocID="{1C91DA1D-A714-46B1-B1A4-D0A9B7AAD0EC}" presName="conn" presStyleLbl="parChTrans1D2" presStyleIdx="0" presStyleCnt="1"/>
      <dgm:spPr/>
      <dgm:t>
        <a:bodyPr/>
        <a:lstStyle/>
        <a:p>
          <a:endParaRPr lang="ru-RU"/>
        </a:p>
      </dgm:t>
    </dgm:pt>
    <dgm:pt modelId="{9177762A-3B15-4768-ABEE-1952B4D29CD8}" type="pres">
      <dgm:prSet presAssocID="{1C91DA1D-A714-46B1-B1A4-D0A9B7AAD0EC}" presName="extraNode" presStyleLbl="node1" presStyleIdx="0" presStyleCnt="4"/>
      <dgm:spPr/>
    </dgm:pt>
    <dgm:pt modelId="{3594DA2A-5D67-4BC8-9F72-863A531259E8}" type="pres">
      <dgm:prSet presAssocID="{1C91DA1D-A714-46B1-B1A4-D0A9B7AAD0EC}" presName="dstNode" presStyleLbl="node1" presStyleIdx="0" presStyleCnt="4"/>
      <dgm:spPr/>
    </dgm:pt>
    <dgm:pt modelId="{F326E0D1-DB91-4681-8052-70BF1E737F25}" type="pres">
      <dgm:prSet presAssocID="{C8C42152-CD4C-45EC-9941-82028C79256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E7CEB-BD80-4216-904C-842907DCBC34}" type="pres">
      <dgm:prSet presAssocID="{C8C42152-CD4C-45EC-9941-82028C792567}" presName="accent_1" presStyleCnt="0"/>
      <dgm:spPr/>
    </dgm:pt>
    <dgm:pt modelId="{A7DC6FA4-006B-4D7F-BB3E-4D283CE618E2}" type="pres">
      <dgm:prSet presAssocID="{C8C42152-CD4C-45EC-9941-82028C792567}" presName="accentRepeatNode" presStyleLbl="solidFgAcc1" presStyleIdx="0" presStyleCnt="4"/>
      <dgm:spPr/>
    </dgm:pt>
    <dgm:pt modelId="{57253DBF-4D4C-48B7-B20F-0B4E83831F94}" type="pres">
      <dgm:prSet presAssocID="{BD7CB554-CAF8-4B83-A88C-C56F601683DA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F16B6-E7E3-441B-A90A-04180A390222}" type="pres">
      <dgm:prSet presAssocID="{BD7CB554-CAF8-4B83-A88C-C56F601683DA}" presName="accent_2" presStyleCnt="0"/>
      <dgm:spPr/>
    </dgm:pt>
    <dgm:pt modelId="{05031665-E20F-42E8-9261-3E94CE3DF345}" type="pres">
      <dgm:prSet presAssocID="{BD7CB554-CAF8-4B83-A88C-C56F601683DA}" presName="accentRepeatNode" presStyleLbl="solidFgAcc1" presStyleIdx="1" presStyleCnt="4"/>
      <dgm:spPr/>
    </dgm:pt>
    <dgm:pt modelId="{C9E02DC8-4B34-400D-B3D0-AE431EB80661}" type="pres">
      <dgm:prSet presAssocID="{2674447C-9660-421A-8EC2-30CA9032EF6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EB048-EC33-4054-B379-B88106561259}" type="pres">
      <dgm:prSet presAssocID="{2674447C-9660-421A-8EC2-30CA9032EF68}" presName="accent_3" presStyleCnt="0"/>
      <dgm:spPr/>
    </dgm:pt>
    <dgm:pt modelId="{3B1A1F48-10C7-4D5E-A921-6DE23E58B82F}" type="pres">
      <dgm:prSet presAssocID="{2674447C-9660-421A-8EC2-30CA9032EF68}" presName="accentRepeatNode" presStyleLbl="solidFgAcc1" presStyleIdx="2" presStyleCnt="4"/>
      <dgm:spPr/>
    </dgm:pt>
    <dgm:pt modelId="{069FCBB7-F4A0-4629-8F51-22CF1C49BE7B}" type="pres">
      <dgm:prSet presAssocID="{832A22B4-C50A-4A92-9F7C-120336B5B12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C7272-8D64-434E-8D89-649594D4380D}" type="pres">
      <dgm:prSet presAssocID="{832A22B4-C50A-4A92-9F7C-120336B5B120}" presName="accent_4" presStyleCnt="0"/>
      <dgm:spPr/>
    </dgm:pt>
    <dgm:pt modelId="{F23034BD-8652-4651-B401-4E90EF74F1A6}" type="pres">
      <dgm:prSet presAssocID="{832A22B4-C50A-4A92-9F7C-120336B5B120}" presName="accentRepeatNode" presStyleLbl="solidFgAcc1" presStyleIdx="3" presStyleCnt="4"/>
      <dgm:spPr/>
    </dgm:pt>
  </dgm:ptLst>
  <dgm:cxnLst>
    <dgm:cxn modelId="{DCFEF0F7-1ED8-41FC-A15D-AF5F328B1553}" type="presOf" srcId="{FB819542-E19B-4EB2-8D01-6817E6845F1C}" destId="{9BB20387-1E44-4477-A907-3CBDE85BA01F}" srcOrd="0" destOrd="0" presId="urn:microsoft.com/office/officeart/2008/layout/VerticalCurvedList"/>
    <dgm:cxn modelId="{2B990EDC-26FA-4DA9-BC0F-52C3A4E97E6D}" type="presOf" srcId="{1C91DA1D-A714-46B1-B1A4-D0A9B7AAD0EC}" destId="{F11A9A47-CC87-4620-A283-CA3523D1C196}" srcOrd="0" destOrd="0" presId="urn:microsoft.com/office/officeart/2008/layout/VerticalCurvedList"/>
    <dgm:cxn modelId="{17F8ED93-A0DE-4158-BE3B-F18386231991}" srcId="{1C91DA1D-A714-46B1-B1A4-D0A9B7AAD0EC}" destId="{BD7CB554-CAF8-4B83-A88C-C56F601683DA}" srcOrd="1" destOrd="0" parTransId="{C483EBC9-47F9-4110-9AF4-7650118A7E45}" sibTransId="{80E80575-417B-4FD7-8B3D-DA99866361AE}"/>
    <dgm:cxn modelId="{05A835AE-D15F-410B-B60B-4B2F7F24C8EE}" srcId="{1C91DA1D-A714-46B1-B1A4-D0A9B7AAD0EC}" destId="{C8C42152-CD4C-45EC-9941-82028C792567}" srcOrd="0" destOrd="0" parTransId="{5AB459EB-3596-452E-ACC2-3BEC036C0E32}" sibTransId="{FB819542-E19B-4EB2-8D01-6817E6845F1C}"/>
    <dgm:cxn modelId="{79DA8358-EEC7-434C-93ED-52047C1202C5}" srcId="{1C91DA1D-A714-46B1-B1A4-D0A9B7AAD0EC}" destId="{832A22B4-C50A-4A92-9F7C-120336B5B120}" srcOrd="3" destOrd="0" parTransId="{5A1F8AE2-02AD-42FC-B578-00469A7C8C05}" sibTransId="{6CE3946C-3CC1-4E62-B7F1-71E11C950909}"/>
    <dgm:cxn modelId="{C804169E-B156-4077-9C5E-48443952EEED}" type="presOf" srcId="{C8C42152-CD4C-45EC-9941-82028C792567}" destId="{F326E0D1-DB91-4681-8052-70BF1E737F25}" srcOrd="0" destOrd="0" presId="urn:microsoft.com/office/officeart/2008/layout/VerticalCurvedList"/>
    <dgm:cxn modelId="{A1B2D8C0-FA2E-4843-9693-8F13BC411D98}" srcId="{1C91DA1D-A714-46B1-B1A4-D0A9B7AAD0EC}" destId="{2674447C-9660-421A-8EC2-30CA9032EF68}" srcOrd="2" destOrd="0" parTransId="{3CBF4912-B2B0-423F-B79D-0F59857087B1}" sibTransId="{4C22FDCE-FCA9-4A9D-A4E3-6E1676E179A0}"/>
    <dgm:cxn modelId="{F015C5A3-7FCD-400C-92FE-44D9B733802A}" type="presOf" srcId="{832A22B4-C50A-4A92-9F7C-120336B5B120}" destId="{069FCBB7-F4A0-4629-8F51-22CF1C49BE7B}" srcOrd="0" destOrd="0" presId="urn:microsoft.com/office/officeart/2008/layout/VerticalCurvedList"/>
    <dgm:cxn modelId="{5EEFDCC6-969C-4945-B05D-33522608D6F4}" type="presOf" srcId="{2674447C-9660-421A-8EC2-30CA9032EF68}" destId="{C9E02DC8-4B34-400D-B3D0-AE431EB80661}" srcOrd="0" destOrd="0" presId="urn:microsoft.com/office/officeart/2008/layout/VerticalCurvedList"/>
    <dgm:cxn modelId="{0D8085FA-B4F8-4584-A0B6-2A771AA725A9}" type="presOf" srcId="{BD7CB554-CAF8-4B83-A88C-C56F601683DA}" destId="{57253DBF-4D4C-48B7-B20F-0B4E83831F94}" srcOrd="0" destOrd="0" presId="urn:microsoft.com/office/officeart/2008/layout/VerticalCurvedList"/>
    <dgm:cxn modelId="{4BC69FF1-5115-4EE0-B166-D419A38C64EC}" type="presParOf" srcId="{F11A9A47-CC87-4620-A283-CA3523D1C196}" destId="{A40CB63F-5685-4BFD-9B4B-FDA9A7A2034E}" srcOrd="0" destOrd="0" presId="urn:microsoft.com/office/officeart/2008/layout/VerticalCurvedList"/>
    <dgm:cxn modelId="{B1679AE8-A42A-4075-90FD-3319DF755B2F}" type="presParOf" srcId="{A40CB63F-5685-4BFD-9B4B-FDA9A7A2034E}" destId="{264808DA-ADBE-4C11-A64D-E6A50B5E45F7}" srcOrd="0" destOrd="0" presId="urn:microsoft.com/office/officeart/2008/layout/VerticalCurvedList"/>
    <dgm:cxn modelId="{DAD15949-9813-4DA2-ADC0-14AF45618340}" type="presParOf" srcId="{264808DA-ADBE-4C11-A64D-E6A50B5E45F7}" destId="{EDE3B0F4-058A-4D76-9BAD-7CB22C0F84E2}" srcOrd="0" destOrd="0" presId="urn:microsoft.com/office/officeart/2008/layout/VerticalCurvedList"/>
    <dgm:cxn modelId="{6F1F4890-D5EE-4799-BBC5-91225E04444A}" type="presParOf" srcId="{264808DA-ADBE-4C11-A64D-E6A50B5E45F7}" destId="{9BB20387-1E44-4477-A907-3CBDE85BA01F}" srcOrd="1" destOrd="0" presId="urn:microsoft.com/office/officeart/2008/layout/VerticalCurvedList"/>
    <dgm:cxn modelId="{576443C5-8238-4DF5-85E5-9437A0259059}" type="presParOf" srcId="{264808DA-ADBE-4C11-A64D-E6A50B5E45F7}" destId="{9177762A-3B15-4768-ABEE-1952B4D29CD8}" srcOrd="2" destOrd="0" presId="urn:microsoft.com/office/officeart/2008/layout/VerticalCurvedList"/>
    <dgm:cxn modelId="{1D055124-69D4-4750-A0B2-97B031E71357}" type="presParOf" srcId="{264808DA-ADBE-4C11-A64D-E6A50B5E45F7}" destId="{3594DA2A-5D67-4BC8-9F72-863A531259E8}" srcOrd="3" destOrd="0" presId="urn:microsoft.com/office/officeart/2008/layout/VerticalCurvedList"/>
    <dgm:cxn modelId="{79CCDD2F-EA1F-481C-A960-DF11D43C82F0}" type="presParOf" srcId="{A40CB63F-5685-4BFD-9B4B-FDA9A7A2034E}" destId="{F326E0D1-DB91-4681-8052-70BF1E737F25}" srcOrd="1" destOrd="0" presId="urn:microsoft.com/office/officeart/2008/layout/VerticalCurvedList"/>
    <dgm:cxn modelId="{541B03CB-DC3D-4398-8B35-8B4B84F42628}" type="presParOf" srcId="{A40CB63F-5685-4BFD-9B4B-FDA9A7A2034E}" destId="{644E7CEB-BD80-4216-904C-842907DCBC34}" srcOrd="2" destOrd="0" presId="urn:microsoft.com/office/officeart/2008/layout/VerticalCurvedList"/>
    <dgm:cxn modelId="{85C80CB8-9BFE-497C-8435-457FCA3D9E23}" type="presParOf" srcId="{644E7CEB-BD80-4216-904C-842907DCBC34}" destId="{A7DC6FA4-006B-4D7F-BB3E-4D283CE618E2}" srcOrd="0" destOrd="0" presId="urn:microsoft.com/office/officeart/2008/layout/VerticalCurvedList"/>
    <dgm:cxn modelId="{9E0960BE-607C-4A50-888D-487E97386974}" type="presParOf" srcId="{A40CB63F-5685-4BFD-9B4B-FDA9A7A2034E}" destId="{57253DBF-4D4C-48B7-B20F-0B4E83831F94}" srcOrd="3" destOrd="0" presId="urn:microsoft.com/office/officeart/2008/layout/VerticalCurvedList"/>
    <dgm:cxn modelId="{B8CADE77-C435-4569-AEC9-2C6B74BCD449}" type="presParOf" srcId="{A40CB63F-5685-4BFD-9B4B-FDA9A7A2034E}" destId="{1DBF16B6-E7E3-441B-A90A-04180A390222}" srcOrd="4" destOrd="0" presId="urn:microsoft.com/office/officeart/2008/layout/VerticalCurvedList"/>
    <dgm:cxn modelId="{2C70469C-A396-4A7E-A061-EE3257DA67B9}" type="presParOf" srcId="{1DBF16B6-E7E3-441B-A90A-04180A390222}" destId="{05031665-E20F-42E8-9261-3E94CE3DF345}" srcOrd="0" destOrd="0" presId="urn:microsoft.com/office/officeart/2008/layout/VerticalCurvedList"/>
    <dgm:cxn modelId="{8B63EE18-79C3-4137-B9ED-35CC98638E22}" type="presParOf" srcId="{A40CB63F-5685-4BFD-9B4B-FDA9A7A2034E}" destId="{C9E02DC8-4B34-400D-B3D0-AE431EB80661}" srcOrd="5" destOrd="0" presId="urn:microsoft.com/office/officeart/2008/layout/VerticalCurvedList"/>
    <dgm:cxn modelId="{31F8A5E8-AF89-4674-8D10-80B7FC787ED2}" type="presParOf" srcId="{A40CB63F-5685-4BFD-9B4B-FDA9A7A2034E}" destId="{FFFEB048-EC33-4054-B379-B88106561259}" srcOrd="6" destOrd="0" presId="urn:microsoft.com/office/officeart/2008/layout/VerticalCurvedList"/>
    <dgm:cxn modelId="{13CFC3B6-5583-40F6-9E3A-74E6EF5D769B}" type="presParOf" srcId="{FFFEB048-EC33-4054-B379-B88106561259}" destId="{3B1A1F48-10C7-4D5E-A921-6DE23E58B82F}" srcOrd="0" destOrd="0" presId="urn:microsoft.com/office/officeart/2008/layout/VerticalCurvedList"/>
    <dgm:cxn modelId="{3388E2DA-3796-46D7-AAEF-5A0B082F7C78}" type="presParOf" srcId="{A40CB63F-5685-4BFD-9B4B-FDA9A7A2034E}" destId="{069FCBB7-F4A0-4629-8F51-22CF1C49BE7B}" srcOrd="7" destOrd="0" presId="urn:microsoft.com/office/officeart/2008/layout/VerticalCurvedList"/>
    <dgm:cxn modelId="{C88596F5-6630-4FEC-9A66-1838C3C42343}" type="presParOf" srcId="{A40CB63F-5685-4BFD-9B4B-FDA9A7A2034E}" destId="{EAFC7272-8D64-434E-8D89-649594D4380D}" srcOrd="8" destOrd="0" presId="urn:microsoft.com/office/officeart/2008/layout/VerticalCurvedList"/>
    <dgm:cxn modelId="{FC5BB43D-F19E-4524-87C9-33A3D64D3546}" type="presParOf" srcId="{EAFC7272-8D64-434E-8D89-649594D4380D}" destId="{F23034BD-8652-4651-B401-4E90EF74F1A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480203-EA77-403A-B024-4108022AE75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09B731-864D-4D09-AB01-EDCB409C1125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Авторитарный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327B9D-EFE7-4F63-97AA-1FE41B117E20}" type="parTrans" cxnId="{AB26B325-1B03-49C3-BA9A-25E8EE57B339}">
      <dgm:prSet/>
      <dgm:spPr/>
      <dgm:t>
        <a:bodyPr/>
        <a:lstStyle/>
        <a:p>
          <a:endParaRPr lang="ru-RU"/>
        </a:p>
      </dgm:t>
    </dgm:pt>
    <dgm:pt modelId="{E5DD37F4-545E-4F5C-9927-85F46E3B2436}" type="sibTrans" cxnId="{AB26B325-1B03-49C3-BA9A-25E8EE57B339}">
      <dgm:prSet/>
      <dgm:spPr/>
      <dgm:t>
        <a:bodyPr/>
        <a:lstStyle/>
        <a:p>
          <a:endParaRPr lang="ru-RU"/>
        </a:p>
      </dgm:t>
    </dgm:pt>
    <dgm:pt modelId="{FFE2915A-3CDB-4316-8DCA-CF6A27F7576B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Либеральный или потакающий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9CA2B0-95D2-4A11-BADD-F1483924B35F}" type="parTrans" cxnId="{2F4D00C6-2D78-4D8F-8334-02C1E8572BE5}">
      <dgm:prSet/>
      <dgm:spPr/>
      <dgm:t>
        <a:bodyPr/>
        <a:lstStyle/>
        <a:p>
          <a:endParaRPr lang="ru-RU"/>
        </a:p>
      </dgm:t>
    </dgm:pt>
    <dgm:pt modelId="{5B92BDB2-8638-4D80-AD31-7B3A4EF88580}" type="sibTrans" cxnId="{2F4D00C6-2D78-4D8F-8334-02C1E8572BE5}">
      <dgm:prSet/>
      <dgm:spPr/>
      <dgm:t>
        <a:bodyPr/>
        <a:lstStyle/>
        <a:p>
          <a:endParaRPr lang="ru-RU"/>
        </a:p>
      </dgm:t>
    </dgm:pt>
    <dgm:pt modelId="{62DCA7DB-4BAC-46FD-ACBB-CDB4F9C80415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Демократический (сотрудничество)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E4D2EF-07B4-4B4E-9C7F-0A2E818EE3CA}" type="parTrans" cxnId="{5938100C-19C1-479B-94E8-BCBB002631D0}">
      <dgm:prSet/>
      <dgm:spPr/>
      <dgm:t>
        <a:bodyPr/>
        <a:lstStyle/>
        <a:p>
          <a:endParaRPr lang="ru-RU"/>
        </a:p>
      </dgm:t>
    </dgm:pt>
    <dgm:pt modelId="{647F6C6E-5F5D-49FA-AD44-B44539CA1973}" type="sibTrans" cxnId="{5938100C-19C1-479B-94E8-BCBB002631D0}">
      <dgm:prSet/>
      <dgm:spPr/>
      <dgm:t>
        <a:bodyPr/>
        <a:lstStyle/>
        <a:p>
          <a:endParaRPr lang="ru-RU"/>
        </a:p>
      </dgm:t>
    </dgm:pt>
    <dgm:pt modelId="{7C049C23-5F50-4C3A-9B5D-E91A0A166A6D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Индифферентный или равнодушный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716A3E-261E-4221-A296-30C8C3E2A565}" type="parTrans" cxnId="{58C90FA3-A09C-40D8-92E1-4B4C1AEEB290}">
      <dgm:prSet/>
      <dgm:spPr/>
      <dgm:t>
        <a:bodyPr/>
        <a:lstStyle/>
        <a:p>
          <a:endParaRPr lang="ru-RU"/>
        </a:p>
      </dgm:t>
    </dgm:pt>
    <dgm:pt modelId="{24ACC924-5471-4CF9-8B3F-6E6A5B99FE45}" type="sibTrans" cxnId="{58C90FA3-A09C-40D8-92E1-4B4C1AEEB290}">
      <dgm:prSet/>
      <dgm:spPr/>
      <dgm:t>
        <a:bodyPr/>
        <a:lstStyle/>
        <a:p>
          <a:endParaRPr lang="ru-RU"/>
        </a:p>
      </dgm:t>
    </dgm:pt>
    <dgm:pt modelId="{A9600491-1F02-46B6-8FFC-FB67C6CD52CB}" type="pres">
      <dgm:prSet presAssocID="{1C480203-EA77-403A-B024-4108022AE7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370F75-52EA-445E-97F6-221FFEE5D948}" type="pres">
      <dgm:prSet presAssocID="{5C09B731-864D-4D09-AB01-EDCB409C1125}" presName="parentLin" presStyleCnt="0"/>
      <dgm:spPr/>
    </dgm:pt>
    <dgm:pt modelId="{B554944E-EC67-43AB-AF57-0A73BAE68A22}" type="pres">
      <dgm:prSet presAssocID="{5C09B731-864D-4D09-AB01-EDCB409C112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B5859CA-E9C6-4E0D-86ED-8FE1EACE0EDC}" type="pres">
      <dgm:prSet presAssocID="{5C09B731-864D-4D09-AB01-EDCB409C112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243F1-AD3E-4175-BFED-8529154211B1}" type="pres">
      <dgm:prSet presAssocID="{5C09B731-864D-4D09-AB01-EDCB409C1125}" presName="negativeSpace" presStyleCnt="0"/>
      <dgm:spPr/>
    </dgm:pt>
    <dgm:pt modelId="{AF774439-7666-4A05-BA58-A2917CFD7318}" type="pres">
      <dgm:prSet presAssocID="{5C09B731-864D-4D09-AB01-EDCB409C1125}" presName="childText" presStyleLbl="conFgAcc1" presStyleIdx="0" presStyleCnt="4">
        <dgm:presLayoutVars>
          <dgm:bulletEnabled val="1"/>
        </dgm:presLayoutVars>
      </dgm:prSet>
      <dgm:spPr/>
    </dgm:pt>
    <dgm:pt modelId="{0719DF8A-5BF0-43A0-8CFD-5D41C62F5D13}" type="pres">
      <dgm:prSet presAssocID="{E5DD37F4-545E-4F5C-9927-85F46E3B2436}" presName="spaceBetweenRectangles" presStyleCnt="0"/>
      <dgm:spPr/>
    </dgm:pt>
    <dgm:pt modelId="{79D2666A-70AA-4E8E-8AD2-E43C5245434F}" type="pres">
      <dgm:prSet presAssocID="{7C049C23-5F50-4C3A-9B5D-E91A0A166A6D}" presName="parentLin" presStyleCnt="0"/>
      <dgm:spPr/>
    </dgm:pt>
    <dgm:pt modelId="{D6863942-00A6-40DB-9AD6-2A6981370648}" type="pres">
      <dgm:prSet presAssocID="{7C049C23-5F50-4C3A-9B5D-E91A0A166A6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26BE7C5-0DCF-40EA-BB20-24B34DFF79F8}" type="pres">
      <dgm:prSet presAssocID="{7C049C23-5F50-4C3A-9B5D-E91A0A166A6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88251-86B3-435C-85C2-36A7D94AC9E8}" type="pres">
      <dgm:prSet presAssocID="{7C049C23-5F50-4C3A-9B5D-E91A0A166A6D}" presName="negativeSpace" presStyleCnt="0"/>
      <dgm:spPr/>
    </dgm:pt>
    <dgm:pt modelId="{2850131F-55D0-45DB-A4B7-3D2D61903D4F}" type="pres">
      <dgm:prSet presAssocID="{7C049C23-5F50-4C3A-9B5D-E91A0A166A6D}" presName="childText" presStyleLbl="conFgAcc1" presStyleIdx="1" presStyleCnt="4">
        <dgm:presLayoutVars>
          <dgm:bulletEnabled val="1"/>
        </dgm:presLayoutVars>
      </dgm:prSet>
      <dgm:spPr/>
    </dgm:pt>
    <dgm:pt modelId="{66A4FA9E-2B60-474E-BE92-8B1926F6F232}" type="pres">
      <dgm:prSet presAssocID="{24ACC924-5471-4CF9-8B3F-6E6A5B99FE45}" presName="spaceBetweenRectangles" presStyleCnt="0"/>
      <dgm:spPr/>
    </dgm:pt>
    <dgm:pt modelId="{55291C40-D30C-4792-832B-55E5696F67FD}" type="pres">
      <dgm:prSet presAssocID="{FFE2915A-3CDB-4316-8DCA-CF6A27F7576B}" presName="parentLin" presStyleCnt="0"/>
      <dgm:spPr/>
    </dgm:pt>
    <dgm:pt modelId="{D55295F3-AA2C-4520-A1A7-2A10F343E8BB}" type="pres">
      <dgm:prSet presAssocID="{FFE2915A-3CDB-4316-8DCA-CF6A27F7576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434329A-9B4E-4893-B62C-462C0125FDF0}" type="pres">
      <dgm:prSet presAssocID="{FFE2915A-3CDB-4316-8DCA-CF6A27F7576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E6CB3-EBB3-4729-8AA2-C085CAB7874B}" type="pres">
      <dgm:prSet presAssocID="{FFE2915A-3CDB-4316-8DCA-CF6A27F7576B}" presName="negativeSpace" presStyleCnt="0"/>
      <dgm:spPr/>
    </dgm:pt>
    <dgm:pt modelId="{67DC9195-12DF-41D9-B52A-6FFB821970F1}" type="pres">
      <dgm:prSet presAssocID="{FFE2915A-3CDB-4316-8DCA-CF6A27F7576B}" presName="childText" presStyleLbl="conFgAcc1" presStyleIdx="2" presStyleCnt="4">
        <dgm:presLayoutVars>
          <dgm:bulletEnabled val="1"/>
        </dgm:presLayoutVars>
      </dgm:prSet>
      <dgm:spPr/>
    </dgm:pt>
    <dgm:pt modelId="{7E406065-EF1B-43DE-B1DC-974FD6B5EAB6}" type="pres">
      <dgm:prSet presAssocID="{5B92BDB2-8638-4D80-AD31-7B3A4EF88580}" presName="spaceBetweenRectangles" presStyleCnt="0"/>
      <dgm:spPr/>
    </dgm:pt>
    <dgm:pt modelId="{8D189621-1ADA-4B6E-BEC5-7B05E22B7DEE}" type="pres">
      <dgm:prSet presAssocID="{62DCA7DB-4BAC-46FD-ACBB-CDB4F9C80415}" presName="parentLin" presStyleCnt="0"/>
      <dgm:spPr/>
    </dgm:pt>
    <dgm:pt modelId="{5F76AB63-E44E-44B7-BB4E-4C2AFFD82736}" type="pres">
      <dgm:prSet presAssocID="{62DCA7DB-4BAC-46FD-ACBB-CDB4F9C80415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85EF38D1-D5F9-49CC-ACCC-43E7539EE98F}" type="pres">
      <dgm:prSet presAssocID="{62DCA7DB-4BAC-46FD-ACBB-CDB4F9C8041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BCDEED-AFCE-464C-ACD9-134365A10289}" type="pres">
      <dgm:prSet presAssocID="{62DCA7DB-4BAC-46FD-ACBB-CDB4F9C80415}" presName="negativeSpace" presStyleCnt="0"/>
      <dgm:spPr/>
    </dgm:pt>
    <dgm:pt modelId="{45AA131D-4A8C-4CFB-9CD4-ED37B54583A3}" type="pres">
      <dgm:prSet presAssocID="{62DCA7DB-4BAC-46FD-ACBB-CDB4F9C8041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14F686E-F20D-48F6-86BD-4A4576157A8C}" type="presOf" srcId="{7C049C23-5F50-4C3A-9B5D-E91A0A166A6D}" destId="{D6863942-00A6-40DB-9AD6-2A6981370648}" srcOrd="0" destOrd="0" presId="urn:microsoft.com/office/officeart/2005/8/layout/list1"/>
    <dgm:cxn modelId="{1E6ED15A-4AC2-4C82-941E-F40AF968CC88}" type="presOf" srcId="{1C480203-EA77-403A-B024-4108022AE752}" destId="{A9600491-1F02-46B6-8FFC-FB67C6CD52CB}" srcOrd="0" destOrd="0" presId="urn:microsoft.com/office/officeart/2005/8/layout/list1"/>
    <dgm:cxn modelId="{2F4D00C6-2D78-4D8F-8334-02C1E8572BE5}" srcId="{1C480203-EA77-403A-B024-4108022AE752}" destId="{FFE2915A-3CDB-4316-8DCA-CF6A27F7576B}" srcOrd="2" destOrd="0" parTransId="{2B9CA2B0-95D2-4A11-BADD-F1483924B35F}" sibTransId="{5B92BDB2-8638-4D80-AD31-7B3A4EF88580}"/>
    <dgm:cxn modelId="{A9287810-50FA-4F90-AEBF-C273234252FB}" type="presOf" srcId="{FFE2915A-3CDB-4316-8DCA-CF6A27F7576B}" destId="{C434329A-9B4E-4893-B62C-462C0125FDF0}" srcOrd="1" destOrd="0" presId="urn:microsoft.com/office/officeart/2005/8/layout/list1"/>
    <dgm:cxn modelId="{5938100C-19C1-479B-94E8-BCBB002631D0}" srcId="{1C480203-EA77-403A-B024-4108022AE752}" destId="{62DCA7DB-4BAC-46FD-ACBB-CDB4F9C80415}" srcOrd="3" destOrd="0" parTransId="{DFE4D2EF-07B4-4B4E-9C7F-0A2E818EE3CA}" sibTransId="{647F6C6E-5F5D-49FA-AD44-B44539CA1973}"/>
    <dgm:cxn modelId="{AB26B325-1B03-49C3-BA9A-25E8EE57B339}" srcId="{1C480203-EA77-403A-B024-4108022AE752}" destId="{5C09B731-864D-4D09-AB01-EDCB409C1125}" srcOrd="0" destOrd="0" parTransId="{EB327B9D-EFE7-4F63-97AA-1FE41B117E20}" sibTransId="{E5DD37F4-545E-4F5C-9927-85F46E3B2436}"/>
    <dgm:cxn modelId="{58C90FA3-A09C-40D8-92E1-4B4C1AEEB290}" srcId="{1C480203-EA77-403A-B024-4108022AE752}" destId="{7C049C23-5F50-4C3A-9B5D-E91A0A166A6D}" srcOrd="1" destOrd="0" parTransId="{C8716A3E-261E-4221-A296-30C8C3E2A565}" sibTransId="{24ACC924-5471-4CF9-8B3F-6E6A5B99FE45}"/>
    <dgm:cxn modelId="{62D1FA7F-F9E1-4D46-B774-0D66CE84BA5F}" type="presOf" srcId="{7C049C23-5F50-4C3A-9B5D-E91A0A166A6D}" destId="{526BE7C5-0DCF-40EA-BB20-24B34DFF79F8}" srcOrd="1" destOrd="0" presId="urn:microsoft.com/office/officeart/2005/8/layout/list1"/>
    <dgm:cxn modelId="{ADF9E289-81A3-49B4-B66C-4BDDD67AC8BB}" type="presOf" srcId="{FFE2915A-3CDB-4316-8DCA-CF6A27F7576B}" destId="{D55295F3-AA2C-4520-A1A7-2A10F343E8BB}" srcOrd="0" destOrd="0" presId="urn:microsoft.com/office/officeart/2005/8/layout/list1"/>
    <dgm:cxn modelId="{33BF8216-92D5-4FE5-A7AF-22E29EFD1251}" type="presOf" srcId="{5C09B731-864D-4D09-AB01-EDCB409C1125}" destId="{B554944E-EC67-43AB-AF57-0A73BAE68A22}" srcOrd="0" destOrd="0" presId="urn:microsoft.com/office/officeart/2005/8/layout/list1"/>
    <dgm:cxn modelId="{7A6233A0-05FA-4C00-BC8C-206DADA70C34}" type="presOf" srcId="{62DCA7DB-4BAC-46FD-ACBB-CDB4F9C80415}" destId="{85EF38D1-D5F9-49CC-ACCC-43E7539EE98F}" srcOrd="1" destOrd="0" presId="urn:microsoft.com/office/officeart/2005/8/layout/list1"/>
    <dgm:cxn modelId="{2C7E515B-63BD-4827-9D80-88659D709AB8}" type="presOf" srcId="{62DCA7DB-4BAC-46FD-ACBB-CDB4F9C80415}" destId="{5F76AB63-E44E-44B7-BB4E-4C2AFFD82736}" srcOrd="0" destOrd="0" presId="urn:microsoft.com/office/officeart/2005/8/layout/list1"/>
    <dgm:cxn modelId="{CF4AE285-2AC2-43E1-8A55-118783219E48}" type="presOf" srcId="{5C09B731-864D-4D09-AB01-EDCB409C1125}" destId="{1B5859CA-E9C6-4E0D-86ED-8FE1EACE0EDC}" srcOrd="1" destOrd="0" presId="urn:microsoft.com/office/officeart/2005/8/layout/list1"/>
    <dgm:cxn modelId="{31843CD7-5BCB-4239-8D80-6C078A9A69C8}" type="presParOf" srcId="{A9600491-1F02-46B6-8FFC-FB67C6CD52CB}" destId="{AD370F75-52EA-445E-97F6-221FFEE5D948}" srcOrd="0" destOrd="0" presId="urn:microsoft.com/office/officeart/2005/8/layout/list1"/>
    <dgm:cxn modelId="{1324C939-2F21-4954-911B-F49138222AE5}" type="presParOf" srcId="{AD370F75-52EA-445E-97F6-221FFEE5D948}" destId="{B554944E-EC67-43AB-AF57-0A73BAE68A22}" srcOrd="0" destOrd="0" presId="urn:microsoft.com/office/officeart/2005/8/layout/list1"/>
    <dgm:cxn modelId="{D9042661-1664-4BD4-8B15-63DC2E891850}" type="presParOf" srcId="{AD370F75-52EA-445E-97F6-221FFEE5D948}" destId="{1B5859CA-E9C6-4E0D-86ED-8FE1EACE0EDC}" srcOrd="1" destOrd="0" presId="urn:microsoft.com/office/officeart/2005/8/layout/list1"/>
    <dgm:cxn modelId="{153CB569-7E69-4BDA-AC56-C4DB858558CC}" type="presParOf" srcId="{A9600491-1F02-46B6-8FFC-FB67C6CD52CB}" destId="{EC8243F1-AD3E-4175-BFED-8529154211B1}" srcOrd="1" destOrd="0" presId="urn:microsoft.com/office/officeart/2005/8/layout/list1"/>
    <dgm:cxn modelId="{F7E27BF6-554D-4666-8B09-50F75D098066}" type="presParOf" srcId="{A9600491-1F02-46B6-8FFC-FB67C6CD52CB}" destId="{AF774439-7666-4A05-BA58-A2917CFD7318}" srcOrd="2" destOrd="0" presId="urn:microsoft.com/office/officeart/2005/8/layout/list1"/>
    <dgm:cxn modelId="{52684F31-558C-4C45-9F5A-F83954036396}" type="presParOf" srcId="{A9600491-1F02-46B6-8FFC-FB67C6CD52CB}" destId="{0719DF8A-5BF0-43A0-8CFD-5D41C62F5D13}" srcOrd="3" destOrd="0" presId="urn:microsoft.com/office/officeart/2005/8/layout/list1"/>
    <dgm:cxn modelId="{FC503875-4EC7-4839-B411-095029AD74DC}" type="presParOf" srcId="{A9600491-1F02-46B6-8FFC-FB67C6CD52CB}" destId="{79D2666A-70AA-4E8E-8AD2-E43C5245434F}" srcOrd="4" destOrd="0" presId="urn:microsoft.com/office/officeart/2005/8/layout/list1"/>
    <dgm:cxn modelId="{BBB6BB01-E1A6-4368-A325-D0ED37B50E28}" type="presParOf" srcId="{79D2666A-70AA-4E8E-8AD2-E43C5245434F}" destId="{D6863942-00A6-40DB-9AD6-2A6981370648}" srcOrd="0" destOrd="0" presId="urn:microsoft.com/office/officeart/2005/8/layout/list1"/>
    <dgm:cxn modelId="{B8785C96-3773-4670-955E-0E409C77D69E}" type="presParOf" srcId="{79D2666A-70AA-4E8E-8AD2-E43C5245434F}" destId="{526BE7C5-0DCF-40EA-BB20-24B34DFF79F8}" srcOrd="1" destOrd="0" presId="urn:microsoft.com/office/officeart/2005/8/layout/list1"/>
    <dgm:cxn modelId="{5C295FE3-E28D-4672-A131-05E6263BAB38}" type="presParOf" srcId="{A9600491-1F02-46B6-8FFC-FB67C6CD52CB}" destId="{33488251-86B3-435C-85C2-36A7D94AC9E8}" srcOrd="5" destOrd="0" presId="urn:microsoft.com/office/officeart/2005/8/layout/list1"/>
    <dgm:cxn modelId="{CC876B75-8C03-4FC3-AC35-BC9131451B0C}" type="presParOf" srcId="{A9600491-1F02-46B6-8FFC-FB67C6CD52CB}" destId="{2850131F-55D0-45DB-A4B7-3D2D61903D4F}" srcOrd="6" destOrd="0" presId="urn:microsoft.com/office/officeart/2005/8/layout/list1"/>
    <dgm:cxn modelId="{73E10484-5C96-41CA-8564-D6AE071C2CA6}" type="presParOf" srcId="{A9600491-1F02-46B6-8FFC-FB67C6CD52CB}" destId="{66A4FA9E-2B60-474E-BE92-8B1926F6F232}" srcOrd="7" destOrd="0" presId="urn:microsoft.com/office/officeart/2005/8/layout/list1"/>
    <dgm:cxn modelId="{7ABDD55C-C2D5-4CAB-8DFB-B23D550CA35E}" type="presParOf" srcId="{A9600491-1F02-46B6-8FFC-FB67C6CD52CB}" destId="{55291C40-D30C-4792-832B-55E5696F67FD}" srcOrd="8" destOrd="0" presId="urn:microsoft.com/office/officeart/2005/8/layout/list1"/>
    <dgm:cxn modelId="{1EE29B3E-AF35-401E-93AC-E37F53F869F7}" type="presParOf" srcId="{55291C40-D30C-4792-832B-55E5696F67FD}" destId="{D55295F3-AA2C-4520-A1A7-2A10F343E8BB}" srcOrd="0" destOrd="0" presId="urn:microsoft.com/office/officeart/2005/8/layout/list1"/>
    <dgm:cxn modelId="{99A163F1-EEEC-4CBA-B0DC-690BE60CBAE3}" type="presParOf" srcId="{55291C40-D30C-4792-832B-55E5696F67FD}" destId="{C434329A-9B4E-4893-B62C-462C0125FDF0}" srcOrd="1" destOrd="0" presId="urn:microsoft.com/office/officeart/2005/8/layout/list1"/>
    <dgm:cxn modelId="{1C392E7C-40D5-43DB-827A-B08B49F4C54D}" type="presParOf" srcId="{A9600491-1F02-46B6-8FFC-FB67C6CD52CB}" destId="{744E6CB3-EBB3-4729-8AA2-C085CAB7874B}" srcOrd="9" destOrd="0" presId="urn:microsoft.com/office/officeart/2005/8/layout/list1"/>
    <dgm:cxn modelId="{287AB630-F320-4AC0-848A-20F1C5EE9BB1}" type="presParOf" srcId="{A9600491-1F02-46B6-8FFC-FB67C6CD52CB}" destId="{67DC9195-12DF-41D9-B52A-6FFB821970F1}" srcOrd="10" destOrd="0" presId="urn:microsoft.com/office/officeart/2005/8/layout/list1"/>
    <dgm:cxn modelId="{E8C74DC0-5654-42D3-AD3A-C2B57B3D3D26}" type="presParOf" srcId="{A9600491-1F02-46B6-8FFC-FB67C6CD52CB}" destId="{7E406065-EF1B-43DE-B1DC-974FD6B5EAB6}" srcOrd="11" destOrd="0" presId="urn:microsoft.com/office/officeart/2005/8/layout/list1"/>
    <dgm:cxn modelId="{9F08E872-2EBA-4BE4-AECF-82C7BABB7E99}" type="presParOf" srcId="{A9600491-1F02-46B6-8FFC-FB67C6CD52CB}" destId="{8D189621-1ADA-4B6E-BEC5-7B05E22B7DEE}" srcOrd="12" destOrd="0" presId="urn:microsoft.com/office/officeart/2005/8/layout/list1"/>
    <dgm:cxn modelId="{6EAAC356-800D-41B3-A182-85F9E3F34091}" type="presParOf" srcId="{8D189621-1ADA-4B6E-BEC5-7B05E22B7DEE}" destId="{5F76AB63-E44E-44B7-BB4E-4C2AFFD82736}" srcOrd="0" destOrd="0" presId="urn:microsoft.com/office/officeart/2005/8/layout/list1"/>
    <dgm:cxn modelId="{E8C77845-873B-4275-88CF-A7D559DAE3AD}" type="presParOf" srcId="{8D189621-1ADA-4B6E-BEC5-7B05E22B7DEE}" destId="{85EF38D1-D5F9-49CC-ACCC-43E7539EE98F}" srcOrd="1" destOrd="0" presId="urn:microsoft.com/office/officeart/2005/8/layout/list1"/>
    <dgm:cxn modelId="{354A4AEF-E03A-4E5B-BB91-6830940A23F1}" type="presParOf" srcId="{A9600491-1F02-46B6-8FFC-FB67C6CD52CB}" destId="{FDBCDEED-AFCE-464C-ACD9-134365A10289}" srcOrd="13" destOrd="0" presId="urn:microsoft.com/office/officeart/2005/8/layout/list1"/>
    <dgm:cxn modelId="{0E190F1F-957E-4BF8-AAA5-D6C7F73F2F47}" type="presParOf" srcId="{A9600491-1F02-46B6-8FFC-FB67C6CD52CB}" destId="{45AA131D-4A8C-4CFB-9CD4-ED37B54583A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BFF257-E366-4BA2-B5CF-ECF7B3A820F7}" type="doc">
      <dgm:prSet loTypeId="urn:microsoft.com/office/officeart/2005/8/layout/bProcess3" loCatId="process" qsTypeId="urn:microsoft.com/office/officeart/2005/8/quickstyle/simple1" qsCatId="simple" csTypeId="urn:microsoft.com/office/officeart/2005/8/colors/colorful4" csCatId="colorful" phldr="1"/>
      <dgm:spPr/>
    </dgm:pt>
    <dgm:pt modelId="{6378F1E8-74B6-4C41-B6D9-12CBF33571F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Взрослые всегда правы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EA69C7-8D3F-469A-9E86-93FFBBFAD28B}" type="parTrans" cxnId="{7E1828FF-3E38-4DC0-8A65-65A80B442895}">
      <dgm:prSet/>
      <dgm:spPr/>
      <dgm:t>
        <a:bodyPr/>
        <a:lstStyle/>
        <a:p>
          <a:endParaRPr lang="ru-RU"/>
        </a:p>
      </dgm:t>
    </dgm:pt>
    <dgm:pt modelId="{959E1591-D32B-4F89-ABB4-8E95D8C2462D}" type="sibTrans" cxnId="{7E1828FF-3E38-4DC0-8A65-65A80B442895}">
      <dgm:prSet/>
      <dgm:spPr/>
      <dgm:t>
        <a:bodyPr/>
        <a:lstStyle/>
        <a:p>
          <a:endParaRPr lang="ru-RU"/>
        </a:p>
      </dgm:t>
    </dgm:pt>
    <dgm:pt modelId="{1947F162-FDB8-4721-8E8E-C082BAC081C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Никакого компромисса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65AB79-A597-4AA3-9080-1B0E5D44E59B}" type="parTrans" cxnId="{4E13D2B1-F020-4BE1-911E-5931B1D7D475}">
      <dgm:prSet/>
      <dgm:spPr/>
      <dgm:t>
        <a:bodyPr/>
        <a:lstStyle/>
        <a:p>
          <a:endParaRPr lang="ru-RU"/>
        </a:p>
      </dgm:t>
    </dgm:pt>
    <dgm:pt modelId="{5C566BA8-CE84-46C2-B4F5-9BAAC184E20C}" type="sibTrans" cxnId="{4E13D2B1-F020-4BE1-911E-5931B1D7D475}">
      <dgm:prSet/>
      <dgm:spPr/>
      <dgm:t>
        <a:bodyPr/>
        <a:lstStyle/>
        <a:p>
          <a:endParaRPr lang="ru-RU"/>
        </a:p>
      </dgm:t>
    </dgm:pt>
    <dgm:pt modelId="{14268250-6550-447D-BAEB-47CC02D531DB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Ребенок не имеет четкой жизненной позиции, собственного достоинства, решения безответственны</a:t>
          </a:r>
        </a:p>
        <a:p>
          <a:pPr algn="just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Появляются признаки деспотичности: циничное отношение к другим людям, ненависть, хамство по отношению к членам семьи, агрессивность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E740A4-D476-44D1-9758-193691D14B0D}" type="parTrans" cxnId="{C3F91AC9-A8B9-48EA-A87F-E468013CF2C6}">
      <dgm:prSet/>
      <dgm:spPr/>
      <dgm:t>
        <a:bodyPr/>
        <a:lstStyle/>
        <a:p>
          <a:endParaRPr lang="ru-RU"/>
        </a:p>
      </dgm:t>
    </dgm:pt>
    <dgm:pt modelId="{30284B12-BBA6-4121-A7CC-A185464B3EEB}" type="sibTrans" cxnId="{C3F91AC9-A8B9-48EA-A87F-E468013CF2C6}">
      <dgm:prSet/>
      <dgm:spPr/>
      <dgm:t>
        <a:bodyPr/>
        <a:lstStyle/>
        <a:p>
          <a:endParaRPr lang="ru-RU"/>
        </a:p>
      </dgm:t>
    </dgm:pt>
    <dgm:pt modelId="{EAE70754-6FEE-4A83-A918-6B83E62321B7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Мнение детей не учитывается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135195-1511-4B74-9F2D-3FD3FE905A51}" type="parTrans" cxnId="{AFF06637-4672-401F-BBD8-C5A2B334A4EA}">
      <dgm:prSet/>
      <dgm:spPr/>
      <dgm:t>
        <a:bodyPr/>
        <a:lstStyle/>
        <a:p>
          <a:endParaRPr lang="ru-RU"/>
        </a:p>
      </dgm:t>
    </dgm:pt>
    <dgm:pt modelId="{D41572CA-D15A-46C5-9BA0-A8976C6D993F}" type="sibTrans" cxnId="{AFF06637-4672-401F-BBD8-C5A2B334A4EA}">
      <dgm:prSet/>
      <dgm:spPr/>
      <dgm:t>
        <a:bodyPr/>
        <a:lstStyle/>
        <a:p>
          <a:endParaRPr lang="ru-RU"/>
        </a:p>
      </dgm:t>
    </dgm:pt>
    <dgm:pt modelId="{CD862AC2-FDBA-471E-95A6-5129B8D96C2C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Контроль и подчинение превыше всего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A0E577-D23C-402F-A140-BA9B7614201C}" type="parTrans" cxnId="{662E241F-9CF1-408B-942B-B5D4D22C17C2}">
      <dgm:prSet/>
      <dgm:spPr/>
      <dgm:t>
        <a:bodyPr/>
        <a:lstStyle/>
        <a:p>
          <a:endParaRPr lang="ru-RU"/>
        </a:p>
      </dgm:t>
    </dgm:pt>
    <dgm:pt modelId="{2075D280-5C31-4FED-9F8A-6990941A447E}" type="sibTrans" cxnId="{662E241F-9CF1-408B-942B-B5D4D22C17C2}">
      <dgm:prSet/>
      <dgm:spPr/>
      <dgm:t>
        <a:bodyPr/>
        <a:lstStyle/>
        <a:p>
          <a:endParaRPr lang="ru-RU"/>
        </a:p>
      </dgm:t>
    </dgm:pt>
    <dgm:pt modelId="{B7E7AD29-0A36-4B7A-888B-52E2E56244E1}" type="pres">
      <dgm:prSet presAssocID="{77BFF257-E366-4BA2-B5CF-ECF7B3A820F7}" presName="Name0" presStyleCnt="0">
        <dgm:presLayoutVars>
          <dgm:dir/>
          <dgm:resizeHandles val="exact"/>
        </dgm:presLayoutVars>
      </dgm:prSet>
      <dgm:spPr/>
    </dgm:pt>
    <dgm:pt modelId="{17A53FBD-7380-4B4A-BC9A-FB8D3BE1772A}" type="pres">
      <dgm:prSet presAssocID="{6378F1E8-74B6-4C41-B6D9-12CBF33571FB}" presName="node" presStyleLbl="node1" presStyleIdx="0" presStyleCnt="5" custLinFactNeighborY="-2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C82B6-D2EF-4CB7-9330-A87BB06D5577}" type="pres">
      <dgm:prSet presAssocID="{959E1591-D32B-4F89-ABB4-8E95D8C2462D}" presName="sibTrans" presStyleLbl="sibTrans1D1" presStyleIdx="0" presStyleCnt="4"/>
      <dgm:spPr/>
      <dgm:t>
        <a:bodyPr/>
        <a:lstStyle/>
        <a:p>
          <a:endParaRPr lang="ru-RU"/>
        </a:p>
      </dgm:t>
    </dgm:pt>
    <dgm:pt modelId="{2FF8D835-E168-45FF-A267-14D12A6CD140}" type="pres">
      <dgm:prSet presAssocID="{959E1591-D32B-4F89-ABB4-8E95D8C2462D}" presName="connectorText" presStyleLbl="sibTrans1D1" presStyleIdx="0" presStyleCnt="4"/>
      <dgm:spPr/>
      <dgm:t>
        <a:bodyPr/>
        <a:lstStyle/>
        <a:p>
          <a:endParaRPr lang="ru-RU"/>
        </a:p>
      </dgm:t>
    </dgm:pt>
    <dgm:pt modelId="{01CE8177-CFC5-4BB9-8C2E-E62D5C3F81A0}" type="pres">
      <dgm:prSet presAssocID="{EAE70754-6FEE-4A83-A918-6B83E62321B7}" presName="node" presStyleLbl="node1" presStyleIdx="1" presStyleCnt="5" custLinFactNeighborX="427" custLinFactNeighborY="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8B0FA-64F7-43C4-B4D9-9D9A4CB30B7C}" type="pres">
      <dgm:prSet presAssocID="{D41572CA-D15A-46C5-9BA0-A8976C6D993F}" presName="sibTrans" presStyleLbl="sibTrans1D1" presStyleIdx="1" presStyleCnt="4"/>
      <dgm:spPr/>
      <dgm:t>
        <a:bodyPr/>
        <a:lstStyle/>
        <a:p>
          <a:endParaRPr lang="ru-RU"/>
        </a:p>
      </dgm:t>
    </dgm:pt>
    <dgm:pt modelId="{9E8E4F33-453D-4BA4-AD18-BDB0B2CDE77A}" type="pres">
      <dgm:prSet presAssocID="{D41572CA-D15A-46C5-9BA0-A8976C6D993F}" presName="connectorText" presStyleLbl="sibTrans1D1" presStyleIdx="1" presStyleCnt="4"/>
      <dgm:spPr/>
      <dgm:t>
        <a:bodyPr/>
        <a:lstStyle/>
        <a:p>
          <a:endParaRPr lang="ru-RU"/>
        </a:p>
      </dgm:t>
    </dgm:pt>
    <dgm:pt modelId="{8B0640B1-9E78-4358-A30F-DAE8035B6C39}" type="pres">
      <dgm:prSet presAssocID="{CD862AC2-FDBA-471E-95A6-5129B8D96C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F902B-1D77-4B87-BA81-837FC2C058B8}" type="pres">
      <dgm:prSet presAssocID="{2075D280-5C31-4FED-9F8A-6990941A447E}" presName="sibTrans" presStyleLbl="sibTrans1D1" presStyleIdx="2" presStyleCnt="4"/>
      <dgm:spPr/>
      <dgm:t>
        <a:bodyPr/>
        <a:lstStyle/>
        <a:p>
          <a:endParaRPr lang="ru-RU"/>
        </a:p>
      </dgm:t>
    </dgm:pt>
    <dgm:pt modelId="{8F067279-CF47-40A7-B8C3-B03C3916BC84}" type="pres">
      <dgm:prSet presAssocID="{2075D280-5C31-4FED-9F8A-6990941A447E}" presName="connectorText" presStyleLbl="sibTrans1D1" presStyleIdx="2" presStyleCnt="4"/>
      <dgm:spPr/>
      <dgm:t>
        <a:bodyPr/>
        <a:lstStyle/>
        <a:p>
          <a:endParaRPr lang="ru-RU"/>
        </a:p>
      </dgm:t>
    </dgm:pt>
    <dgm:pt modelId="{B27081F6-9021-42A9-923A-3392539CB2A3}" type="pres">
      <dgm:prSet presAssocID="{1947F162-FDB8-4721-8E8E-C082BAC081C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A3AC4-0ABB-4E85-8E2C-496D142D4A43}" type="pres">
      <dgm:prSet presAssocID="{5C566BA8-CE84-46C2-B4F5-9BAAC184E20C}" presName="sibTrans" presStyleLbl="sibTrans1D1" presStyleIdx="3" presStyleCnt="4"/>
      <dgm:spPr/>
      <dgm:t>
        <a:bodyPr/>
        <a:lstStyle/>
        <a:p>
          <a:endParaRPr lang="ru-RU"/>
        </a:p>
      </dgm:t>
    </dgm:pt>
    <dgm:pt modelId="{BBB793A0-D414-4A55-8FA4-4E5E39CC6F84}" type="pres">
      <dgm:prSet presAssocID="{5C566BA8-CE84-46C2-B4F5-9BAAC184E20C}" presName="connectorText" presStyleLbl="sibTrans1D1" presStyleIdx="3" presStyleCnt="4"/>
      <dgm:spPr/>
      <dgm:t>
        <a:bodyPr/>
        <a:lstStyle/>
        <a:p>
          <a:endParaRPr lang="ru-RU"/>
        </a:p>
      </dgm:t>
    </dgm:pt>
    <dgm:pt modelId="{06468398-1090-440B-91E0-1186E695459E}" type="pres">
      <dgm:prSet presAssocID="{14268250-6550-447D-BAEB-47CC02D531DB}" presName="node" presStyleLbl="node1" presStyleIdx="4" presStyleCnt="5" custScaleX="147118" custScaleY="199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D027F3-5186-4338-B25C-C6F46725D95E}" type="presOf" srcId="{D41572CA-D15A-46C5-9BA0-A8976C6D993F}" destId="{D198B0FA-64F7-43C4-B4D9-9D9A4CB30B7C}" srcOrd="0" destOrd="0" presId="urn:microsoft.com/office/officeart/2005/8/layout/bProcess3"/>
    <dgm:cxn modelId="{7272419D-D45F-4AED-8056-70F64DDB1D02}" type="presOf" srcId="{2075D280-5C31-4FED-9F8A-6990941A447E}" destId="{8F067279-CF47-40A7-B8C3-B03C3916BC84}" srcOrd="1" destOrd="0" presId="urn:microsoft.com/office/officeart/2005/8/layout/bProcess3"/>
    <dgm:cxn modelId="{7086D3B8-A882-4EC9-BD42-02106325600B}" type="presOf" srcId="{14268250-6550-447D-BAEB-47CC02D531DB}" destId="{06468398-1090-440B-91E0-1186E695459E}" srcOrd="0" destOrd="0" presId="urn:microsoft.com/office/officeart/2005/8/layout/bProcess3"/>
    <dgm:cxn modelId="{D34A0E88-EE61-4546-B378-D6C7D6B3FB35}" type="presOf" srcId="{1947F162-FDB8-4721-8E8E-C082BAC081CA}" destId="{B27081F6-9021-42A9-923A-3392539CB2A3}" srcOrd="0" destOrd="0" presId="urn:microsoft.com/office/officeart/2005/8/layout/bProcess3"/>
    <dgm:cxn modelId="{7BBB18FD-C6EF-49EA-BF52-DE270D93A7E6}" type="presOf" srcId="{6378F1E8-74B6-4C41-B6D9-12CBF33571FB}" destId="{17A53FBD-7380-4B4A-BC9A-FB8D3BE1772A}" srcOrd="0" destOrd="0" presId="urn:microsoft.com/office/officeart/2005/8/layout/bProcess3"/>
    <dgm:cxn modelId="{AFF06637-4672-401F-BBD8-C5A2B334A4EA}" srcId="{77BFF257-E366-4BA2-B5CF-ECF7B3A820F7}" destId="{EAE70754-6FEE-4A83-A918-6B83E62321B7}" srcOrd="1" destOrd="0" parTransId="{42135195-1511-4B74-9F2D-3FD3FE905A51}" sibTransId="{D41572CA-D15A-46C5-9BA0-A8976C6D993F}"/>
    <dgm:cxn modelId="{04F77313-4A1A-4550-A47B-6C50376782EF}" type="presOf" srcId="{CD862AC2-FDBA-471E-95A6-5129B8D96C2C}" destId="{8B0640B1-9E78-4358-A30F-DAE8035B6C39}" srcOrd="0" destOrd="0" presId="urn:microsoft.com/office/officeart/2005/8/layout/bProcess3"/>
    <dgm:cxn modelId="{3C286972-32F8-4968-B5C6-FC6ADFB0FCFD}" type="presOf" srcId="{77BFF257-E366-4BA2-B5CF-ECF7B3A820F7}" destId="{B7E7AD29-0A36-4B7A-888B-52E2E56244E1}" srcOrd="0" destOrd="0" presId="urn:microsoft.com/office/officeart/2005/8/layout/bProcess3"/>
    <dgm:cxn modelId="{C3F91AC9-A8B9-48EA-A87F-E468013CF2C6}" srcId="{77BFF257-E366-4BA2-B5CF-ECF7B3A820F7}" destId="{14268250-6550-447D-BAEB-47CC02D531DB}" srcOrd="4" destOrd="0" parTransId="{EBE740A4-D476-44D1-9758-193691D14B0D}" sibTransId="{30284B12-BBA6-4121-A7CC-A185464B3EEB}"/>
    <dgm:cxn modelId="{662E241F-9CF1-408B-942B-B5D4D22C17C2}" srcId="{77BFF257-E366-4BA2-B5CF-ECF7B3A820F7}" destId="{CD862AC2-FDBA-471E-95A6-5129B8D96C2C}" srcOrd="2" destOrd="0" parTransId="{77A0E577-D23C-402F-A140-BA9B7614201C}" sibTransId="{2075D280-5C31-4FED-9F8A-6990941A447E}"/>
    <dgm:cxn modelId="{44C1F641-AD7F-4774-B783-E286C71C6191}" type="presOf" srcId="{5C566BA8-CE84-46C2-B4F5-9BAAC184E20C}" destId="{B49A3AC4-0ABB-4E85-8E2C-496D142D4A43}" srcOrd="0" destOrd="0" presId="urn:microsoft.com/office/officeart/2005/8/layout/bProcess3"/>
    <dgm:cxn modelId="{7C488EC1-181B-4196-858E-6DDB99F7F914}" type="presOf" srcId="{959E1591-D32B-4F89-ABB4-8E95D8C2462D}" destId="{2FF8D835-E168-45FF-A267-14D12A6CD140}" srcOrd="1" destOrd="0" presId="urn:microsoft.com/office/officeart/2005/8/layout/bProcess3"/>
    <dgm:cxn modelId="{4E13D2B1-F020-4BE1-911E-5931B1D7D475}" srcId="{77BFF257-E366-4BA2-B5CF-ECF7B3A820F7}" destId="{1947F162-FDB8-4721-8E8E-C082BAC081CA}" srcOrd="3" destOrd="0" parTransId="{C965AB79-A597-4AA3-9080-1B0E5D44E59B}" sibTransId="{5C566BA8-CE84-46C2-B4F5-9BAAC184E20C}"/>
    <dgm:cxn modelId="{6820B743-A326-40A7-A2C1-03B2B7EA44B0}" type="presOf" srcId="{959E1591-D32B-4F89-ABB4-8E95D8C2462D}" destId="{659C82B6-D2EF-4CB7-9330-A87BB06D5577}" srcOrd="0" destOrd="0" presId="urn:microsoft.com/office/officeart/2005/8/layout/bProcess3"/>
    <dgm:cxn modelId="{87DEA19F-D29B-408C-80AD-F4C45F9BAC2C}" type="presOf" srcId="{5C566BA8-CE84-46C2-B4F5-9BAAC184E20C}" destId="{BBB793A0-D414-4A55-8FA4-4E5E39CC6F84}" srcOrd="1" destOrd="0" presId="urn:microsoft.com/office/officeart/2005/8/layout/bProcess3"/>
    <dgm:cxn modelId="{B89877BE-0096-45F0-9C50-D768C2BD2095}" type="presOf" srcId="{EAE70754-6FEE-4A83-A918-6B83E62321B7}" destId="{01CE8177-CFC5-4BB9-8C2E-E62D5C3F81A0}" srcOrd="0" destOrd="0" presId="urn:microsoft.com/office/officeart/2005/8/layout/bProcess3"/>
    <dgm:cxn modelId="{7E1828FF-3E38-4DC0-8A65-65A80B442895}" srcId="{77BFF257-E366-4BA2-B5CF-ECF7B3A820F7}" destId="{6378F1E8-74B6-4C41-B6D9-12CBF33571FB}" srcOrd="0" destOrd="0" parTransId="{26EA69C7-8D3F-469A-9E86-93FFBBFAD28B}" sibTransId="{959E1591-D32B-4F89-ABB4-8E95D8C2462D}"/>
    <dgm:cxn modelId="{4B75412A-61E5-48E0-8AAB-AF3951C0AC75}" type="presOf" srcId="{2075D280-5C31-4FED-9F8A-6990941A447E}" destId="{FA7F902B-1D77-4B87-BA81-837FC2C058B8}" srcOrd="0" destOrd="0" presId="urn:microsoft.com/office/officeart/2005/8/layout/bProcess3"/>
    <dgm:cxn modelId="{2114B094-5DC2-4672-8D79-D64413C09B5D}" type="presOf" srcId="{D41572CA-D15A-46C5-9BA0-A8976C6D993F}" destId="{9E8E4F33-453D-4BA4-AD18-BDB0B2CDE77A}" srcOrd="1" destOrd="0" presId="urn:microsoft.com/office/officeart/2005/8/layout/bProcess3"/>
    <dgm:cxn modelId="{EDCE69DB-F0DA-40A0-B1FC-10A012D95782}" type="presParOf" srcId="{B7E7AD29-0A36-4B7A-888B-52E2E56244E1}" destId="{17A53FBD-7380-4B4A-BC9A-FB8D3BE1772A}" srcOrd="0" destOrd="0" presId="urn:microsoft.com/office/officeart/2005/8/layout/bProcess3"/>
    <dgm:cxn modelId="{35327FF3-D41E-4250-864A-CC9A57F84DAD}" type="presParOf" srcId="{B7E7AD29-0A36-4B7A-888B-52E2E56244E1}" destId="{659C82B6-D2EF-4CB7-9330-A87BB06D5577}" srcOrd="1" destOrd="0" presId="urn:microsoft.com/office/officeart/2005/8/layout/bProcess3"/>
    <dgm:cxn modelId="{EFB2EBD6-22D9-46C0-887B-139127D2AA9C}" type="presParOf" srcId="{659C82B6-D2EF-4CB7-9330-A87BB06D5577}" destId="{2FF8D835-E168-45FF-A267-14D12A6CD140}" srcOrd="0" destOrd="0" presId="urn:microsoft.com/office/officeart/2005/8/layout/bProcess3"/>
    <dgm:cxn modelId="{8C1C5F7B-177B-43D1-B8AB-657F77C4E641}" type="presParOf" srcId="{B7E7AD29-0A36-4B7A-888B-52E2E56244E1}" destId="{01CE8177-CFC5-4BB9-8C2E-E62D5C3F81A0}" srcOrd="2" destOrd="0" presId="urn:microsoft.com/office/officeart/2005/8/layout/bProcess3"/>
    <dgm:cxn modelId="{CF64BBA3-DA39-4339-AF97-770AFC5E3317}" type="presParOf" srcId="{B7E7AD29-0A36-4B7A-888B-52E2E56244E1}" destId="{D198B0FA-64F7-43C4-B4D9-9D9A4CB30B7C}" srcOrd="3" destOrd="0" presId="urn:microsoft.com/office/officeart/2005/8/layout/bProcess3"/>
    <dgm:cxn modelId="{5176E5DB-A192-48FB-A4F5-4B82B38FE392}" type="presParOf" srcId="{D198B0FA-64F7-43C4-B4D9-9D9A4CB30B7C}" destId="{9E8E4F33-453D-4BA4-AD18-BDB0B2CDE77A}" srcOrd="0" destOrd="0" presId="urn:microsoft.com/office/officeart/2005/8/layout/bProcess3"/>
    <dgm:cxn modelId="{2D7A5264-4F22-4A86-80EB-2AB294802286}" type="presParOf" srcId="{B7E7AD29-0A36-4B7A-888B-52E2E56244E1}" destId="{8B0640B1-9E78-4358-A30F-DAE8035B6C39}" srcOrd="4" destOrd="0" presId="urn:microsoft.com/office/officeart/2005/8/layout/bProcess3"/>
    <dgm:cxn modelId="{752E17FB-E39D-454C-B327-831354AA3B24}" type="presParOf" srcId="{B7E7AD29-0A36-4B7A-888B-52E2E56244E1}" destId="{FA7F902B-1D77-4B87-BA81-837FC2C058B8}" srcOrd="5" destOrd="0" presId="urn:microsoft.com/office/officeart/2005/8/layout/bProcess3"/>
    <dgm:cxn modelId="{C93161FC-F0BF-4A78-9904-BBEEBFCCAFF0}" type="presParOf" srcId="{FA7F902B-1D77-4B87-BA81-837FC2C058B8}" destId="{8F067279-CF47-40A7-B8C3-B03C3916BC84}" srcOrd="0" destOrd="0" presId="urn:microsoft.com/office/officeart/2005/8/layout/bProcess3"/>
    <dgm:cxn modelId="{204B58E0-31EF-4662-BD94-58DA7D389041}" type="presParOf" srcId="{B7E7AD29-0A36-4B7A-888B-52E2E56244E1}" destId="{B27081F6-9021-42A9-923A-3392539CB2A3}" srcOrd="6" destOrd="0" presId="urn:microsoft.com/office/officeart/2005/8/layout/bProcess3"/>
    <dgm:cxn modelId="{4131CC0E-231A-4688-8BE0-1D018CE118F3}" type="presParOf" srcId="{B7E7AD29-0A36-4B7A-888B-52E2E56244E1}" destId="{B49A3AC4-0ABB-4E85-8E2C-496D142D4A43}" srcOrd="7" destOrd="0" presId="urn:microsoft.com/office/officeart/2005/8/layout/bProcess3"/>
    <dgm:cxn modelId="{7A798F63-19B5-4F21-A37A-5FD977FA6250}" type="presParOf" srcId="{B49A3AC4-0ABB-4E85-8E2C-496D142D4A43}" destId="{BBB793A0-D414-4A55-8FA4-4E5E39CC6F84}" srcOrd="0" destOrd="0" presId="urn:microsoft.com/office/officeart/2005/8/layout/bProcess3"/>
    <dgm:cxn modelId="{6193A976-4A6E-4660-87FA-C140DCC8CB01}" type="presParOf" srcId="{B7E7AD29-0A36-4B7A-888B-52E2E56244E1}" destId="{06468398-1090-440B-91E0-1186E695459E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5886EF6-3664-4832-9B39-E40C5670BEB4}" type="doc">
      <dgm:prSet loTypeId="urn:microsoft.com/office/officeart/2005/8/layout/bProcess3" loCatId="process" qsTypeId="urn:microsoft.com/office/officeart/2005/8/quickstyle/simple1" qsCatId="simple" csTypeId="urn:microsoft.com/office/officeart/2005/8/colors/colorful5" csCatId="colorful" phldr="1"/>
      <dgm:spPr/>
    </dgm:pt>
    <dgm:pt modelId="{C78E2FF6-E380-4C5B-8F92-3FE09EF4BB66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теплоты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194BEF-0923-413F-9B34-F4489CEB82FF}" type="parTrans" cxnId="{97540529-3ECE-43A5-9632-EDA4CAC6913F}">
      <dgm:prSet/>
      <dgm:spPr/>
      <dgm:t>
        <a:bodyPr/>
        <a:lstStyle/>
        <a:p>
          <a:endParaRPr lang="ru-RU"/>
        </a:p>
      </dgm:t>
    </dgm:pt>
    <dgm:pt modelId="{B5532225-3687-4864-B14F-298D13C4921A}" type="sibTrans" cxnId="{97540529-3ECE-43A5-9632-EDA4CAC6913F}">
      <dgm:prSet/>
      <dgm:spPr/>
      <dgm:t>
        <a:bodyPr/>
        <a:lstStyle/>
        <a:p>
          <a:endParaRPr lang="ru-RU"/>
        </a:p>
      </dgm:t>
    </dgm:pt>
    <dgm:pt modelId="{DDB0F9C0-1D84-4432-8BFF-4ECD222EBF26}">
      <dgm:prSet phldrT="[Текст]" custT="1"/>
      <dgm:spPr/>
      <dgm:t>
        <a:bodyPr/>
        <a:lstStyle/>
        <a:p>
          <a:pPr algn="just"/>
          <a:r>
            <a:rPr lang="ru-RU" sz="20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ребенка развиваются: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Замкнутость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Недоверчивость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Отчужденность по отношению к товарищам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Повышенный порог тревожности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Безответственность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Импульсивность</a:t>
          </a:r>
        </a:p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Часто попадают в асоциальные группы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049151-6D56-4A14-8CE0-F52944A0A20D}" type="parTrans" cxnId="{66EFD25C-5CF8-4229-9EAF-C13F4D4812E2}">
      <dgm:prSet/>
      <dgm:spPr/>
      <dgm:t>
        <a:bodyPr/>
        <a:lstStyle/>
        <a:p>
          <a:endParaRPr lang="ru-RU"/>
        </a:p>
      </dgm:t>
    </dgm:pt>
    <dgm:pt modelId="{9CA260D8-B33B-4158-8F2F-F5AC48919BA2}" type="sibTrans" cxnId="{66EFD25C-5CF8-4229-9EAF-C13F4D4812E2}">
      <dgm:prSet/>
      <dgm:spPr/>
      <dgm:t>
        <a:bodyPr/>
        <a:lstStyle/>
        <a:p>
          <a:endParaRPr lang="ru-RU"/>
        </a:p>
      </dgm:t>
    </dgm:pt>
    <dgm:pt modelId="{32A9461B-EE30-461C-BF6F-AFEEF25111CF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Пренебрежение ребенком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434A56-285E-4BCB-8C0E-4F310BFEAC09}" type="parTrans" cxnId="{74130281-8D26-4B32-9DB6-0BA17584C409}">
      <dgm:prSet/>
      <dgm:spPr/>
      <dgm:t>
        <a:bodyPr/>
        <a:lstStyle/>
        <a:p>
          <a:endParaRPr lang="ru-RU"/>
        </a:p>
      </dgm:t>
    </dgm:pt>
    <dgm:pt modelId="{7597016C-8F19-41D9-97EA-B38B770BCD3C}" type="sibTrans" cxnId="{74130281-8D26-4B32-9DB6-0BA17584C409}">
      <dgm:prSet/>
      <dgm:spPr/>
      <dgm:t>
        <a:bodyPr/>
        <a:lstStyle/>
        <a:p>
          <a:endParaRPr lang="ru-RU"/>
        </a:p>
      </dgm:t>
    </dgm:pt>
    <dgm:pt modelId="{32099A04-E2E8-4508-A57B-C231CB10F4EE}" type="pres">
      <dgm:prSet presAssocID="{05886EF6-3664-4832-9B39-E40C5670BEB4}" presName="Name0" presStyleCnt="0">
        <dgm:presLayoutVars>
          <dgm:dir/>
          <dgm:resizeHandles val="exact"/>
        </dgm:presLayoutVars>
      </dgm:prSet>
      <dgm:spPr/>
    </dgm:pt>
    <dgm:pt modelId="{FC2F71BE-BF59-4862-B51A-B100D9238D87}" type="pres">
      <dgm:prSet presAssocID="{C78E2FF6-E380-4C5B-8F92-3FE09EF4BB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302D7-3B20-445B-B232-D802DF17BEC4}" type="pres">
      <dgm:prSet presAssocID="{B5532225-3687-4864-B14F-298D13C4921A}" presName="sibTrans" presStyleLbl="sibTrans1D1" presStyleIdx="0" presStyleCnt="2"/>
      <dgm:spPr/>
      <dgm:t>
        <a:bodyPr/>
        <a:lstStyle/>
        <a:p>
          <a:endParaRPr lang="ru-RU"/>
        </a:p>
      </dgm:t>
    </dgm:pt>
    <dgm:pt modelId="{59D84CEF-4904-415D-8ED3-3162856AD2BB}" type="pres">
      <dgm:prSet presAssocID="{B5532225-3687-4864-B14F-298D13C4921A}" presName="connectorText" presStyleLbl="sibTrans1D1" presStyleIdx="0" presStyleCnt="2"/>
      <dgm:spPr/>
      <dgm:t>
        <a:bodyPr/>
        <a:lstStyle/>
        <a:p>
          <a:endParaRPr lang="ru-RU"/>
        </a:p>
      </dgm:t>
    </dgm:pt>
    <dgm:pt modelId="{CEDEA5B4-DE80-4123-9EDF-239DB1BEA21C}" type="pres">
      <dgm:prSet presAssocID="{32A9461B-EE30-461C-BF6F-AFEEF25111C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C89BC-2B9A-4606-B394-D76E3ECFC1BA}" type="pres">
      <dgm:prSet presAssocID="{7597016C-8F19-41D9-97EA-B38B770BCD3C}" presName="sibTrans" presStyleLbl="sibTrans1D1" presStyleIdx="1" presStyleCnt="2"/>
      <dgm:spPr/>
      <dgm:t>
        <a:bodyPr/>
        <a:lstStyle/>
        <a:p>
          <a:endParaRPr lang="ru-RU"/>
        </a:p>
      </dgm:t>
    </dgm:pt>
    <dgm:pt modelId="{2047DDA6-C7E0-4987-897B-310914C3DEDF}" type="pres">
      <dgm:prSet presAssocID="{7597016C-8F19-41D9-97EA-B38B770BCD3C}" presName="connectorText" presStyleLbl="sibTrans1D1" presStyleIdx="1" presStyleCnt="2"/>
      <dgm:spPr/>
      <dgm:t>
        <a:bodyPr/>
        <a:lstStyle/>
        <a:p>
          <a:endParaRPr lang="ru-RU"/>
        </a:p>
      </dgm:t>
    </dgm:pt>
    <dgm:pt modelId="{DBB6BF8C-D04F-4C09-A019-5B16895FDBD2}" type="pres">
      <dgm:prSet presAssocID="{DDB0F9C0-1D84-4432-8BFF-4ECD222EBF26}" presName="node" presStyleLbl="node1" presStyleIdx="2" presStyleCnt="3" custScaleX="138642" custScaleY="259860" custLinFactNeighborX="-934" custLinFactNeighborY="-13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540529-3ECE-43A5-9632-EDA4CAC6913F}" srcId="{05886EF6-3664-4832-9B39-E40C5670BEB4}" destId="{C78E2FF6-E380-4C5B-8F92-3FE09EF4BB66}" srcOrd="0" destOrd="0" parTransId="{DE194BEF-0923-413F-9B34-F4489CEB82FF}" sibTransId="{B5532225-3687-4864-B14F-298D13C4921A}"/>
    <dgm:cxn modelId="{25D9A6D1-336F-462A-AFAE-E2083022836F}" type="presOf" srcId="{7597016C-8F19-41D9-97EA-B38B770BCD3C}" destId="{FB3C89BC-2B9A-4606-B394-D76E3ECFC1BA}" srcOrd="0" destOrd="0" presId="urn:microsoft.com/office/officeart/2005/8/layout/bProcess3"/>
    <dgm:cxn modelId="{58A1E74A-5AEC-45CA-AFBC-33C7B47F50FB}" type="presOf" srcId="{DDB0F9C0-1D84-4432-8BFF-4ECD222EBF26}" destId="{DBB6BF8C-D04F-4C09-A019-5B16895FDBD2}" srcOrd="0" destOrd="0" presId="urn:microsoft.com/office/officeart/2005/8/layout/bProcess3"/>
    <dgm:cxn modelId="{66EFD25C-5CF8-4229-9EAF-C13F4D4812E2}" srcId="{05886EF6-3664-4832-9B39-E40C5670BEB4}" destId="{DDB0F9C0-1D84-4432-8BFF-4ECD222EBF26}" srcOrd="2" destOrd="0" parTransId="{73049151-6D56-4A14-8CE0-F52944A0A20D}" sibTransId="{9CA260D8-B33B-4158-8F2F-F5AC48919BA2}"/>
    <dgm:cxn modelId="{6C1870F7-4406-4143-9208-901667A2D084}" type="presOf" srcId="{32A9461B-EE30-461C-BF6F-AFEEF25111CF}" destId="{CEDEA5B4-DE80-4123-9EDF-239DB1BEA21C}" srcOrd="0" destOrd="0" presId="urn:microsoft.com/office/officeart/2005/8/layout/bProcess3"/>
    <dgm:cxn modelId="{323BFF76-A037-4BFD-AA9A-2141F81FA13D}" type="presOf" srcId="{B5532225-3687-4864-B14F-298D13C4921A}" destId="{59D84CEF-4904-415D-8ED3-3162856AD2BB}" srcOrd="1" destOrd="0" presId="urn:microsoft.com/office/officeart/2005/8/layout/bProcess3"/>
    <dgm:cxn modelId="{48FFCD61-723E-4944-9458-C868313CC57D}" type="presOf" srcId="{05886EF6-3664-4832-9B39-E40C5670BEB4}" destId="{32099A04-E2E8-4508-A57B-C231CB10F4EE}" srcOrd="0" destOrd="0" presId="urn:microsoft.com/office/officeart/2005/8/layout/bProcess3"/>
    <dgm:cxn modelId="{74130281-8D26-4B32-9DB6-0BA17584C409}" srcId="{05886EF6-3664-4832-9B39-E40C5670BEB4}" destId="{32A9461B-EE30-461C-BF6F-AFEEF25111CF}" srcOrd="1" destOrd="0" parTransId="{FF434A56-285E-4BCB-8C0E-4F310BFEAC09}" sibTransId="{7597016C-8F19-41D9-97EA-B38B770BCD3C}"/>
    <dgm:cxn modelId="{A49FDAED-8718-4DFB-9407-FE3F63FF1E23}" type="presOf" srcId="{C78E2FF6-E380-4C5B-8F92-3FE09EF4BB66}" destId="{FC2F71BE-BF59-4862-B51A-B100D9238D87}" srcOrd="0" destOrd="0" presId="urn:microsoft.com/office/officeart/2005/8/layout/bProcess3"/>
    <dgm:cxn modelId="{210884E6-1D72-4F62-897C-B960E3174AA0}" type="presOf" srcId="{B5532225-3687-4864-B14F-298D13C4921A}" destId="{90C302D7-3B20-445B-B232-D802DF17BEC4}" srcOrd="0" destOrd="0" presId="urn:microsoft.com/office/officeart/2005/8/layout/bProcess3"/>
    <dgm:cxn modelId="{221494FF-A3E4-43B9-8682-7F36BF309BC9}" type="presOf" srcId="{7597016C-8F19-41D9-97EA-B38B770BCD3C}" destId="{2047DDA6-C7E0-4987-897B-310914C3DEDF}" srcOrd="1" destOrd="0" presId="urn:microsoft.com/office/officeart/2005/8/layout/bProcess3"/>
    <dgm:cxn modelId="{8F055019-A51E-4A40-9F8F-B17CD32052E9}" type="presParOf" srcId="{32099A04-E2E8-4508-A57B-C231CB10F4EE}" destId="{FC2F71BE-BF59-4862-B51A-B100D9238D87}" srcOrd="0" destOrd="0" presId="urn:microsoft.com/office/officeart/2005/8/layout/bProcess3"/>
    <dgm:cxn modelId="{82867526-FC9F-4B86-B774-03A7A18EB150}" type="presParOf" srcId="{32099A04-E2E8-4508-A57B-C231CB10F4EE}" destId="{90C302D7-3B20-445B-B232-D802DF17BEC4}" srcOrd="1" destOrd="0" presId="urn:microsoft.com/office/officeart/2005/8/layout/bProcess3"/>
    <dgm:cxn modelId="{1B4F219C-4CE0-440E-AB23-3EA0F4D4B658}" type="presParOf" srcId="{90C302D7-3B20-445B-B232-D802DF17BEC4}" destId="{59D84CEF-4904-415D-8ED3-3162856AD2BB}" srcOrd="0" destOrd="0" presId="urn:microsoft.com/office/officeart/2005/8/layout/bProcess3"/>
    <dgm:cxn modelId="{F184C090-7C53-4279-AE7C-01732AD03C77}" type="presParOf" srcId="{32099A04-E2E8-4508-A57B-C231CB10F4EE}" destId="{CEDEA5B4-DE80-4123-9EDF-239DB1BEA21C}" srcOrd="2" destOrd="0" presId="urn:microsoft.com/office/officeart/2005/8/layout/bProcess3"/>
    <dgm:cxn modelId="{7DE51BB6-5D19-43F3-9E4E-BF3AA3289EAD}" type="presParOf" srcId="{32099A04-E2E8-4508-A57B-C231CB10F4EE}" destId="{FB3C89BC-2B9A-4606-B394-D76E3ECFC1BA}" srcOrd="3" destOrd="0" presId="urn:microsoft.com/office/officeart/2005/8/layout/bProcess3"/>
    <dgm:cxn modelId="{65D2B6E4-AF48-46E1-84CE-12969833E900}" type="presParOf" srcId="{FB3C89BC-2B9A-4606-B394-D76E3ECFC1BA}" destId="{2047DDA6-C7E0-4987-897B-310914C3DEDF}" srcOrd="0" destOrd="0" presId="urn:microsoft.com/office/officeart/2005/8/layout/bProcess3"/>
    <dgm:cxn modelId="{300AEE15-52EF-4110-AB8A-4DC88C42BB79}" type="presParOf" srcId="{32099A04-E2E8-4508-A57B-C231CB10F4EE}" destId="{DBB6BF8C-D04F-4C09-A019-5B16895FDBD2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0B0C70D-E321-43AE-B80F-409CBB7275D1}" type="doc">
      <dgm:prSet loTypeId="urn:microsoft.com/office/officeart/2005/8/layout/h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FAC551A-93F0-404B-8FC1-BFC5A9121514}">
      <dgm:prSet phldrT="[Текст]" custT="1"/>
      <dgm:spPr/>
      <dgm:t>
        <a:bodyPr/>
        <a:lstStyle/>
        <a:p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74F290-E068-44B4-B510-129BB67C6AF2}" type="parTrans" cxnId="{3AB94B0D-60A9-4D9C-BA05-2FDE4F978F7D}">
      <dgm:prSet/>
      <dgm:spPr/>
      <dgm:t>
        <a:bodyPr/>
        <a:lstStyle/>
        <a:p>
          <a:endParaRPr lang="ru-RU"/>
        </a:p>
      </dgm:t>
    </dgm:pt>
    <dgm:pt modelId="{09C69E69-6438-4E53-8CC2-F6B65CE6CF07}" type="sibTrans" cxnId="{3AB94B0D-60A9-4D9C-BA05-2FDE4F978F7D}">
      <dgm:prSet/>
      <dgm:spPr/>
      <dgm:t>
        <a:bodyPr/>
        <a:lstStyle/>
        <a:p>
          <a:endParaRPr lang="ru-RU"/>
        </a:p>
      </dgm:t>
    </dgm:pt>
    <dgm:pt modelId="{D5D9127B-C4D3-4F49-8CBA-BA11370C46AD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Родители являются лидерами, обладают авторитетом</a:t>
          </a:r>
          <a:endParaRPr lang="ru-RU" sz="2000" b="0" dirty="0"/>
        </a:p>
      </dgm:t>
    </dgm:pt>
    <dgm:pt modelId="{C371CC4F-EA46-4C0A-A88A-D019DA8302E8}" type="parTrans" cxnId="{DB07D8F5-59AF-462D-9E8F-99F630F01E31}">
      <dgm:prSet/>
      <dgm:spPr/>
      <dgm:t>
        <a:bodyPr/>
        <a:lstStyle/>
        <a:p>
          <a:endParaRPr lang="ru-RU"/>
        </a:p>
      </dgm:t>
    </dgm:pt>
    <dgm:pt modelId="{78D1674E-008D-46EA-8FE2-BFA23761276A}" type="sibTrans" cxnId="{DB07D8F5-59AF-462D-9E8F-99F630F01E31}">
      <dgm:prSet/>
      <dgm:spPr/>
      <dgm:t>
        <a:bodyPr/>
        <a:lstStyle/>
        <a:p>
          <a:endParaRPr lang="ru-RU"/>
        </a:p>
      </dgm:t>
    </dgm:pt>
    <dgm:pt modelId="{E0C586AD-0FFE-48C3-86F7-8D0EC32F6C2C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Теплые эмоциональные отношения между родителями и детьми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CCEA2F-FAD0-4DAE-BCFE-74F5A49A3CF8}" type="parTrans" cxnId="{FD799317-D5A3-45F1-A499-96094924CE6B}">
      <dgm:prSet/>
      <dgm:spPr/>
      <dgm:t>
        <a:bodyPr/>
        <a:lstStyle/>
        <a:p>
          <a:endParaRPr lang="ru-RU"/>
        </a:p>
      </dgm:t>
    </dgm:pt>
    <dgm:pt modelId="{64516992-9C5F-4378-B5A2-B142724CEF58}" type="sibTrans" cxnId="{FD799317-D5A3-45F1-A499-96094924CE6B}">
      <dgm:prSet/>
      <dgm:spPr/>
      <dgm:t>
        <a:bodyPr/>
        <a:lstStyle/>
        <a:p>
          <a:endParaRPr lang="ru-RU"/>
        </a:p>
      </dgm:t>
    </dgm:pt>
    <dgm:pt modelId="{5F33D0CD-91C4-43D2-9C1A-47DEECE759F4}">
      <dgm:prSet phldrT="[Текст]"/>
      <dgm:spPr/>
      <dgm:t>
        <a:bodyPr/>
        <a:lstStyle/>
        <a:p>
          <a:endParaRPr lang="ru-RU" sz="2100" dirty="0"/>
        </a:p>
      </dgm:t>
    </dgm:pt>
    <dgm:pt modelId="{765913C9-CC69-441B-94F0-0443D1850363}" type="parTrans" cxnId="{DBF3006D-0DE0-4139-8063-25515086F27E}">
      <dgm:prSet/>
      <dgm:spPr/>
      <dgm:t>
        <a:bodyPr/>
        <a:lstStyle/>
        <a:p>
          <a:endParaRPr lang="ru-RU"/>
        </a:p>
      </dgm:t>
    </dgm:pt>
    <dgm:pt modelId="{8167C753-3950-4F18-A957-1A3FC4DD34CA}" type="sibTrans" cxnId="{DBF3006D-0DE0-4139-8063-25515086F27E}">
      <dgm:prSet/>
      <dgm:spPr/>
      <dgm:t>
        <a:bodyPr/>
        <a:lstStyle/>
        <a:p>
          <a:endParaRPr lang="ru-RU"/>
        </a:p>
      </dgm:t>
    </dgm:pt>
    <dgm:pt modelId="{E258F12C-4716-41CF-92E2-B98C1A6202C9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Четкий контроль над детьми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D4D2AE-D6BE-4245-BCD5-D0230776FECB}" type="parTrans" cxnId="{94B6B22B-A23D-4EE3-9E5C-43CD4423AA21}">
      <dgm:prSet/>
      <dgm:spPr/>
      <dgm:t>
        <a:bodyPr/>
        <a:lstStyle/>
        <a:p>
          <a:endParaRPr lang="ru-RU"/>
        </a:p>
      </dgm:t>
    </dgm:pt>
    <dgm:pt modelId="{B9A49FA9-CE28-46C8-ABFC-126F33533243}" type="sibTrans" cxnId="{94B6B22B-A23D-4EE3-9E5C-43CD4423AA21}">
      <dgm:prSet/>
      <dgm:spPr/>
      <dgm:t>
        <a:bodyPr/>
        <a:lstStyle/>
        <a:p>
          <a:endParaRPr lang="ru-RU"/>
        </a:p>
      </dgm:t>
    </dgm:pt>
    <dgm:pt modelId="{22666020-9CFA-4884-92F4-EAD27B2D0F6D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Забота о воспитании самобытной личности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C618C0-7AD8-4938-B2BB-E175E4743098}" type="parTrans" cxnId="{33B16ACC-4DAB-4950-AE0E-4409800AAC96}">
      <dgm:prSet/>
      <dgm:spPr/>
      <dgm:t>
        <a:bodyPr/>
        <a:lstStyle/>
        <a:p>
          <a:endParaRPr lang="ru-RU"/>
        </a:p>
      </dgm:t>
    </dgm:pt>
    <dgm:pt modelId="{3CBC7CBA-64BD-4136-85AA-A75DE7FAA1E7}" type="sibTrans" cxnId="{33B16ACC-4DAB-4950-AE0E-4409800AAC96}">
      <dgm:prSet/>
      <dgm:spPr/>
      <dgm:t>
        <a:bodyPr/>
        <a:lstStyle/>
        <a:p>
          <a:endParaRPr lang="ru-RU"/>
        </a:p>
      </dgm:t>
    </dgm:pt>
    <dgm:pt modelId="{B5B50DD1-8EFD-41FB-BCA6-3D2ECC9D7A43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Отсутствуют физические наказания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0AEE18-70B2-4D68-ADE0-08C3CAD3348F}" type="sibTrans" cxnId="{5D430591-F38A-4136-98DC-E9581465D97B}">
      <dgm:prSet/>
      <dgm:spPr/>
      <dgm:t>
        <a:bodyPr/>
        <a:lstStyle/>
        <a:p>
          <a:endParaRPr lang="ru-RU"/>
        </a:p>
      </dgm:t>
    </dgm:pt>
    <dgm:pt modelId="{6FA4CD2A-8129-466D-AEA3-E027C6C3CAE3}" type="parTrans" cxnId="{5D430591-F38A-4136-98DC-E9581465D97B}">
      <dgm:prSet/>
      <dgm:spPr/>
      <dgm:t>
        <a:bodyPr/>
        <a:lstStyle/>
        <a:p>
          <a:endParaRPr lang="ru-RU"/>
        </a:p>
      </dgm:t>
    </dgm:pt>
    <dgm:pt modelId="{8DD55F07-A31E-4AC9-848E-9B598139FA04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Адекватно оценивают удачи и неудачи ребенка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7E95AB-F0FA-49ED-A272-C2C1E4D4B0E0}" type="parTrans" cxnId="{23E2E391-33B5-4A0E-A518-DBCB7EA87E7A}">
      <dgm:prSet/>
      <dgm:spPr/>
      <dgm:t>
        <a:bodyPr/>
        <a:lstStyle/>
        <a:p>
          <a:endParaRPr lang="ru-RU"/>
        </a:p>
      </dgm:t>
    </dgm:pt>
    <dgm:pt modelId="{EBDC45EE-43D0-476F-AF44-BE401A9FC8F6}" type="sibTrans" cxnId="{23E2E391-33B5-4A0E-A518-DBCB7EA87E7A}">
      <dgm:prSet/>
      <dgm:spPr/>
      <dgm:t>
        <a:bodyPr/>
        <a:lstStyle/>
        <a:p>
          <a:endParaRPr lang="ru-RU"/>
        </a:p>
      </dgm:t>
    </dgm:pt>
    <dgm:pt modelId="{C0CA8B16-7E08-4162-BE6B-226E0E598A8B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Глубоко понимают цели, мотивы поступков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1104CA-6AF6-4BB2-8C87-6188FE1DC1F8}" type="parTrans" cxnId="{02270FD4-8228-4F88-9CE4-7695E32E7E03}">
      <dgm:prSet/>
      <dgm:spPr/>
      <dgm:t>
        <a:bodyPr/>
        <a:lstStyle/>
        <a:p>
          <a:endParaRPr lang="ru-RU"/>
        </a:p>
      </dgm:t>
    </dgm:pt>
    <dgm:pt modelId="{BE6563E2-2EC2-4482-86DB-077C4059F278}" type="sibTrans" cxnId="{02270FD4-8228-4F88-9CE4-7695E32E7E03}">
      <dgm:prSet/>
      <dgm:spPr/>
      <dgm:t>
        <a:bodyPr/>
        <a:lstStyle/>
        <a:p>
          <a:endParaRPr lang="ru-RU"/>
        </a:p>
      </dgm:t>
    </dgm:pt>
    <dgm:pt modelId="{64887DB6-F8C0-4712-8E6B-7C14A848B0D5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Предполагают дальнейший путь развития ребенка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5885AA-3CB3-4EA9-A65E-0C125C0032E0}" type="parTrans" cxnId="{4FE80F91-430E-42EC-9EF1-433C2C7A576E}">
      <dgm:prSet/>
      <dgm:spPr/>
      <dgm:t>
        <a:bodyPr/>
        <a:lstStyle/>
        <a:p>
          <a:endParaRPr lang="ru-RU"/>
        </a:p>
      </dgm:t>
    </dgm:pt>
    <dgm:pt modelId="{CBA4451E-534F-418E-9930-CB014FD8219D}" type="sibTrans" cxnId="{4FE80F91-430E-42EC-9EF1-433C2C7A576E}">
      <dgm:prSet/>
      <dgm:spPr/>
      <dgm:t>
        <a:bodyPr/>
        <a:lstStyle/>
        <a:p>
          <a:endParaRPr lang="ru-RU"/>
        </a:p>
      </dgm:t>
    </dgm:pt>
    <dgm:pt modelId="{53B0AEDF-577E-4016-B879-1AB0830D2CC3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 собственного мнения, уважение к чужому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23EDBA-8890-49F3-A8FA-293EDE3E76FE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Адаптивность и доброжелательность в отношении к сверстникам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759834-F75B-453C-A3F2-AF6D34395642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Проявление инициативы, активность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5D2BCF-61FA-464D-B209-C774E3844E65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Самостоятельность, ответственность за свои действия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C1D2BF-ABBA-464E-8E18-742F8CDA83BD}">
      <dgm:prSet phldrT="[Текст]" custT="1"/>
      <dgm:spPr/>
      <dgm:t>
        <a:bodyPr/>
        <a:lstStyle/>
        <a:p>
          <a:r>
            <a: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ребенка развиваются:</a:t>
          </a:r>
          <a:endParaRPr lang="ru-RU" sz="2100" b="1" u="sng" dirty="0"/>
        </a:p>
      </dgm:t>
    </dgm:pt>
    <dgm:pt modelId="{37AACDF7-7BF2-425F-AB7C-4504818F9DC2}" type="sibTrans" cxnId="{7EF9E76D-7867-4994-A56A-9F2A23344C33}">
      <dgm:prSet/>
      <dgm:spPr/>
      <dgm:t>
        <a:bodyPr/>
        <a:lstStyle/>
        <a:p>
          <a:endParaRPr lang="ru-RU"/>
        </a:p>
      </dgm:t>
    </dgm:pt>
    <dgm:pt modelId="{D4F7D92D-D0B0-47B0-8AD3-5682FDD6F66B}" type="parTrans" cxnId="{7EF9E76D-7867-4994-A56A-9F2A23344C33}">
      <dgm:prSet/>
      <dgm:spPr/>
      <dgm:t>
        <a:bodyPr/>
        <a:lstStyle/>
        <a:p>
          <a:endParaRPr lang="ru-RU"/>
        </a:p>
      </dgm:t>
    </dgm:pt>
    <dgm:pt modelId="{16283C26-0067-4BA7-B6C7-FAB0555DA974}" type="sibTrans" cxnId="{AB4D650C-FEFF-4D43-A374-BB3A68F58B4A}">
      <dgm:prSet/>
      <dgm:spPr/>
      <dgm:t>
        <a:bodyPr/>
        <a:lstStyle/>
        <a:p>
          <a:endParaRPr lang="ru-RU"/>
        </a:p>
      </dgm:t>
    </dgm:pt>
    <dgm:pt modelId="{770D7B7D-775E-4629-A3F8-E780A51AC44D}" type="parTrans" cxnId="{AB4D650C-FEFF-4D43-A374-BB3A68F58B4A}">
      <dgm:prSet/>
      <dgm:spPr/>
      <dgm:t>
        <a:bodyPr/>
        <a:lstStyle/>
        <a:p>
          <a:endParaRPr lang="ru-RU"/>
        </a:p>
      </dgm:t>
    </dgm:pt>
    <dgm:pt modelId="{A638A4F7-8104-4987-8A0B-8BD3B55650B4}" type="sibTrans" cxnId="{D07B5A24-8859-43F7-99B6-88F2D363E427}">
      <dgm:prSet/>
      <dgm:spPr/>
      <dgm:t>
        <a:bodyPr/>
        <a:lstStyle/>
        <a:p>
          <a:endParaRPr lang="ru-RU"/>
        </a:p>
      </dgm:t>
    </dgm:pt>
    <dgm:pt modelId="{AFF9C086-5ECC-45F7-9D25-F1FD3E4C2601}" type="parTrans" cxnId="{D07B5A24-8859-43F7-99B6-88F2D363E427}">
      <dgm:prSet/>
      <dgm:spPr/>
      <dgm:t>
        <a:bodyPr/>
        <a:lstStyle/>
        <a:p>
          <a:endParaRPr lang="ru-RU"/>
        </a:p>
      </dgm:t>
    </dgm:pt>
    <dgm:pt modelId="{B75B062B-AC57-4BE1-91BC-3E2B4569269B}" type="sibTrans" cxnId="{86765918-25C4-4374-9DA9-D8C92D48D714}">
      <dgm:prSet/>
      <dgm:spPr/>
      <dgm:t>
        <a:bodyPr/>
        <a:lstStyle/>
        <a:p>
          <a:endParaRPr lang="ru-RU"/>
        </a:p>
      </dgm:t>
    </dgm:pt>
    <dgm:pt modelId="{42710296-3025-4F94-BAD9-EA07E38BFC0C}" type="parTrans" cxnId="{86765918-25C4-4374-9DA9-D8C92D48D714}">
      <dgm:prSet/>
      <dgm:spPr/>
      <dgm:t>
        <a:bodyPr/>
        <a:lstStyle/>
        <a:p>
          <a:endParaRPr lang="ru-RU"/>
        </a:p>
      </dgm:t>
    </dgm:pt>
    <dgm:pt modelId="{B8232A4D-6EEC-4583-B547-98375B9D6363}" type="sibTrans" cxnId="{934BF740-0981-4582-8063-4490C2140879}">
      <dgm:prSet/>
      <dgm:spPr/>
      <dgm:t>
        <a:bodyPr/>
        <a:lstStyle/>
        <a:p>
          <a:endParaRPr lang="ru-RU"/>
        </a:p>
      </dgm:t>
    </dgm:pt>
    <dgm:pt modelId="{70852545-3101-4C93-A753-250F35310AE4}" type="parTrans" cxnId="{934BF740-0981-4582-8063-4490C2140879}">
      <dgm:prSet/>
      <dgm:spPr/>
      <dgm:t>
        <a:bodyPr/>
        <a:lstStyle/>
        <a:p>
          <a:endParaRPr lang="ru-RU"/>
        </a:p>
      </dgm:t>
    </dgm:pt>
    <dgm:pt modelId="{A90BE4BC-6FD5-41E3-8EFE-F8569FE01F06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Способность к самоконтролю, адекватная самооценка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F22627-2FE8-4F5F-A35F-976218990EC9}" type="parTrans" cxnId="{46B170F7-2965-4274-9988-5E5F6F135F53}">
      <dgm:prSet/>
      <dgm:spPr/>
    </dgm:pt>
    <dgm:pt modelId="{1CEDC4CF-E39F-4D2D-A2ED-3205895C3CAB}" type="sibTrans" cxnId="{46B170F7-2965-4274-9988-5E5F6F135F53}">
      <dgm:prSet/>
      <dgm:spPr/>
    </dgm:pt>
    <dgm:pt modelId="{32DBF63B-E724-4665-8A9F-76AFB3042906}" type="pres">
      <dgm:prSet presAssocID="{70B0C70D-E321-43AE-B80F-409CBB7275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30E879-AAFB-4B58-8B49-0F1E3C7EF6A3}" type="pres">
      <dgm:prSet presAssocID="{AFAC551A-93F0-404B-8FC1-BFC5A9121514}" presName="node" presStyleLbl="node1" presStyleIdx="0" presStyleCnt="3" custScaleX="186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9D8B6-495B-40D1-80E2-9FA0FD01FAB5}" type="pres">
      <dgm:prSet presAssocID="{09C69E69-6438-4E53-8CC2-F6B65CE6CF07}" presName="sibTrans" presStyleCnt="0"/>
      <dgm:spPr/>
    </dgm:pt>
    <dgm:pt modelId="{0AAC286C-AEBF-4482-9274-4F3B611FFCF6}" type="pres">
      <dgm:prSet presAssocID="{5F33D0CD-91C4-43D2-9C1A-47DEECE759F4}" presName="node" presStyleLbl="node1" presStyleIdx="1" presStyleCnt="3" custScaleX="166516" custLinFactNeighborX="23211" custLinFactNeighborY="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46FB4-C847-4B5A-85F0-4652DDBF0CDB}" type="pres">
      <dgm:prSet presAssocID="{8167C753-3950-4F18-A957-1A3FC4DD34CA}" presName="sibTrans" presStyleCnt="0"/>
      <dgm:spPr/>
    </dgm:pt>
    <dgm:pt modelId="{EBADF9AC-D43F-4745-9167-A33C594D0F92}" type="pres">
      <dgm:prSet presAssocID="{D6C1D2BF-ABBA-464E-8E18-742F8CDA83BD}" presName="node" presStyleLbl="node1" presStyleIdx="2" presStyleCnt="3" custScaleX="206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E775B1-5F32-4F75-AE44-881FD7539BC6}" type="presOf" srcId="{22666020-9CFA-4884-92F4-EAD27B2D0F6D}" destId="{0F30E879-AAFB-4B58-8B49-0F1E3C7EF6A3}" srcOrd="0" destOrd="4" presId="urn:microsoft.com/office/officeart/2005/8/layout/hList6"/>
    <dgm:cxn modelId="{5D430591-F38A-4136-98DC-E9581465D97B}" srcId="{5F33D0CD-91C4-43D2-9C1A-47DEECE759F4}" destId="{B5B50DD1-8EFD-41FB-BCA6-3D2ECC9D7A43}" srcOrd="0" destOrd="0" parTransId="{6FA4CD2A-8129-466D-AEA3-E027C6C3CAE3}" sibTransId="{150AEE18-70B2-4D68-ADE0-08C3CAD3348F}"/>
    <dgm:cxn modelId="{BB111767-8334-4352-A406-1796769520D9}" type="presOf" srcId="{1823EDBA-8890-49F3-A8FA-293EDE3E76FE}" destId="{EBADF9AC-D43F-4745-9167-A33C594D0F92}" srcOrd="0" destOrd="4" presId="urn:microsoft.com/office/officeart/2005/8/layout/hList6"/>
    <dgm:cxn modelId="{94B6B22B-A23D-4EE3-9E5C-43CD4423AA21}" srcId="{AFAC551A-93F0-404B-8FC1-BFC5A9121514}" destId="{E258F12C-4716-41CF-92E2-B98C1A6202C9}" srcOrd="2" destOrd="0" parTransId="{D2D4D2AE-D6BE-4245-BCD5-D0230776FECB}" sibTransId="{B9A49FA9-CE28-46C8-ABFC-126F33533243}"/>
    <dgm:cxn modelId="{5D38237A-87C5-4AE5-B169-978F1941C2B0}" type="presOf" srcId="{E258F12C-4716-41CF-92E2-B98C1A6202C9}" destId="{0F30E879-AAFB-4B58-8B49-0F1E3C7EF6A3}" srcOrd="0" destOrd="3" presId="urn:microsoft.com/office/officeart/2005/8/layout/hList6"/>
    <dgm:cxn modelId="{05BA1E07-24E1-47E8-BEFD-0348B02CB183}" type="presOf" srcId="{53B0AEDF-577E-4016-B879-1AB0830D2CC3}" destId="{EBADF9AC-D43F-4745-9167-A33C594D0F92}" srcOrd="0" destOrd="5" presId="urn:microsoft.com/office/officeart/2005/8/layout/hList6"/>
    <dgm:cxn modelId="{80E7AE45-DDBB-46B2-8BBB-F880FFB45A56}" type="presOf" srcId="{AFAC551A-93F0-404B-8FC1-BFC5A9121514}" destId="{0F30E879-AAFB-4B58-8B49-0F1E3C7EF6A3}" srcOrd="0" destOrd="0" presId="urn:microsoft.com/office/officeart/2005/8/layout/hList6"/>
    <dgm:cxn modelId="{3AB94B0D-60A9-4D9C-BA05-2FDE4F978F7D}" srcId="{70B0C70D-E321-43AE-B80F-409CBB7275D1}" destId="{AFAC551A-93F0-404B-8FC1-BFC5A9121514}" srcOrd="0" destOrd="0" parTransId="{8774F290-E068-44B4-B510-129BB67C6AF2}" sibTransId="{09C69E69-6438-4E53-8CC2-F6B65CE6CF07}"/>
    <dgm:cxn modelId="{4F5F3215-B45B-4E9D-8759-ABD9824C220F}" type="presOf" srcId="{3A5D2BCF-61FA-464D-B209-C774E3844E65}" destId="{EBADF9AC-D43F-4745-9167-A33C594D0F92}" srcOrd="0" destOrd="2" presId="urn:microsoft.com/office/officeart/2005/8/layout/hList6"/>
    <dgm:cxn modelId="{23E2E391-33B5-4A0E-A518-DBCB7EA87E7A}" srcId="{5F33D0CD-91C4-43D2-9C1A-47DEECE759F4}" destId="{8DD55F07-A31E-4AC9-848E-9B598139FA04}" srcOrd="1" destOrd="0" parTransId="{817E95AB-F0FA-49ED-A272-C2C1E4D4B0E0}" sibTransId="{EBDC45EE-43D0-476F-AF44-BE401A9FC8F6}"/>
    <dgm:cxn modelId="{01139F5D-4B6F-4AAE-A821-769E9AA283E3}" type="presOf" srcId="{8DD55F07-A31E-4AC9-848E-9B598139FA04}" destId="{0AAC286C-AEBF-4482-9274-4F3B611FFCF6}" srcOrd="0" destOrd="2" presId="urn:microsoft.com/office/officeart/2005/8/layout/hList6"/>
    <dgm:cxn modelId="{91B3D0E7-C4A1-4B56-8691-C45F2C7CBF4C}" type="presOf" srcId="{B5B50DD1-8EFD-41FB-BCA6-3D2ECC9D7A43}" destId="{0AAC286C-AEBF-4482-9274-4F3B611FFCF6}" srcOrd="0" destOrd="1" presId="urn:microsoft.com/office/officeart/2005/8/layout/hList6"/>
    <dgm:cxn modelId="{D07B5A24-8859-43F7-99B6-88F2D363E427}" srcId="{D6C1D2BF-ABBA-464E-8E18-742F8CDA83BD}" destId="{1823EDBA-8890-49F3-A8FA-293EDE3E76FE}" srcOrd="3" destOrd="0" parTransId="{AFF9C086-5ECC-45F7-9D25-F1FD3E4C2601}" sibTransId="{A638A4F7-8104-4987-8A0B-8BD3B55650B4}"/>
    <dgm:cxn modelId="{DBF3006D-0DE0-4139-8063-25515086F27E}" srcId="{70B0C70D-E321-43AE-B80F-409CBB7275D1}" destId="{5F33D0CD-91C4-43D2-9C1A-47DEECE759F4}" srcOrd="1" destOrd="0" parTransId="{765913C9-CC69-441B-94F0-0443D1850363}" sibTransId="{8167C753-3950-4F18-A957-1A3FC4DD34CA}"/>
    <dgm:cxn modelId="{25DBBEA2-8674-4170-919D-C023CEF64699}" type="presOf" srcId="{E0C586AD-0FFE-48C3-86F7-8D0EC32F6C2C}" destId="{0F30E879-AAFB-4B58-8B49-0F1E3C7EF6A3}" srcOrd="0" destOrd="2" presId="urn:microsoft.com/office/officeart/2005/8/layout/hList6"/>
    <dgm:cxn modelId="{86765918-25C4-4374-9DA9-D8C92D48D714}" srcId="{D6C1D2BF-ABBA-464E-8E18-742F8CDA83BD}" destId="{D2759834-F75B-453C-A3F2-AF6D34395642}" srcOrd="2" destOrd="0" parTransId="{42710296-3025-4F94-BAD9-EA07E38BFC0C}" sibTransId="{B75B062B-AC57-4BE1-91BC-3E2B4569269B}"/>
    <dgm:cxn modelId="{4BEDFC04-6EDA-4ECC-B42F-E0C8AB4C4292}" type="presOf" srcId="{D6C1D2BF-ABBA-464E-8E18-742F8CDA83BD}" destId="{EBADF9AC-D43F-4745-9167-A33C594D0F92}" srcOrd="0" destOrd="0" presId="urn:microsoft.com/office/officeart/2005/8/layout/hList6"/>
    <dgm:cxn modelId="{25A19F4D-77D9-4C5D-A543-E84E2A6AE436}" type="presOf" srcId="{D2759834-F75B-453C-A3F2-AF6D34395642}" destId="{EBADF9AC-D43F-4745-9167-A33C594D0F92}" srcOrd="0" destOrd="3" presId="urn:microsoft.com/office/officeart/2005/8/layout/hList6"/>
    <dgm:cxn modelId="{02270FD4-8228-4F88-9CE4-7695E32E7E03}" srcId="{5F33D0CD-91C4-43D2-9C1A-47DEECE759F4}" destId="{C0CA8B16-7E08-4162-BE6B-226E0E598A8B}" srcOrd="2" destOrd="0" parTransId="{AF1104CA-6AF6-4BB2-8C87-6188FE1DC1F8}" sibTransId="{BE6563E2-2EC2-4482-86DB-077C4059F278}"/>
    <dgm:cxn modelId="{7EF9E76D-7867-4994-A56A-9F2A23344C33}" srcId="{70B0C70D-E321-43AE-B80F-409CBB7275D1}" destId="{D6C1D2BF-ABBA-464E-8E18-742F8CDA83BD}" srcOrd="2" destOrd="0" parTransId="{D4F7D92D-D0B0-47B0-8AD3-5682FDD6F66B}" sibTransId="{37AACDF7-7BF2-425F-AB7C-4504818F9DC2}"/>
    <dgm:cxn modelId="{DB07D8F5-59AF-462D-9E8F-99F630F01E31}" srcId="{AFAC551A-93F0-404B-8FC1-BFC5A9121514}" destId="{D5D9127B-C4D3-4F49-8CBA-BA11370C46AD}" srcOrd="0" destOrd="0" parTransId="{C371CC4F-EA46-4C0A-A88A-D019DA8302E8}" sibTransId="{78D1674E-008D-46EA-8FE2-BFA23761276A}"/>
    <dgm:cxn modelId="{4FE80F91-430E-42EC-9EF1-433C2C7A576E}" srcId="{5F33D0CD-91C4-43D2-9C1A-47DEECE759F4}" destId="{64887DB6-F8C0-4712-8E6B-7C14A848B0D5}" srcOrd="3" destOrd="0" parTransId="{DC5885AA-3CB3-4EA9-A65E-0C125C0032E0}" sibTransId="{CBA4451E-534F-418E-9930-CB014FD8219D}"/>
    <dgm:cxn modelId="{934BF740-0981-4582-8063-4490C2140879}" srcId="{D6C1D2BF-ABBA-464E-8E18-742F8CDA83BD}" destId="{3A5D2BCF-61FA-464D-B209-C774E3844E65}" srcOrd="1" destOrd="0" parTransId="{70852545-3101-4C93-A753-250F35310AE4}" sibTransId="{B8232A4D-6EEC-4583-B547-98375B9D6363}"/>
    <dgm:cxn modelId="{E457D4D0-A8FE-4D98-B891-B017647BC514}" type="presOf" srcId="{D5D9127B-C4D3-4F49-8CBA-BA11370C46AD}" destId="{0F30E879-AAFB-4B58-8B49-0F1E3C7EF6A3}" srcOrd="0" destOrd="1" presId="urn:microsoft.com/office/officeart/2005/8/layout/hList6"/>
    <dgm:cxn modelId="{026DC079-88F1-4260-B323-BC006A68436D}" type="presOf" srcId="{C0CA8B16-7E08-4162-BE6B-226E0E598A8B}" destId="{0AAC286C-AEBF-4482-9274-4F3B611FFCF6}" srcOrd="0" destOrd="3" presId="urn:microsoft.com/office/officeart/2005/8/layout/hList6"/>
    <dgm:cxn modelId="{A89EEC33-0AD3-409F-AE1C-AA4910B5F7F9}" type="presOf" srcId="{A90BE4BC-6FD5-41E3-8EFE-F8569FE01F06}" destId="{EBADF9AC-D43F-4745-9167-A33C594D0F92}" srcOrd="0" destOrd="1" presId="urn:microsoft.com/office/officeart/2005/8/layout/hList6"/>
    <dgm:cxn modelId="{33483889-D1DD-4226-9F1D-7D8E8D993A65}" type="presOf" srcId="{70B0C70D-E321-43AE-B80F-409CBB7275D1}" destId="{32DBF63B-E724-4665-8A9F-76AFB3042906}" srcOrd="0" destOrd="0" presId="urn:microsoft.com/office/officeart/2005/8/layout/hList6"/>
    <dgm:cxn modelId="{33B16ACC-4DAB-4950-AE0E-4409800AAC96}" srcId="{AFAC551A-93F0-404B-8FC1-BFC5A9121514}" destId="{22666020-9CFA-4884-92F4-EAD27B2D0F6D}" srcOrd="3" destOrd="0" parTransId="{A7C618C0-7AD8-4938-B2BB-E175E4743098}" sibTransId="{3CBC7CBA-64BD-4136-85AA-A75DE7FAA1E7}"/>
    <dgm:cxn modelId="{B17CABB4-F2CD-47FA-A286-F2F202310D9D}" type="presOf" srcId="{5F33D0CD-91C4-43D2-9C1A-47DEECE759F4}" destId="{0AAC286C-AEBF-4482-9274-4F3B611FFCF6}" srcOrd="0" destOrd="0" presId="urn:microsoft.com/office/officeart/2005/8/layout/hList6"/>
    <dgm:cxn modelId="{FD799317-D5A3-45F1-A499-96094924CE6B}" srcId="{AFAC551A-93F0-404B-8FC1-BFC5A9121514}" destId="{E0C586AD-0FFE-48C3-86F7-8D0EC32F6C2C}" srcOrd="1" destOrd="0" parTransId="{F6CCEA2F-FAD0-4DAE-BCFE-74F5A49A3CF8}" sibTransId="{64516992-9C5F-4378-B5A2-B142724CEF58}"/>
    <dgm:cxn modelId="{AB4D650C-FEFF-4D43-A374-BB3A68F58B4A}" srcId="{D6C1D2BF-ABBA-464E-8E18-742F8CDA83BD}" destId="{53B0AEDF-577E-4016-B879-1AB0830D2CC3}" srcOrd="4" destOrd="0" parTransId="{770D7B7D-775E-4629-A3F8-E780A51AC44D}" sibTransId="{16283C26-0067-4BA7-B6C7-FAB0555DA974}"/>
    <dgm:cxn modelId="{3C437C72-E7F2-496F-B9CE-18C3198BC386}" type="presOf" srcId="{64887DB6-F8C0-4712-8E6B-7C14A848B0D5}" destId="{0AAC286C-AEBF-4482-9274-4F3B611FFCF6}" srcOrd="0" destOrd="4" presId="urn:microsoft.com/office/officeart/2005/8/layout/hList6"/>
    <dgm:cxn modelId="{46B170F7-2965-4274-9988-5E5F6F135F53}" srcId="{D6C1D2BF-ABBA-464E-8E18-742F8CDA83BD}" destId="{A90BE4BC-6FD5-41E3-8EFE-F8569FE01F06}" srcOrd="0" destOrd="0" parTransId="{03F22627-2FE8-4F5F-A35F-976218990EC9}" sibTransId="{1CEDC4CF-E39F-4D2D-A2ED-3205895C3CAB}"/>
    <dgm:cxn modelId="{C96630A2-5178-4857-9FF9-62993E0E7BFE}" type="presParOf" srcId="{32DBF63B-E724-4665-8A9F-76AFB3042906}" destId="{0F30E879-AAFB-4B58-8B49-0F1E3C7EF6A3}" srcOrd="0" destOrd="0" presId="urn:microsoft.com/office/officeart/2005/8/layout/hList6"/>
    <dgm:cxn modelId="{3529BBA2-190D-42DB-98B8-788360CB5E80}" type="presParOf" srcId="{32DBF63B-E724-4665-8A9F-76AFB3042906}" destId="{3849D8B6-495B-40D1-80E2-9FA0FD01FAB5}" srcOrd="1" destOrd="0" presId="urn:microsoft.com/office/officeart/2005/8/layout/hList6"/>
    <dgm:cxn modelId="{958AE087-C879-4A43-9498-BB2F35FFC5AB}" type="presParOf" srcId="{32DBF63B-E724-4665-8A9F-76AFB3042906}" destId="{0AAC286C-AEBF-4482-9274-4F3B611FFCF6}" srcOrd="2" destOrd="0" presId="urn:microsoft.com/office/officeart/2005/8/layout/hList6"/>
    <dgm:cxn modelId="{719685F8-A474-4AAD-AC38-031E254D1B16}" type="presParOf" srcId="{32DBF63B-E724-4665-8A9F-76AFB3042906}" destId="{82646FB4-C847-4B5A-85F0-4652DDBF0CDB}" srcOrd="3" destOrd="0" presId="urn:microsoft.com/office/officeart/2005/8/layout/hList6"/>
    <dgm:cxn modelId="{7D666EDD-A4D4-4715-A3D8-37FC6041F8AC}" type="presParOf" srcId="{32DBF63B-E724-4665-8A9F-76AFB3042906}" destId="{EBADF9AC-D43F-4745-9167-A33C594D0F9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B5B2F95-4052-4300-8780-7146C4A574B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554005-A95E-40F9-976D-140525E9443E}" type="pres">
      <dgm:prSet presAssocID="{8B5B2F95-4052-4300-8780-7146C4A574B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B5238CD-A7F3-4FE3-B3BC-CCC60A8C9F22}" type="presOf" srcId="{8B5B2F95-4052-4300-8780-7146C4A574BF}" destId="{4E554005-A95E-40F9-976D-140525E9443E}" srcOrd="0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33D24-4191-4924-BB45-2C59525305CC}">
      <dsp:nvSpPr>
        <dsp:cNvPr id="0" name=""/>
        <dsp:cNvSpPr/>
      </dsp:nvSpPr>
      <dsp:spPr>
        <a:xfrm>
          <a:off x="1273795" y="3135085"/>
          <a:ext cx="684681" cy="2609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2340" y="0"/>
              </a:lnTo>
              <a:lnTo>
                <a:pt x="342340" y="2609306"/>
              </a:lnTo>
              <a:lnTo>
                <a:pt x="684681" y="26093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548695" y="4372297"/>
        <a:ext cx="134882" cy="134882"/>
      </dsp:txXfrm>
    </dsp:sp>
    <dsp:sp modelId="{DA160E78-70BC-404E-BC23-33A4D0916520}">
      <dsp:nvSpPr>
        <dsp:cNvPr id="0" name=""/>
        <dsp:cNvSpPr/>
      </dsp:nvSpPr>
      <dsp:spPr>
        <a:xfrm>
          <a:off x="1273795" y="3135085"/>
          <a:ext cx="684681" cy="1304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2340" y="0"/>
              </a:lnTo>
              <a:lnTo>
                <a:pt x="342340" y="1304653"/>
              </a:lnTo>
              <a:lnTo>
                <a:pt x="684681" y="13046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79301" y="3750577"/>
        <a:ext cx="73670" cy="73670"/>
      </dsp:txXfrm>
    </dsp:sp>
    <dsp:sp modelId="{89D1463D-8124-4237-A250-E51EE410A2BA}">
      <dsp:nvSpPr>
        <dsp:cNvPr id="0" name=""/>
        <dsp:cNvSpPr/>
      </dsp:nvSpPr>
      <dsp:spPr>
        <a:xfrm>
          <a:off x="1273795" y="3089365"/>
          <a:ext cx="68468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84681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99019" y="3117968"/>
        <a:ext cx="34234" cy="34234"/>
      </dsp:txXfrm>
    </dsp:sp>
    <dsp:sp modelId="{CBECAA2F-27AB-4A3F-9A2E-406BFECB636C}">
      <dsp:nvSpPr>
        <dsp:cNvPr id="0" name=""/>
        <dsp:cNvSpPr/>
      </dsp:nvSpPr>
      <dsp:spPr>
        <a:xfrm>
          <a:off x="1273795" y="1830432"/>
          <a:ext cx="684681" cy="1304653"/>
        </a:xfrm>
        <a:custGeom>
          <a:avLst/>
          <a:gdLst/>
          <a:ahLst/>
          <a:cxnLst/>
          <a:rect l="0" t="0" r="0" b="0"/>
          <a:pathLst>
            <a:path>
              <a:moveTo>
                <a:pt x="0" y="1304653"/>
              </a:moveTo>
              <a:lnTo>
                <a:pt x="342340" y="1304653"/>
              </a:lnTo>
              <a:lnTo>
                <a:pt x="342340" y="0"/>
              </a:lnTo>
              <a:lnTo>
                <a:pt x="68468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79301" y="2445923"/>
        <a:ext cx="73670" cy="73670"/>
      </dsp:txXfrm>
    </dsp:sp>
    <dsp:sp modelId="{205CE642-3A00-4E21-BAD4-59732F70CC3E}">
      <dsp:nvSpPr>
        <dsp:cNvPr id="0" name=""/>
        <dsp:cNvSpPr/>
      </dsp:nvSpPr>
      <dsp:spPr>
        <a:xfrm>
          <a:off x="1273795" y="525779"/>
          <a:ext cx="684681" cy="2609306"/>
        </a:xfrm>
        <a:custGeom>
          <a:avLst/>
          <a:gdLst/>
          <a:ahLst/>
          <a:cxnLst/>
          <a:rect l="0" t="0" r="0" b="0"/>
          <a:pathLst>
            <a:path>
              <a:moveTo>
                <a:pt x="0" y="2609306"/>
              </a:moveTo>
              <a:lnTo>
                <a:pt x="342340" y="2609306"/>
              </a:lnTo>
              <a:lnTo>
                <a:pt x="342340" y="0"/>
              </a:lnTo>
              <a:lnTo>
                <a:pt x="68468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548695" y="1762991"/>
        <a:ext cx="134882" cy="134882"/>
      </dsp:txXfrm>
    </dsp:sp>
    <dsp:sp modelId="{B26FB502-2127-4664-8DB1-8E2646164C0F}">
      <dsp:nvSpPr>
        <dsp:cNvPr id="0" name=""/>
        <dsp:cNvSpPr/>
      </dsp:nvSpPr>
      <dsp:spPr>
        <a:xfrm rot="16200000">
          <a:off x="-1994703" y="2613224"/>
          <a:ext cx="5493276" cy="104372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Семья</a:t>
          </a:r>
          <a:endParaRPr lang="ru-RU" sz="65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994703" y="2613224"/>
        <a:ext cx="5493276" cy="1043722"/>
      </dsp:txXfrm>
    </dsp:sp>
    <dsp:sp modelId="{904772F2-1A7C-4FF0-9D85-8DDACA5F748E}">
      <dsp:nvSpPr>
        <dsp:cNvPr id="0" name=""/>
        <dsp:cNvSpPr/>
      </dsp:nvSpPr>
      <dsp:spPr>
        <a:xfrm>
          <a:off x="1958477" y="3918"/>
          <a:ext cx="9045127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Формирует те качества, которые нигде, кроме как в семье, сформированы быть не могут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477" y="3918"/>
        <a:ext cx="9045127" cy="1043722"/>
      </dsp:txXfrm>
    </dsp:sp>
    <dsp:sp modelId="{239D28B3-1A1A-43CF-B4CA-3C10BC88D037}">
      <dsp:nvSpPr>
        <dsp:cNvPr id="0" name=""/>
        <dsp:cNvSpPr/>
      </dsp:nvSpPr>
      <dsp:spPr>
        <a:xfrm>
          <a:off x="1958477" y="1308571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социализацию личности, из семьи выходят члены общества: какая семья – такое общество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477" y="1308571"/>
        <a:ext cx="9076349" cy="1043722"/>
      </dsp:txXfrm>
    </dsp:sp>
    <dsp:sp modelId="{1B0CDA58-772A-4889-8C49-5A90126C2E36}">
      <dsp:nvSpPr>
        <dsp:cNvPr id="0" name=""/>
        <dsp:cNvSpPr/>
      </dsp:nvSpPr>
      <dsp:spPr>
        <a:xfrm>
          <a:off x="1958477" y="2613224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преемственность традиций</a:t>
          </a:r>
          <a:endParaRPr lang="ru-RU" sz="2400" kern="1200" dirty="0"/>
        </a:p>
      </dsp:txBody>
      <dsp:txXfrm>
        <a:off x="1958477" y="2613224"/>
        <a:ext cx="9076349" cy="1043722"/>
      </dsp:txXfrm>
    </dsp:sp>
    <dsp:sp modelId="{28AED6C2-3CF7-44B2-934F-C35AD18F231D}">
      <dsp:nvSpPr>
        <dsp:cNvPr id="0" name=""/>
        <dsp:cNvSpPr/>
      </dsp:nvSpPr>
      <dsp:spPr>
        <a:xfrm>
          <a:off x="1958477" y="3917877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Важнейшей социальной функцией семьи является воспитание гражданина, патриота, будущего семьянина, законопослушного члена общества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477" y="3917877"/>
        <a:ext cx="9076349" cy="1043722"/>
      </dsp:txXfrm>
    </dsp:sp>
    <dsp:sp modelId="{79EEAB34-8C5C-4515-A8D3-F3743941C6C7}">
      <dsp:nvSpPr>
        <dsp:cNvPr id="0" name=""/>
        <dsp:cNvSpPr/>
      </dsp:nvSpPr>
      <dsp:spPr>
        <a:xfrm>
          <a:off x="1958477" y="5222530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влияние оказывает на выбор профессии</a:t>
          </a:r>
          <a:endParaRPr lang="ru-RU" sz="2400" kern="1200" dirty="0"/>
        </a:p>
      </dsp:txBody>
      <dsp:txXfrm>
        <a:off x="1958477" y="5222530"/>
        <a:ext cx="9076349" cy="104372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432A3-E102-4CE9-AA21-3F4C37C5AAE9}">
      <dsp:nvSpPr>
        <dsp:cNvPr id="0" name=""/>
        <dsp:cNvSpPr/>
      </dsp:nvSpPr>
      <dsp:spPr>
        <a:xfrm>
          <a:off x="0" y="406773"/>
          <a:ext cx="1117600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CB6A19-4CAA-40EB-AF32-7716D31F31D0}">
      <dsp:nvSpPr>
        <dsp:cNvPr id="0" name=""/>
        <dsp:cNvSpPr/>
      </dsp:nvSpPr>
      <dsp:spPr>
        <a:xfrm>
          <a:off x="558800" y="52533"/>
          <a:ext cx="7823200" cy="7084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698" tIns="0" rIns="29569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детей в жизнедеятельность семьи как равноправных ее участников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385" y="87118"/>
        <a:ext cx="7754030" cy="639310"/>
      </dsp:txXfrm>
    </dsp:sp>
    <dsp:sp modelId="{D6D1DFFC-0AF4-4E5E-A0EA-6A1240CB552F}">
      <dsp:nvSpPr>
        <dsp:cNvPr id="0" name=""/>
        <dsp:cNvSpPr/>
      </dsp:nvSpPr>
      <dsp:spPr>
        <a:xfrm>
          <a:off x="0" y="1495413"/>
          <a:ext cx="1117600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247CD-EFB4-4B51-8E07-EAAD72D20F15}">
      <dsp:nvSpPr>
        <dsp:cNvPr id="0" name=""/>
        <dsp:cNvSpPr/>
      </dsp:nvSpPr>
      <dsp:spPr>
        <a:xfrm>
          <a:off x="558800" y="1141173"/>
          <a:ext cx="7823200" cy="7084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698" tIns="0" rIns="29569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и доверительность отношений с детьми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385" y="1175758"/>
        <a:ext cx="7754030" cy="639310"/>
      </dsp:txXfrm>
    </dsp:sp>
    <dsp:sp modelId="{1B81DE4A-1432-4512-B495-B34A342C54E8}">
      <dsp:nvSpPr>
        <dsp:cNvPr id="0" name=""/>
        <dsp:cNvSpPr/>
      </dsp:nvSpPr>
      <dsp:spPr>
        <a:xfrm>
          <a:off x="0" y="2584053"/>
          <a:ext cx="1117600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45DB71-7F8F-4024-97BD-8B8C566C4BEE}">
      <dsp:nvSpPr>
        <dsp:cNvPr id="0" name=""/>
        <dsp:cNvSpPr/>
      </dsp:nvSpPr>
      <dsp:spPr>
        <a:xfrm>
          <a:off x="558800" y="2229813"/>
          <a:ext cx="7823200" cy="7084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698" tIns="0" rIns="29569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Оптимистичность взаимоотношений в семье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385" y="2264398"/>
        <a:ext cx="7754030" cy="639310"/>
      </dsp:txXfrm>
    </dsp:sp>
    <dsp:sp modelId="{CE265686-3D9E-428E-8795-F1849FA78E47}">
      <dsp:nvSpPr>
        <dsp:cNvPr id="0" name=""/>
        <dsp:cNvSpPr/>
      </dsp:nvSpPr>
      <dsp:spPr>
        <a:xfrm>
          <a:off x="0" y="3672693"/>
          <a:ext cx="1117600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CB3F3-6BDD-4AA2-B8A1-278D71DF60D4}">
      <dsp:nvSpPr>
        <dsp:cNvPr id="0" name=""/>
        <dsp:cNvSpPr/>
      </dsp:nvSpPr>
      <dsp:spPr>
        <a:xfrm>
          <a:off x="558800" y="3318453"/>
          <a:ext cx="7823200" cy="7084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698" tIns="0" rIns="29569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Последовательность в своих требованиях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385" y="3353038"/>
        <a:ext cx="7754030" cy="639310"/>
      </dsp:txXfrm>
    </dsp:sp>
    <dsp:sp modelId="{9B6FDD7B-9687-4C85-B366-8A4D8F093A68}">
      <dsp:nvSpPr>
        <dsp:cNvPr id="0" name=""/>
        <dsp:cNvSpPr/>
      </dsp:nvSpPr>
      <dsp:spPr>
        <a:xfrm>
          <a:off x="0" y="4761333"/>
          <a:ext cx="1117600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B7206-33CB-4BF7-A573-536F93D06B08}">
      <dsp:nvSpPr>
        <dsp:cNvPr id="0" name=""/>
        <dsp:cNvSpPr/>
      </dsp:nvSpPr>
      <dsp:spPr>
        <a:xfrm>
          <a:off x="558800" y="4407093"/>
          <a:ext cx="7823200" cy="7084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698" tIns="0" rIns="29569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Оказание посильной помощи своему ребенку, готовность отвечать на вопросы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385" y="4441678"/>
        <a:ext cx="7754030" cy="6393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E45C2-CF70-42E9-AB80-4766230DAD9E}">
      <dsp:nvSpPr>
        <dsp:cNvPr id="0" name=""/>
        <dsp:cNvSpPr/>
      </dsp:nvSpPr>
      <dsp:spPr>
        <a:xfrm>
          <a:off x="0" y="688449"/>
          <a:ext cx="11395529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183DE-1B33-4E7D-8BCD-48584D3830A6}">
      <dsp:nvSpPr>
        <dsp:cNvPr id="0" name=""/>
        <dsp:cNvSpPr/>
      </dsp:nvSpPr>
      <dsp:spPr>
        <a:xfrm>
          <a:off x="569776" y="39009"/>
          <a:ext cx="10133177" cy="129888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1507" tIns="0" rIns="3015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воспитании детей необходимы одновременно </a:t>
          </a:r>
          <a:r>
            <a:rPr lang="ru-RU" sz="32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любовь, и требовательность</a:t>
          </a:r>
          <a:r>
            <a:rPr lang="ru-RU" sz="32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u-RU" sz="320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их органическая взаимосвязь и взаимодействие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82" y="102415"/>
        <a:ext cx="10006365" cy="1172068"/>
      </dsp:txXfrm>
    </dsp:sp>
    <dsp:sp modelId="{F8F714E9-C429-4321-B9C5-55E9ABB6CDC1}">
      <dsp:nvSpPr>
        <dsp:cNvPr id="0" name=""/>
        <dsp:cNvSpPr/>
      </dsp:nvSpPr>
      <dsp:spPr>
        <a:xfrm>
          <a:off x="0" y="2684289"/>
          <a:ext cx="11395529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64E954-9418-46E9-BE9D-2FF3DBCA67F2}">
      <dsp:nvSpPr>
        <dsp:cNvPr id="0" name=""/>
        <dsp:cNvSpPr/>
      </dsp:nvSpPr>
      <dsp:spPr>
        <a:xfrm>
          <a:off x="569776" y="2034849"/>
          <a:ext cx="10008898" cy="129888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1507" tIns="0" rIns="3015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Детям всегда нужна любовь.</a:t>
          </a:r>
          <a:r>
            <a:rPr lang="ru-RU" sz="3200" b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доброжелательное отношение друг к другу и к детям</a:t>
          </a:r>
          <a:endParaRPr lang="ru-RU" sz="3200" u="sng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82" y="2098255"/>
        <a:ext cx="9882086" cy="1172068"/>
      </dsp:txXfrm>
    </dsp:sp>
    <dsp:sp modelId="{0B8C28EC-8E19-4AD6-9740-0DCE4BDC891F}">
      <dsp:nvSpPr>
        <dsp:cNvPr id="0" name=""/>
        <dsp:cNvSpPr/>
      </dsp:nvSpPr>
      <dsp:spPr>
        <a:xfrm>
          <a:off x="0" y="4680129"/>
          <a:ext cx="11395529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86F10F-C969-4804-B1A9-7D6A417EFC2E}">
      <dsp:nvSpPr>
        <dsp:cNvPr id="0" name=""/>
        <dsp:cNvSpPr/>
      </dsp:nvSpPr>
      <dsp:spPr>
        <a:xfrm>
          <a:off x="569776" y="4030689"/>
          <a:ext cx="10046070" cy="129888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1507" tIns="0" rIns="3015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ласка, нежность, симпатия, забота, помощь, защита и уважение достоинства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82" y="4094095"/>
        <a:ext cx="9919258" cy="1172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05F58-4704-40BA-A591-21BFACE262F3}">
      <dsp:nvSpPr>
        <dsp:cNvPr id="0" name=""/>
        <dsp:cNvSpPr/>
      </dsp:nvSpPr>
      <dsp:spPr>
        <a:xfrm>
          <a:off x="4787375" y="-20919"/>
          <a:ext cx="1630278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Нравственное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19209" y="10915"/>
        <a:ext cx="1566610" cy="588445"/>
      </dsp:txXfrm>
    </dsp:sp>
    <dsp:sp modelId="{C19AA8D2-1CB4-479C-B7AE-5595E9E73D6F}">
      <dsp:nvSpPr>
        <dsp:cNvPr id="0" name=""/>
        <dsp:cNvSpPr/>
      </dsp:nvSpPr>
      <dsp:spPr>
        <a:xfrm>
          <a:off x="2578454" y="71477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3842288" y="370730"/>
              </a:moveTo>
              <a:arcTo wR="2525148" hR="2525148" stAng="18086415" swAng="48317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C87E7-B5E1-46F9-AEE2-DFFF0554791F}">
      <dsp:nvSpPr>
        <dsp:cNvPr id="0" name=""/>
        <dsp:cNvSpPr/>
      </dsp:nvSpPr>
      <dsp:spPr>
        <a:xfrm>
          <a:off x="6350715" y="650272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Интеллектуальное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82549" y="682106"/>
        <a:ext cx="1631825" cy="588445"/>
      </dsp:txXfrm>
    </dsp:sp>
    <dsp:sp modelId="{0C64D966-3E06-4D6E-86AE-E2455B5D7805}">
      <dsp:nvSpPr>
        <dsp:cNvPr id="0" name=""/>
        <dsp:cNvSpPr/>
      </dsp:nvSpPr>
      <dsp:spPr>
        <a:xfrm>
          <a:off x="3257911" y="616772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4259056" y="689409"/>
              </a:moveTo>
              <a:arcTo wR="2525148" hR="2525148" stAng="18801959" swAng="73999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3CE14-2908-4C23-A413-1B0DE5B7A5BE}">
      <dsp:nvSpPr>
        <dsp:cNvPr id="0" name=""/>
        <dsp:cNvSpPr/>
      </dsp:nvSpPr>
      <dsp:spPr>
        <a:xfrm>
          <a:off x="7156327" y="1723481"/>
          <a:ext cx="1695493" cy="6529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Эстетическое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88203" y="1755357"/>
        <a:ext cx="1631741" cy="589228"/>
      </dsp:txXfrm>
    </dsp:sp>
    <dsp:sp modelId="{0C89C5FB-F9F1-4A39-9FF8-AAA60BEAFCCD}">
      <dsp:nvSpPr>
        <dsp:cNvPr id="0" name=""/>
        <dsp:cNvSpPr/>
      </dsp:nvSpPr>
      <dsp:spPr>
        <a:xfrm>
          <a:off x="3048577" y="100513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5038689" y="2283309"/>
              </a:moveTo>
              <a:arcTo wR="2525148" hR="2525148" stAng="21270254" swAng="99038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2B57E4-74AF-4576-AE19-2E55AD1DE4D0}">
      <dsp:nvSpPr>
        <dsp:cNvPr id="0" name=""/>
        <dsp:cNvSpPr/>
      </dsp:nvSpPr>
      <dsp:spPr>
        <a:xfrm>
          <a:off x="7142824" y="3115198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Трудовое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74658" y="3147032"/>
        <a:ext cx="1631825" cy="588445"/>
      </dsp:txXfrm>
    </dsp:sp>
    <dsp:sp modelId="{A7ECB378-8814-4496-A5B8-F136CE3B6C88}">
      <dsp:nvSpPr>
        <dsp:cNvPr id="0" name=""/>
        <dsp:cNvSpPr/>
      </dsp:nvSpPr>
      <dsp:spPr>
        <a:xfrm>
          <a:off x="2906615" y="633446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4974287" y="3140041"/>
              </a:moveTo>
              <a:arcTo wR="2525148" hR="2525148" stAng="845619" swAng="8516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EB8B7-BE4B-4370-A6F9-F468791E1C56}">
      <dsp:nvSpPr>
        <dsp:cNvPr id="0" name=""/>
        <dsp:cNvSpPr/>
      </dsp:nvSpPr>
      <dsp:spPr>
        <a:xfrm>
          <a:off x="6514707" y="4360842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Экономическое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46541" y="4392676"/>
        <a:ext cx="1631825" cy="588445"/>
      </dsp:txXfrm>
    </dsp:sp>
    <dsp:sp modelId="{0E7CB8A0-FCBD-4517-AD1A-EBA09D36D409}">
      <dsp:nvSpPr>
        <dsp:cNvPr id="0" name=""/>
        <dsp:cNvSpPr/>
      </dsp:nvSpPr>
      <dsp:spPr>
        <a:xfrm>
          <a:off x="3384863" y="180849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3547781" y="4833957"/>
              </a:moveTo>
              <a:arcTo wR="2525148" hR="2525148" stAng="3966610" swAng="60943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914D0C-F6C1-402A-BB2D-25AF8B88DB3A}">
      <dsp:nvSpPr>
        <dsp:cNvPr id="0" name=""/>
        <dsp:cNvSpPr/>
      </dsp:nvSpPr>
      <dsp:spPr>
        <a:xfrm>
          <a:off x="4809529" y="5002086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Экологические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41363" y="5033920"/>
        <a:ext cx="1631825" cy="588445"/>
      </dsp:txXfrm>
    </dsp:sp>
    <dsp:sp modelId="{A379CEC8-BBBD-404D-84F7-AB799D61FA16}">
      <dsp:nvSpPr>
        <dsp:cNvPr id="0" name=""/>
        <dsp:cNvSpPr/>
      </dsp:nvSpPr>
      <dsp:spPr>
        <a:xfrm>
          <a:off x="2772477" y="196886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2032002" y="5001674"/>
              </a:moveTo>
              <a:arcTo wR="2525148" hR="2525148" stAng="6075713" swAng="68801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8BAC3-C148-45C6-8CA2-7CE3AED75A0F}">
      <dsp:nvSpPr>
        <dsp:cNvPr id="0" name=""/>
        <dsp:cNvSpPr/>
      </dsp:nvSpPr>
      <dsp:spPr>
        <a:xfrm>
          <a:off x="3024871" y="4396982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Правовое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56705" y="4428816"/>
        <a:ext cx="1631825" cy="588445"/>
      </dsp:txXfrm>
    </dsp:sp>
    <dsp:sp modelId="{0EA0A3B8-5CFE-4DB9-BFA3-470502791EA8}">
      <dsp:nvSpPr>
        <dsp:cNvPr id="0" name=""/>
        <dsp:cNvSpPr/>
      </dsp:nvSpPr>
      <dsp:spPr>
        <a:xfrm>
          <a:off x="3175611" y="512661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393155" y="3878286"/>
              </a:moveTo>
              <a:arcTo wR="2525148" hR="2525148" stAng="8855846" swAng="95775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4419C3-F151-42CE-8AD7-0FE3F139C4FA}">
      <dsp:nvSpPr>
        <dsp:cNvPr id="0" name=""/>
        <dsp:cNvSpPr/>
      </dsp:nvSpPr>
      <dsp:spPr>
        <a:xfrm>
          <a:off x="2325906" y="3093478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Половое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57740" y="3125312"/>
        <a:ext cx="1631825" cy="588445"/>
      </dsp:txXfrm>
    </dsp:sp>
    <dsp:sp modelId="{C7D40F38-1B71-4E7D-BF52-5CF240770AE2}">
      <dsp:nvSpPr>
        <dsp:cNvPr id="0" name=""/>
        <dsp:cNvSpPr/>
      </dsp:nvSpPr>
      <dsp:spPr>
        <a:xfrm>
          <a:off x="2947545" y="-341356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166800" y="3427684"/>
              </a:moveTo>
              <a:arcTo wR="2525148" hR="2525148" stAng="9543494" swAng="102611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DD340E-A079-4739-ABA5-28428F4B64F6}">
      <dsp:nvSpPr>
        <dsp:cNvPr id="0" name=""/>
        <dsp:cNvSpPr/>
      </dsp:nvSpPr>
      <dsp:spPr>
        <a:xfrm>
          <a:off x="2185947" y="1693137"/>
          <a:ext cx="1695493" cy="65211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Физическое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17781" y="1724971"/>
        <a:ext cx="1631825" cy="588445"/>
      </dsp:txXfrm>
    </dsp:sp>
    <dsp:sp modelId="{EB0EE975-DF6F-4089-BEDB-F7EFEDFBC4A7}">
      <dsp:nvSpPr>
        <dsp:cNvPr id="0" name=""/>
        <dsp:cNvSpPr/>
      </dsp:nvSpPr>
      <dsp:spPr>
        <a:xfrm>
          <a:off x="2861837" y="359199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300624" y="1330213"/>
              </a:moveTo>
              <a:arcTo wR="2525148" hR="2525148" stAng="12494587" swAng="56454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3D5280-A88A-4B69-BEC2-5D25E45404F7}">
      <dsp:nvSpPr>
        <dsp:cNvPr id="0" name=""/>
        <dsp:cNvSpPr/>
      </dsp:nvSpPr>
      <dsp:spPr>
        <a:xfrm>
          <a:off x="2745558" y="618475"/>
          <a:ext cx="1871996" cy="719999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Психическое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80705" y="653622"/>
        <a:ext cx="1801702" cy="649705"/>
      </dsp:txXfrm>
    </dsp:sp>
    <dsp:sp modelId="{80CFDED8-22C9-4FDD-A6BE-6A79A2D5959F}">
      <dsp:nvSpPr>
        <dsp:cNvPr id="0" name=""/>
        <dsp:cNvSpPr/>
      </dsp:nvSpPr>
      <dsp:spPr>
        <a:xfrm>
          <a:off x="2559812" y="422726"/>
          <a:ext cx="5050297" cy="5050297"/>
        </a:xfrm>
        <a:custGeom>
          <a:avLst/>
          <a:gdLst/>
          <a:ahLst/>
          <a:cxnLst/>
          <a:rect l="0" t="0" r="0" b="0"/>
          <a:pathLst>
            <a:path>
              <a:moveTo>
                <a:pt x="1556793" y="193054"/>
              </a:moveTo>
              <a:arcTo wR="2525148" hR="2525148" stAng="14847019" swAng="9373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20387-1E44-4477-A907-3CBDE85BA01F}">
      <dsp:nvSpPr>
        <dsp:cNvPr id="0" name=""/>
        <dsp:cNvSpPr/>
      </dsp:nvSpPr>
      <dsp:spPr>
        <a:xfrm>
          <a:off x="-6022980" y="-921599"/>
          <a:ext cx="7169942" cy="7169942"/>
        </a:xfrm>
        <a:prstGeom prst="blockArc">
          <a:avLst>
            <a:gd name="adj1" fmla="val 18900000"/>
            <a:gd name="adj2" fmla="val 2700000"/>
            <a:gd name="adj3" fmla="val 301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6E0D1-DB91-4681-8052-70BF1E737F25}">
      <dsp:nvSpPr>
        <dsp:cNvPr id="0" name=""/>
        <dsp:cNvSpPr/>
      </dsp:nvSpPr>
      <dsp:spPr>
        <a:xfrm>
          <a:off x="600300" y="409520"/>
          <a:ext cx="6774025" cy="819466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451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Убеждение</a:t>
          </a:r>
          <a:endParaRPr lang="ru-RU" sz="4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0300" y="409520"/>
        <a:ext cx="6774025" cy="819466"/>
      </dsp:txXfrm>
    </dsp:sp>
    <dsp:sp modelId="{A7DC6FA4-006B-4D7F-BB3E-4D283CE618E2}">
      <dsp:nvSpPr>
        <dsp:cNvPr id="0" name=""/>
        <dsp:cNvSpPr/>
      </dsp:nvSpPr>
      <dsp:spPr>
        <a:xfrm>
          <a:off x="88134" y="307086"/>
          <a:ext cx="1024332" cy="10243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253DBF-4D4C-48B7-B20F-0B4E83831F94}">
      <dsp:nvSpPr>
        <dsp:cNvPr id="0" name=""/>
        <dsp:cNvSpPr/>
      </dsp:nvSpPr>
      <dsp:spPr>
        <a:xfrm>
          <a:off x="1070119" y="1638932"/>
          <a:ext cx="6304207" cy="819466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451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Требование</a:t>
          </a:r>
          <a:endParaRPr lang="ru-RU" sz="4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0119" y="1638932"/>
        <a:ext cx="6304207" cy="819466"/>
      </dsp:txXfrm>
    </dsp:sp>
    <dsp:sp modelId="{05031665-E20F-42E8-9261-3E94CE3DF345}">
      <dsp:nvSpPr>
        <dsp:cNvPr id="0" name=""/>
        <dsp:cNvSpPr/>
      </dsp:nvSpPr>
      <dsp:spPr>
        <a:xfrm>
          <a:off x="557953" y="1536499"/>
          <a:ext cx="1024332" cy="10243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02DC8-4B34-400D-B3D0-AE431EB80661}">
      <dsp:nvSpPr>
        <dsp:cNvPr id="0" name=""/>
        <dsp:cNvSpPr/>
      </dsp:nvSpPr>
      <dsp:spPr>
        <a:xfrm>
          <a:off x="1070119" y="2868344"/>
          <a:ext cx="6304207" cy="819466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451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Поощрение</a:t>
          </a:r>
          <a:endParaRPr lang="ru-RU" sz="4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0119" y="2868344"/>
        <a:ext cx="6304207" cy="819466"/>
      </dsp:txXfrm>
    </dsp:sp>
    <dsp:sp modelId="{3B1A1F48-10C7-4D5E-A921-6DE23E58B82F}">
      <dsp:nvSpPr>
        <dsp:cNvPr id="0" name=""/>
        <dsp:cNvSpPr/>
      </dsp:nvSpPr>
      <dsp:spPr>
        <a:xfrm>
          <a:off x="557953" y="2765911"/>
          <a:ext cx="1024332" cy="10243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9FCBB7-F4A0-4629-8F51-22CF1C49BE7B}">
      <dsp:nvSpPr>
        <dsp:cNvPr id="0" name=""/>
        <dsp:cNvSpPr/>
      </dsp:nvSpPr>
      <dsp:spPr>
        <a:xfrm>
          <a:off x="600300" y="4097756"/>
          <a:ext cx="6774025" cy="819466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451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Наказание</a:t>
          </a:r>
          <a:endParaRPr lang="ru-RU" sz="4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0300" y="4097756"/>
        <a:ext cx="6774025" cy="819466"/>
      </dsp:txXfrm>
    </dsp:sp>
    <dsp:sp modelId="{F23034BD-8652-4651-B401-4E90EF74F1A6}">
      <dsp:nvSpPr>
        <dsp:cNvPr id="0" name=""/>
        <dsp:cNvSpPr/>
      </dsp:nvSpPr>
      <dsp:spPr>
        <a:xfrm>
          <a:off x="88134" y="3995323"/>
          <a:ext cx="1024332" cy="10243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74439-7666-4A05-BA58-A2917CFD7318}">
      <dsp:nvSpPr>
        <dsp:cNvPr id="0" name=""/>
        <dsp:cNvSpPr/>
      </dsp:nvSpPr>
      <dsp:spPr>
        <a:xfrm>
          <a:off x="0" y="423884"/>
          <a:ext cx="108928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859CA-E9C6-4E0D-86ED-8FE1EACE0EDC}">
      <dsp:nvSpPr>
        <dsp:cNvPr id="0" name=""/>
        <dsp:cNvSpPr/>
      </dsp:nvSpPr>
      <dsp:spPr>
        <a:xfrm>
          <a:off x="544644" y="10604"/>
          <a:ext cx="7625018" cy="82656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208" tIns="0" rIns="28820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Авторитарный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4993" y="50953"/>
        <a:ext cx="7544320" cy="745862"/>
      </dsp:txXfrm>
    </dsp:sp>
    <dsp:sp modelId="{2850131F-55D0-45DB-A4B7-3D2D61903D4F}">
      <dsp:nvSpPr>
        <dsp:cNvPr id="0" name=""/>
        <dsp:cNvSpPr/>
      </dsp:nvSpPr>
      <dsp:spPr>
        <a:xfrm>
          <a:off x="0" y="1693964"/>
          <a:ext cx="108928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6BE7C5-0DCF-40EA-BB20-24B34DFF79F8}">
      <dsp:nvSpPr>
        <dsp:cNvPr id="0" name=""/>
        <dsp:cNvSpPr/>
      </dsp:nvSpPr>
      <dsp:spPr>
        <a:xfrm>
          <a:off x="544644" y="1280684"/>
          <a:ext cx="7625018" cy="82656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208" tIns="0" rIns="28820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Индифферентный или равнодушный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4993" y="1321033"/>
        <a:ext cx="7544320" cy="745862"/>
      </dsp:txXfrm>
    </dsp:sp>
    <dsp:sp modelId="{67DC9195-12DF-41D9-B52A-6FFB821970F1}">
      <dsp:nvSpPr>
        <dsp:cNvPr id="0" name=""/>
        <dsp:cNvSpPr/>
      </dsp:nvSpPr>
      <dsp:spPr>
        <a:xfrm>
          <a:off x="0" y="2964044"/>
          <a:ext cx="108928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4329A-9B4E-4893-B62C-462C0125FDF0}">
      <dsp:nvSpPr>
        <dsp:cNvPr id="0" name=""/>
        <dsp:cNvSpPr/>
      </dsp:nvSpPr>
      <dsp:spPr>
        <a:xfrm>
          <a:off x="544644" y="2550765"/>
          <a:ext cx="7625018" cy="82656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208" tIns="0" rIns="28820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Либеральный или потакающий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4993" y="2591114"/>
        <a:ext cx="7544320" cy="745862"/>
      </dsp:txXfrm>
    </dsp:sp>
    <dsp:sp modelId="{45AA131D-4A8C-4CFB-9CD4-ED37B54583A3}">
      <dsp:nvSpPr>
        <dsp:cNvPr id="0" name=""/>
        <dsp:cNvSpPr/>
      </dsp:nvSpPr>
      <dsp:spPr>
        <a:xfrm>
          <a:off x="0" y="4234125"/>
          <a:ext cx="108928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EF38D1-D5F9-49CC-ACCC-43E7539EE98F}">
      <dsp:nvSpPr>
        <dsp:cNvPr id="0" name=""/>
        <dsp:cNvSpPr/>
      </dsp:nvSpPr>
      <dsp:spPr>
        <a:xfrm>
          <a:off x="544644" y="3820845"/>
          <a:ext cx="7625018" cy="82656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208" tIns="0" rIns="28820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Демократический (сотрудничество)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4993" y="3861194"/>
        <a:ext cx="7544320" cy="7458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C82B6-D2EF-4CB7-9330-A87BB06D5577}">
      <dsp:nvSpPr>
        <dsp:cNvPr id="0" name=""/>
        <dsp:cNvSpPr/>
      </dsp:nvSpPr>
      <dsp:spPr>
        <a:xfrm>
          <a:off x="3875619" y="756033"/>
          <a:ext cx="59548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4844" y="45720"/>
              </a:lnTo>
              <a:lnTo>
                <a:pt x="314844" y="61505"/>
              </a:lnTo>
              <a:lnTo>
                <a:pt x="595488" y="61505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57707" y="798676"/>
        <a:ext cx="31314" cy="6152"/>
      </dsp:txXfrm>
    </dsp:sp>
    <dsp:sp modelId="{17A53FBD-7380-4B4A-BC9A-FB8D3BE1772A}">
      <dsp:nvSpPr>
        <dsp:cNvPr id="0" name=""/>
        <dsp:cNvSpPr/>
      </dsp:nvSpPr>
      <dsp:spPr>
        <a:xfrm>
          <a:off x="1204909" y="0"/>
          <a:ext cx="2672510" cy="16035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Взрослые всегда правы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4909" y="0"/>
        <a:ext cx="2672510" cy="1603506"/>
      </dsp:txXfrm>
    </dsp:sp>
    <dsp:sp modelId="{D198B0FA-64F7-43C4-B4D9-9D9A4CB30B7C}">
      <dsp:nvSpPr>
        <dsp:cNvPr id="0" name=""/>
        <dsp:cNvSpPr/>
      </dsp:nvSpPr>
      <dsp:spPr>
        <a:xfrm>
          <a:off x="7174219" y="760417"/>
          <a:ext cx="5726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7120"/>
              </a:moveTo>
              <a:lnTo>
                <a:pt x="303432" y="57120"/>
              </a:lnTo>
              <a:lnTo>
                <a:pt x="303432" y="45720"/>
              </a:lnTo>
              <a:lnTo>
                <a:pt x="572665" y="45720"/>
              </a:lnTo>
            </a:path>
          </a:pathLst>
        </a:custGeom>
        <a:noFill/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445467" y="803060"/>
        <a:ext cx="30168" cy="6152"/>
      </dsp:txXfrm>
    </dsp:sp>
    <dsp:sp modelId="{01CE8177-CFC5-4BB9-8C2E-E62D5C3F81A0}">
      <dsp:nvSpPr>
        <dsp:cNvPr id="0" name=""/>
        <dsp:cNvSpPr/>
      </dsp:nvSpPr>
      <dsp:spPr>
        <a:xfrm>
          <a:off x="4503508" y="15785"/>
          <a:ext cx="2672510" cy="1603506"/>
        </a:xfrm>
        <a:prstGeom prst="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Мнение детей не учитывается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508" y="15785"/>
        <a:ext cx="2672510" cy="1603506"/>
      </dsp:txXfrm>
    </dsp:sp>
    <dsp:sp modelId="{FA7F902B-1D77-4B87-BA81-837FC2C058B8}">
      <dsp:nvSpPr>
        <dsp:cNvPr id="0" name=""/>
        <dsp:cNvSpPr/>
      </dsp:nvSpPr>
      <dsp:spPr>
        <a:xfrm>
          <a:off x="2541164" y="1606090"/>
          <a:ext cx="6574375" cy="1378181"/>
        </a:xfrm>
        <a:custGeom>
          <a:avLst/>
          <a:gdLst/>
          <a:ahLst/>
          <a:cxnLst/>
          <a:rect l="0" t="0" r="0" b="0"/>
          <a:pathLst>
            <a:path>
              <a:moveTo>
                <a:pt x="6574375" y="0"/>
              </a:moveTo>
              <a:lnTo>
                <a:pt x="6574375" y="706190"/>
              </a:lnTo>
              <a:lnTo>
                <a:pt x="0" y="706190"/>
              </a:lnTo>
              <a:lnTo>
                <a:pt x="0" y="1378181"/>
              </a:lnTo>
            </a:path>
          </a:pathLst>
        </a:custGeom>
        <a:noFill/>
        <a:ln w="635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60261" y="2292104"/>
        <a:ext cx="336181" cy="6152"/>
      </dsp:txXfrm>
    </dsp:sp>
    <dsp:sp modelId="{8B0640B1-9E78-4358-A30F-DAE8035B6C39}">
      <dsp:nvSpPr>
        <dsp:cNvPr id="0" name=""/>
        <dsp:cNvSpPr/>
      </dsp:nvSpPr>
      <dsp:spPr>
        <a:xfrm>
          <a:off x="7779285" y="4384"/>
          <a:ext cx="2672510" cy="1603506"/>
        </a:xfrm>
        <a:prstGeom prst="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Контроль и подчинение превыше всего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79285" y="4384"/>
        <a:ext cx="2672510" cy="1603506"/>
      </dsp:txXfrm>
    </dsp:sp>
    <dsp:sp modelId="{B49A3AC4-0ABB-4E85-8E2C-496D142D4A43}">
      <dsp:nvSpPr>
        <dsp:cNvPr id="0" name=""/>
        <dsp:cNvSpPr/>
      </dsp:nvSpPr>
      <dsp:spPr>
        <a:xfrm>
          <a:off x="3875619" y="3772705"/>
          <a:ext cx="5840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4077" y="45720"/>
              </a:lnTo>
            </a:path>
          </a:pathLst>
        </a:custGeom>
        <a:noFill/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52291" y="3815348"/>
        <a:ext cx="30733" cy="6152"/>
      </dsp:txXfrm>
    </dsp:sp>
    <dsp:sp modelId="{B27081F6-9021-42A9-923A-3392539CB2A3}">
      <dsp:nvSpPr>
        <dsp:cNvPr id="0" name=""/>
        <dsp:cNvSpPr/>
      </dsp:nvSpPr>
      <dsp:spPr>
        <a:xfrm>
          <a:off x="1204909" y="3016672"/>
          <a:ext cx="2672510" cy="1603506"/>
        </a:xfrm>
        <a:prstGeom prst="rect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Никакого компромисса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4909" y="3016672"/>
        <a:ext cx="2672510" cy="1603506"/>
      </dsp:txXfrm>
    </dsp:sp>
    <dsp:sp modelId="{06468398-1090-440B-91E0-1186E695459E}">
      <dsp:nvSpPr>
        <dsp:cNvPr id="0" name=""/>
        <dsp:cNvSpPr/>
      </dsp:nvSpPr>
      <dsp:spPr>
        <a:xfrm>
          <a:off x="4492097" y="2222567"/>
          <a:ext cx="3931743" cy="3191714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Ребенок не имеет четкой жизненной позиции, собственного достоинства, решения безответственны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Появляются признаки деспотичности: циничное отношение к другим людям, ненависть, хамство по отношению к членам семьи, агрессивность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92097" y="2222567"/>
        <a:ext cx="3931743" cy="31917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302D7-3B20-445B-B232-D802DF17BEC4}">
      <dsp:nvSpPr>
        <dsp:cNvPr id="0" name=""/>
        <dsp:cNvSpPr/>
      </dsp:nvSpPr>
      <dsp:spPr>
        <a:xfrm>
          <a:off x="2932303" y="2663613"/>
          <a:ext cx="6419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41901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236441" y="2705967"/>
        <a:ext cx="33625" cy="6731"/>
      </dsp:txXfrm>
    </dsp:sp>
    <dsp:sp modelId="{FC2F71BE-BF59-4862-B51A-B100D9238D87}">
      <dsp:nvSpPr>
        <dsp:cNvPr id="0" name=""/>
        <dsp:cNvSpPr/>
      </dsp:nvSpPr>
      <dsp:spPr>
        <a:xfrm>
          <a:off x="10185" y="1832158"/>
          <a:ext cx="2923917" cy="1754350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теплоты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85" y="1832158"/>
        <a:ext cx="2923917" cy="1754350"/>
      </dsp:txXfrm>
    </dsp:sp>
    <dsp:sp modelId="{FB3C89BC-2B9A-4606-B394-D76E3ECFC1BA}">
      <dsp:nvSpPr>
        <dsp:cNvPr id="0" name=""/>
        <dsp:cNvSpPr/>
      </dsp:nvSpPr>
      <dsp:spPr>
        <a:xfrm>
          <a:off x="6528722" y="2477320"/>
          <a:ext cx="614591" cy="232012"/>
        </a:xfrm>
        <a:custGeom>
          <a:avLst/>
          <a:gdLst/>
          <a:ahLst/>
          <a:cxnLst/>
          <a:rect l="0" t="0" r="0" b="0"/>
          <a:pathLst>
            <a:path>
              <a:moveTo>
                <a:pt x="0" y="232012"/>
              </a:moveTo>
              <a:lnTo>
                <a:pt x="324395" y="232012"/>
              </a:lnTo>
              <a:lnTo>
                <a:pt x="324395" y="0"/>
              </a:lnTo>
              <a:lnTo>
                <a:pt x="614591" y="0"/>
              </a:lnTo>
            </a:path>
          </a:pathLst>
        </a:custGeom>
        <a:noFill/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818877" y="2589961"/>
        <a:ext cx="34282" cy="6731"/>
      </dsp:txXfrm>
    </dsp:sp>
    <dsp:sp modelId="{CEDEA5B4-DE80-4123-9EDF-239DB1BEA21C}">
      <dsp:nvSpPr>
        <dsp:cNvPr id="0" name=""/>
        <dsp:cNvSpPr/>
      </dsp:nvSpPr>
      <dsp:spPr>
        <a:xfrm>
          <a:off x="3606604" y="1832158"/>
          <a:ext cx="2923917" cy="1754350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Пренебрежение ребенком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06604" y="1832158"/>
        <a:ext cx="2923917" cy="1754350"/>
      </dsp:txXfrm>
    </dsp:sp>
    <dsp:sp modelId="{DBB6BF8C-D04F-4C09-A019-5B16895FDBD2}">
      <dsp:nvSpPr>
        <dsp:cNvPr id="0" name=""/>
        <dsp:cNvSpPr/>
      </dsp:nvSpPr>
      <dsp:spPr>
        <a:xfrm>
          <a:off x="7175713" y="197892"/>
          <a:ext cx="4053778" cy="4558855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ребенка развиваются: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Замкнутость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Недоверчивость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Отчужденность по отношению к товарищам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Повышенный порог тревожности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Безответственность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Импульсивность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Часто попадают в асоциальные группы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75713" y="197892"/>
        <a:ext cx="4053778" cy="45588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0E879-AAFB-4B58-8B49-0F1E3C7EF6A3}">
      <dsp:nvSpPr>
        <dsp:cNvPr id="0" name=""/>
        <dsp:cNvSpPr/>
      </dsp:nvSpPr>
      <dsp:spPr>
        <a:xfrm rot="16200000">
          <a:off x="-802424" y="807726"/>
          <a:ext cx="5418667" cy="3803213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Родители являются лидерами, обладают авторитетом</a:t>
          </a:r>
          <a:endParaRPr lang="ru-RU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Теплые эмоциональные отношения между родителями и детьми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Четкий контроль над детьми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Забота о воспитании самобытной личности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303" y="1083732"/>
        <a:ext cx="3803213" cy="3251201"/>
      </dsp:txXfrm>
    </dsp:sp>
    <dsp:sp modelId="{0AAC286C-AEBF-4482-9274-4F3B611FFCF6}">
      <dsp:nvSpPr>
        <dsp:cNvPr id="0" name=""/>
        <dsp:cNvSpPr/>
      </dsp:nvSpPr>
      <dsp:spPr>
        <a:xfrm rot="16200000">
          <a:off x="2982229" y="1014406"/>
          <a:ext cx="5418667" cy="3389853"/>
        </a:xfrm>
        <a:prstGeom prst="flowChartManualOperation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Отсутствуют физические наказания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Адекватно оценивают удачи и неудачи ребенка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Глубоко понимают цели, мотивы поступков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Предполагают дальнейший путь развития ребенка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3996636" y="1083732"/>
        <a:ext cx="3389853" cy="3251201"/>
      </dsp:txXfrm>
    </dsp:sp>
    <dsp:sp modelId="{EBADF9AC-D43F-4745-9167-A33C594D0F92}">
      <dsp:nvSpPr>
        <dsp:cNvPr id="0" name=""/>
        <dsp:cNvSpPr/>
      </dsp:nvSpPr>
      <dsp:spPr>
        <a:xfrm rot="16200000">
          <a:off x="6895529" y="608202"/>
          <a:ext cx="5418667" cy="4202261"/>
        </a:xfrm>
        <a:prstGeom prst="flowChartManualOperation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ребенка развиваются:</a:t>
          </a:r>
          <a:endParaRPr lang="ru-RU" sz="2100" b="1" u="sng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Способность к самоконтролю, адекватная самооценка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Самостоятельность, ответственность за свои действия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Проявление инициативы, активность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Адаптивность и доброжелательность в отношении к сверстникам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 собственного мнения, уважение к чужому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7503732" y="1083732"/>
        <a:ext cx="4202261" cy="32512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D36A3-394D-4F39-9B36-3A4DB3CE461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F67C1-CFA7-4B58-AE2D-E14FA769F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72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F67C1-CFA7-4B58-AE2D-E14FA769FFA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66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34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36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0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40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23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060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7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17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3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18EA-56A9-43EE-A524-EC51A0713E23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54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 И МЕТОДЫ СЕМЕЙНОГО ВОСПИТАНИЯ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6227" y="5496152"/>
            <a:ext cx="4093029" cy="136184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Воробьева Е.Г.,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Авторитарный стиль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47374661"/>
              </p:ext>
            </p:extLst>
          </p:nvPr>
        </p:nvGraphicFramePr>
        <p:xfrm>
          <a:off x="323429" y="1243390"/>
          <a:ext cx="1165670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68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Индифферентный стиль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64761819"/>
              </p:ext>
            </p:extLst>
          </p:nvPr>
        </p:nvGraphicFramePr>
        <p:xfrm>
          <a:off x="542876" y="1152731"/>
          <a:ext cx="1126698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04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Либеральный стиль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Сняты все ограничения, дарование полной «свободы»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ребенка: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Полной безучастности, неумения строить близкие отношения, душевной черствости, неспособности о ком-либо заботиться.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«Теряет берега» от вседозволенности, не держит слово, врет. Хамство, вороватость и распущенность не считаются ущербным качеством.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97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Демократический стиль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45492657"/>
              </p:ext>
            </p:extLst>
          </p:nvPr>
        </p:nvGraphicFramePr>
        <p:xfrm>
          <a:off x="312382" y="1210986"/>
          <a:ext cx="1171129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157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38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8044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31554476"/>
              </p:ext>
            </p:extLst>
          </p:nvPr>
        </p:nvGraphicFramePr>
        <p:xfrm>
          <a:off x="682170" y="1030514"/>
          <a:ext cx="1117600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653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646998"/>
              </p:ext>
            </p:extLst>
          </p:nvPr>
        </p:nvGraphicFramePr>
        <p:xfrm>
          <a:off x="578756" y="688974"/>
          <a:ext cx="11395529" cy="5827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358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81690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38199" y="1271240"/>
            <a:ext cx="11115907" cy="535258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необходима душевная теплота. Не бойтесь проявлять теплые чувства, почаще беседуйте, интересуйтесь мнением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семейные обязанности. У младших членов должны быть свои поручения.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Нужно, чтобы даваемые вами инструкции выглядели предложением, а не сухим приказом. Любое общение должно быть доверительным, эмоциональным.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запретов и наказаний обсуждается и понимается заранее. Любые порицания не адресуются личности. Ребенок никогда не плохой. Он поступил неправильно, взрослый объясняет, почему это нехорошо.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Подросток имеет право на выбор друзей, одежды, родители не вмешиваются в телефонные разговоры и выбор музыки для прослушивания.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старых прегрешениях забывайте, всегда говорите о сегодняшнем состоянии, объясняйте, почему вы расстроены, не давите, не унижайте физически.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свое дитя, не стесняйтесь проявлять это чувство, будьте искренни, старайтесь проявлять инициативу.</a:t>
            </a:r>
          </a:p>
        </p:txBody>
      </p:sp>
    </p:spTree>
    <p:extLst>
      <p:ext uri="{BB962C8B-B14F-4D97-AF65-F5344CB8AC3E}">
        <p14:creationId xmlns:p14="http://schemas.microsoft.com/office/powerpoint/2010/main" val="9526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0857"/>
            <a:ext cx="10515600" cy="4688114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рады в семье не потому, что они хорошие, с ними легко, а дети хорошие и с ними легко от того, что им рады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3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61029" y="19209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8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7681413"/>
              </p:ext>
            </p:extLst>
          </p:nvPr>
        </p:nvGraphicFramePr>
        <p:xfrm>
          <a:off x="549729" y="348342"/>
          <a:ext cx="11264900" cy="627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62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928813"/>
            <a:ext cx="10515600" cy="1500187"/>
          </a:xfrm>
        </p:spPr>
        <p:txBody>
          <a:bodyPr>
            <a:noAutofit/>
          </a:bodyPr>
          <a:lstStyle/>
          <a:p>
            <a:pPr algn="just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родители – самые первые воспитатели – имеют самое сильное влияние на детей.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38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содержания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8044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89195544"/>
              </p:ext>
            </p:extLst>
          </p:nvPr>
        </p:nvGraphicFramePr>
        <p:xfrm>
          <a:off x="595084" y="1030514"/>
          <a:ext cx="11205030" cy="5660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346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3085"/>
            <a:ext cx="10515600" cy="270328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семейного воспитания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формирование таких качеств личности, которые помогут достойно преодолеть трудности и преграды, встречающиеся на жизненном пути, развитие самосознания, чувств и воли, активное стимулирование формирования опыта поведения, полноценное моральное и духовное развитие.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5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семейного воспитания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380045"/>
              </p:ext>
            </p:extLst>
          </p:nvPr>
        </p:nvGraphicFramePr>
        <p:xfrm>
          <a:off x="2391228" y="1364343"/>
          <a:ext cx="7449457" cy="532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4558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827714"/>
              </p:ext>
            </p:extLst>
          </p:nvPr>
        </p:nvGraphicFramePr>
        <p:xfrm>
          <a:off x="567871" y="1475105"/>
          <a:ext cx="11350172" cy="472757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675086"/>
                <a:gridCol w="5675086"/>
              </a:tblGrid>
              <a:tr h="79565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применения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83708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Активное слушание (настройка на эмоциональную волну ребенка)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войти в зону переживаний ребенка, озвучить его чувства: «Я вижу, что ты расстроен. Я могу тебе помочь?»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83708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Договор – взаимовыгодное соглашение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Ограничения для двух сторон. Добровольные обязательства: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«Давай договоримся, ты гуляешь с собакой, а я ее кормлю»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83708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Естественные последствия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прочувствовать, осознать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своего поступка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Сломал – почини, испачкал – постирал, потерял – обходись.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77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8542518"/>
              </p:ext>
            </p:extLst>
          </p:nvPr>
        </p:nvGraphicFramePr>
        <p:xfrm>
          <a:off x="567871" y="1475105"/>
          <a:ext cx="11350172" cy="493693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675086"/>
                <a:gridCol w="5675086"/>
              </a:tblGrid>
              <a:tr h="6980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74189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Замена действия – привлекательная замена его разрушительным действиям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Порисовать новым фломастером на большом листе вместо стены, парты и т.д.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8274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Предложение выбора – мягкое преодоление сопротивления воспитательному влиянию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 не должен предполагать отказ: «Хочешь делай – хочешь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делай»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8274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Прояснение позиций – четкое изложение своего отношения к поступку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Дискуссия, спор исключены,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воспитанник четко знает как к этому отнесется учитель, родитель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38493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Разрыв контакта – жесткая форма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 этого момента я не слышу твои просьбы».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76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114" y="365126"/>
            <a:ext cx="10221686" cy="9266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 семейного воспитания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727076"/>
              </p:ext>
            </p:extLst>
          </p:nvPr>
        </p:nvGraphicFramePr>
        <p:xfrm>
          <a:off x="726687" y="1516565"/>
          <a:ext cx="10892884" cy="495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23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566</TotalTime>
  <Words>821</Words>
  <Application>Microsoft Office PowerPoint</Application>
  <PresentationFormat>Широкоэкранный</PresentationFormat>
  <Paragraphs>110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СТИЛИ И МЕТОДЫ СЕМЕЙНОГО ВОСПИТАНИЯ</vt:lpstr>
      <vt:lpstr>Презентация PowerPoint</vt:lpstr>
      <vt:lpstr>Презентация PowerPoint</vt:lpstr>
      <vt:lpstr>Компоненты содержания семейного воспитания</vt:lpstr>
      <vt:lpstr>Цель семейного воспитания – формирование таких качеств личности, которые помогут достойно преодолеть трудности и преграды, встречающиеся на жизненном пути, развитие самосознания, чувств и воли, активное стимулирование формирования опыта поведения, полноценное моральное и духовное развитие.</vt:lpstr>
      <vt:lpstr>Методы семейного воспитания</vt:lpstr>
      <vt:lpstr>Приемы воспитания</vt:lpstr>
      <vt:lpstr>Приемы воспитания</vt:lpstr>
      <vt:lpstr>Стили семейного воспитания</vt:lpstr>
      <vt:lpstr>Авторитарный стиль семейного воспитания</vt:lpstr>
      <vt:lpstr>Индифферентный стиль семейного воспитания</vt:lpstr>
      <vt:lpstr>Либеральный стиль семейного воспитания</vt:lpstr>
      <vt:lpstr>Демократический стиль семейного воспитания</vt:lpstr>
      <vt:lpstr>Принципы семейного воспитания</vt:lpstr>
      <vt:lpstr>Презентация PowerPoint</vt:lpstr>
      <vt:lpstr>Рекомендации</vt:lpstr>
      <vt:lpstr>Детям рады в семье не потому, что они хорошие, с ними легко, а дети хорошие и с ними легко от того, что им рады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Екатерина Воробьева</cp:lastModifiedBy>
  <cp:revision>32</cp:revision>
  <dcterms:created xsi:type="dcterms:W3CDTF">2019-01-22T13:10:23Z</dcterms:created>
  <dcterms:modified xsi:type="dcterms:W3CDTF">2019-01-23T13:16:25Z</dcterms:modified>
</cp:coreProperties>
</file>