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38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72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047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9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19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313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901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83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44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09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51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51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0FEBF-0B19-4154-BD59-E5CF3034579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164EA-1E76-46C4-8E2B-697D8623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46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Занятие </a:t>
            </a:r>
            <a:r>
              <a:rPr lang="ru-RU" b="1" dirty="0"/>
              <a:t>по основам </a:t>
            </a:r>
            <a:r>
              <a:rPr lang="ru-RU" b="1"/>
              <a:t>рисунка </a:t>
            </a: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по </a:t>
            </a:r>
            <a:r>
              <a:rPr lang="ru-RU" b="1" dirty="0"/>
              <a:t>теме "</a:t>
            </a:r>
            <a:r>
              <a:rPr lang="ru-RU" b="1" dirty="0" smtClean="0"/>
              <a:t>МОНОТИПИЯ"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Для групп : «Мой мир», «Изостудия-1», «Изостудия-2», «Изостудия-3», «Изостудия-4».Педагог </a:t>
            </a:r>
            <a:r>
              <a:rPr lang="ru-RU" dirty="0" err="1" smtClean="0"/>
              <a:t>Брен</a:t>
            </a:r>
            <a:r>
              <a:rPr lang="ru-RU" dirty="0" smtClean="0"/>
              <a:t> Н.М.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16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99" y="150876"/>
            <a:ext cx="8990901" cy="64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54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22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13" y="0"/>
            <a:ext cx="84507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04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0558" y="476672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 развивающая: </a:t>
            </a:r>
            <a:r>
              <a:rPr lang="ru-RU" dirty="0"/>
              <a:t>Развить творческую активность и творческие способности детей путем создания быстрой и эффектной работы, что обязательно приведет к радости творчества и удовольствию от результата, образное представление, ассоциативно-образное мышление, познавательную активность, зрительную память, воображение, художественную фантазию, интерес, навыки владения художественными материалами, приемы работы красками, организованность и аккуратность в работе.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0558" y="2736503"/>
            <a:ext cx="79516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Задачи:</a:t>
            </a:r>
            <a:endParaRPr lang="ru-RU" dirty="0"/>
          </a:p>
          <a:p>
            <a:r>
              <a:rPr lang="ru-RU" dirty="0"/>
              <a:t>Активизировать познавательную деятельность учащихся посредством  включения их в практическую работу.</a:t>
            </a:r>
          </a:p>
          <a:p>
            <a:r>
              <a:rPr lang="ru-RU" dirty="0"/>
              <a:t>Создать условия для развития полноценного восприятия  окружающего мира через подключение всех сенсорных каналов, для формирования исследовательских действий, развития эмоционально - эстетического отношения  к исследуемому предмету, явлению. Сформировать навык работы в технике монотипии.</a:t>
            </a:r>
          </a:p>
          <a:p>
            <a:r>
              <a:rPr lang="ru-RU" b="1" dirty="0"/>
              <a:t>Прогнозируемый результат:</a:t>
            </a:r>
            <a:r>
              <a:rPr lang="ru-RU" dirty="0"/>
              <a:t> развитие образной памяти, учащиеся должны самостоятельно выполнить работы с помощью техники монотипия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2440" y="5598825"/>
            <a:ext cx="80648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ОБОРУДОВАНИЕ :</a:t>
            </a:r>
            <a:endParaRPr lang="ru-RU" dirty="0"/>
          </a:p>
          <a:p>
            <a:r>
              <a:rPr lang="ru-RU" dirty="0"/>
              <a:t>Образцы выполнения  работы,  кисть, гуашь, стекло , акварельные краски, листы белой бумаги для эскизов, баночки для воды, палитра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36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019" y="332656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Цвет – это первый помощник художника, с помощью цвета мы можем изобразить всё, что нас окружает таким, какое оно есть на самом деле, а помогает нам наше воображение.</a:t>
            </a:r>
          </a:p>
          <a:p>
            <a:r>
              <a:rPr lang="ru-RU" dirty="0"/>
              <a:t>Цвет-это один из признаков видимых нами предметов, осознанное зрительное ощущение. Когда будете выполнять работу, придерживайтесь принципа цветовой гармонии, и ваши рисунки получатся действительно красивыми. Вообразите, что все цвета исчезли из окружающего мира, и мы видим его только черно-белым. Какая унылая, однообразная и непривычная картина получится. Оказывается, как много в нашей жизни значит цвет.</a:t>
            </a:r>
          </a:p>
          <a:p>
            <a:r>
              <a:rPr lang="ru-RU" dirty="0"/>
              <a:t>Цвет помогает узнать, поспели ли ягоды, или о том, что уже наступила осень, потому что зеленые листья деревьев пожелтели и покраснели. В различное время дня в зависимости от цвета освещения изменяются оттенки неба, земли и воды. В сумерки наиболее яркими кажется зеленый цвет. С наступлением темноты красно-фиолетовые цвета темнеют, а зелено- голубые цвета светлеют. Весь мир во всей его красоте, форму и материал, пространство и освещение мы видим благодаря разнообразию цвета.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Дети смешивают цвета: красный+ желтый + зеленый,  синий + белый + оранжевый,</a:t>
            </a:r>
          </a:p>
          <a:p>
            <a:r>
              <a:rPr lang="ru-RU" dirty="0"/>
              <a:t>з</a:t>
            </a:r>
            <a:r>
              <a:rPr lang="ru-RU" dirty="0" smtClean="0"/>
              <a:t>еленый + коричневый + черный.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60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12845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err="1"/>
              <a:t>Монотопия</a:t>
            </a:r>
            <a:r>
              <a:rPr lang="ru-RU" b="1" dirty="0"/>
              <a:t> – это графическая техника. Состоит из двух древнегреческих слов</a:t>
            </a:r>
            <a:endParaRPr lang="ru-RU" dirty="0"/>
          </a:p>
          <a:p>
            <a:r>
              <a:rPr lang="ru-RU" b="1" dirty="0"/>
              <a:t>Моно-один, </a:t>
            </a:r>
            <a:r>
              <a:rPr lang="ru-RU" b="1" dirty="0" err="1"/>
              <a:t>топия</a:t>
            </a:r>
            <a:r>
              <a:rPr lang="ru-RU" b="1" dirty="0"/>
              <a:t> - отпечаток.</a:t>
            </a:r>
            <a:endParaRPr lang="ru-RU" dirty="0"/>
          </a:p>
          <a:p>
            <a:r>
              <a:rPr lang="ru-RU" dirty="0"/>
              <a:t>Монотипия существует давно, более трёхсот лет. Впервые применил эту технику в 17 столетии итальянский художник </a:t>
            </a:r>
            <a:r>
              <a:rPr lang="ru-RU" dirty="0" err="1"/>
              <a:t>Джаванни</a:t>
            </a:r>
            <a:r>
              <a:rPr lang="ru-RU" dirty="0"/>
              <a:t> </a:t>
            </a:r>
            <a:r>
              <a:rPr lang="ru-RU" dirty="0" err="1"/>
              <a:t>Кастильоне</a:t>
            </a:r>
            <a:r>
              <a:rPr lang="ru-RU" dirty="0"/>
              <a:t>. В России монотипия связана с именем Елизаветы Сергеевны Кругликовой, заново «открывшей» эту технику вначале </a:t>
            </a:r>
            <a:r>
              <a:rPr lang="ru-RU" dirty="0" err="1"/>
              <a:t>XXвека</a:t>
            </a:r>
            <a:r>
              <a:rPr lang="ru-RU" dirty="0"/>
              <a:t> и создавшей собственную школу. Монотипия позволяет создать лишь один типографический оттиск. Художник, работающий в этой технике, наносит краски на гладкую поверхность. Затем к готовой печатной форме прижимают лист бумаги. Полученный продукт и называют «монотипией» 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963" y="3645024"/>
            <a:ext cx="85506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Этапы техники Монотипия.</a:t>
            </a:r>
            <a:endParaRPr lang="ru-RU" dirty="0"/>
          </a:p>
          <a:p>
            <a:r>
              <a:rPr lang="ru-RU" b="1" dirty="0"/>
              <a:t>1этап. </a:t>
            </a:r>
            <a:r>
              <a:rPr lang="ru-RU" dirty="0"/>
              <a:t>На стекло наносим кляксы (пятна, линии) акварельной краской с помощью кисточки, цвета используем в зависимости от замысла. Используем разноцветные краски.</a:t>
            </a:r>
          </a:p>
          <a:p>
            <a:r>
              <a:rPr lang="ru-RU" b="1" dirty="0"/>
              <a:t>2этап.</a:t>
            </a:r>
            <a:r>
              <a:rPr lang="ru-RU" dirty="0"/>
              <a:t> Накрываем влажным листом бумаги изображение на стекле. Прижимаем лист и говорим волшебные слова: «</a:t>
            </a:r>
            <a:r>
              <a:rPr lang="ru-RU" dirty="0" err="1"/>
              <a:t>Абра-кадабра</a:t>
            </a:r>
            <a:r>
              <a:rPr lang="ru-RU" dirty="0"/>
              <a:t>. Что тут вышло?»</a:t>
            </a:r>
          </a:p>
          <a:p>
            <a:r>
              <a:rPr lang="ru-RU" b="1" dirty="0"/>
              <a:t>3этап. </a:t>
            </a:r>
            <a:r>
              <a:rPr lang="ru-RU" dirty="0"/>
              <a:t>Поднимаем листочек движением «на себя». На бумаге получился цветной отпечаток. Этот рисунок называется монотипией. А если рассмотреть монотипию со всех сторон, то можно увидеть какой-либо образ. Его можно дорисовать тонкой кистью.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4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63" y="1124744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Правила техники безопасности.</a:t>
            </a:r>
            <a:endParaRPr lang="ru-RU" dirty="0"/>
          </a:p>
          <a:p>
            <a:r>
              <a:rPr lang="ru-RU" dirty="0"/>
              <a:t>При работе с красками и водой будьте аккуратными.</a:t>
            </a:r>
          </a:p>
          <a:p>
            <a:r>
              <a:rPr lang="ru-RU" dirty="0"/>
              <a:t>При намачивании листа слегка выжимает губку, чтоб бумага получилась только влажной. При работе со стеклом соблюдаем технику безопасности. Сильно не давим, с места не двигаем. Сидим свободно, не сутулимся.</a:t>
            </a:r>
          </a:p>
          <a:p>
            <a:r>
              <a:rPr lang="ru-RU" i="1" dirty="0"/>
              <a:t>Эта техника хороша тем, что начиная работу невозможно предугадать, что в результате получится. Высокий полёт фантазии, огромное желание и отличное настроение и перед вами шедевр. Начинаем творить!</a:t>
            </a:r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Работы, сделанные в технике «Монотипия».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36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85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1045"/>
            <a:ext cx="8208912" cy="604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1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0"/>
            <a:ext cx="406854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709"/>
            <a:ext cx="5076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94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884"/>
            <a:ext cx="9144000" cy="634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39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697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Занятие по основам рисунка  по теме "МОНОТИПИЯ"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основам рисунка по теме "МОНОТИПИЯ"</dc:title>
  <dc:creator>Наталья</dc:creator>
  <cp:lastModifiedBy>n_h</cp:lastModifiedBy>
  <cp:revision>6</cp:revision>
  <dcterms:created xsi:type="dcterms:W3CDTF">2020-05-16T14:50:24Z</dcterms:created>
  <dcterms:modified xsi:type="dcterms:W3CDTF">2022-11-18T08:00:35Z</dcterms:modified>
</cp:coreProperties>
</file>