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75" r:id="rId3"/>
    <p:sldId id="276" r:id="rId4"/>
    <p:sldId id="257" r:id="rId5"/>
    <p:sldId id="277" r:id="rId6"/>
    <p:sldId id="262" r:id="rId7"/>
    <p:sldId id="278" r:id="rId8"/>
    <p:sldId id="261" r:id="rId9"/>
    <p:sldId id="294" r:id="rId10"/>
    <p:sldId id="291" r:id="rId11"/>
    <p:sldId id="295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9" r:id="rId22"/>
    <p:sldId id="292" r:id="rId23"/>
    <p:sldId id="296" r:id="rId24"/>
    <p:sldId id="264" r:id="rId25"/>
    <p:sldId id="260" r:id="rId26"/>
    <p:sldId id="293" r:id="rId27"/>
    <p:sldId id="290" r:id="rId28"/>
    <p:sldId id="273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5B2F95-4052-4300-8780-7146C4A574BF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7FF5A8C-7980-45E9-A820-C8C28A1FC6B1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Семья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9B6EE1-B159-414A-8B82-71BC39A75DE2}" type="parTrans" cxnId="{950B0FC8-9776-4FEC-8CBA-51F3193376DC}">
      <dgm:prSet/>
      <dgm:spPr/>
      <dgm:t>
        <a:bodyPr/>
        <a:lstStyle/>
        <a:p>
          <a:endParaRPr lang="ru-RU"/>
        </a:p>
      </dgm:t>
    </dgm:pt>
    <dgm:pt modelId="{F0FCDE27-A3AA-485C-964B-15D8501140B0}" type="sibTrans" cxnId="{950B0FC8-9776-4FEC-8CBA-51F3193376DC}">
      <dgm:prSet/>
      <dgm:spPr/>
      <dgm:t>
        <a:bodyPr/>
        <a:lstStyle/>
        <a:p>
          <a:endParaRPr lang="ru-RU"/>
        </a:p>
      </dgm:t>
    </dgm:pt>
    <dgm:pt modelId="{D8F38F1B-07FF-490B-B3CD-8D8E11190C94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Формирует те качества, которые нигде, кроме как в семье, сформированы быть не могут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D0AC26-EC2A-4F33-9868-5EF55FDF9CB3}" type="parTrans" cxnId="{CA6ACE21-6D17-4D32-B2F8-CB3B24A01A91}">
      <dgm:prSet/>
      <dgm:spPr/>
      <dgm:t>
        <a:bodyPr/>
        <a:lstStyle/>
        <a:p>
          <a:endParaRPr lang="ru-RU"/>
        </a:p>
      </dgm:t>
    </dgm:pt>
    <dgm:pt modelId="{C4FAF375-6246-417E-B5D8-8774BC855FA6}" type="sibTrans" cxnId="{CA6ACE21-6D17-4D32-B2F8-CB3B24A01A91}">
      <dgm:prSet/>
      <dgm:spPr/>
      <dgm:t>
        <a:bodyPr/>
        <a:lstStyle/>
        <a:p>
          <a:endParaRPr lang="ru-RU"/>
        </a:p>
      </dgm:t>
    </dgm:pt>
    <dgm:pt modelId="{C8F2C224-1DE8-4847-97C9-3A9C4CD6B541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Осуществляет социализацию личности, из семьи выходят члены общества: какая семья – такое общество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26473E-C56A-4311-AB4F-69679FADFC4F}" type="parTrans" cxnId="{BFFC72B3-E0A3-4305-B4C5-7B09C1F5BAFD}">
      <dgm:prSet/>
      <dgm:spPr/>
      <dgm:t>
        <a:bodyPr/>
        <a:lstStyle/>
        <a:p>
          <a:endParaRPr lang="ru-RU"/>
        </a:p>
      </dgm:t>
    </dgm:pt>
    <dgm:pt modelId="{02CD9745-819F-4213-9CD4-703D8E20D7F1}" type="sibTrans" cxnId="{BFFC72B3-E0A3-4305-B4C5-7B09C1F5BAFD}">
      <dgm:prSet/>
      <dgm:spPr/>
      <dgm:t>
        <a:bodyPr/>
        <a:lstStyle/>
        <a:p>
          <a:endParaRPr lang="ru-RU"/>
        </a:p>
      </dgm:t>
    </dgm:pt>
    <dgm:pt modelId="{AA011F9B-62EC-4BC6-A803-E3C1413151B8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Осуществляет преемственность традиций</a:t>
          </a:r>
          <a:endParaRPr lang="ru-RU" sz="2400" dirty="0"/>
        </a:p>
      </dgm:t>
    </dgm:pt>
    <dgm:pt modelId="{8BA62E4C-F471-4F89-9717-4D6833D282FD}" type="parTrans" cxnId="{AA7596A4-E86C-44C0-BA57-B0FB27F7865E}">
      <dgm:prSet/>
      <dgm:spPr/>
      <dgm:t>
        <a:bodyPr/>
        <a:lstStyle/>
        <a:p>
          <a:endParaRPr lang="ru-RU"/>
        </a:p>
      </dgm:t>
    </dgm:pt>
    <dgm:pt modelId="{C128A52E-1F3C-4DA0-AFD0-F509E96C891C}" type="sibTrans" cxnId="{AA7596A4-E86C-44C0-BA57-B0FB27F7865E}">
      <dgm:prSet/>
      <dgm:spPr/>
      <dgm:t>
        <a:bodyPr/>
        <a:lstStyle/>
        <a:p>
          <a:endParaRPr lang="ru-RU"/>
        </a:p>
      </dgm:t>
    </dgm:pt>
    <dgm:pt modelId="{C890AC5F-70C5-4542-91D2-D63AFD36962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Важнейшей социальной функцией семьи является воспитание гражданина, патриота, будущего семьянина, законопослушного члена общества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B9A22A-B5F7-44AF-A5B6-0CCBAC8F1DC0}" type="parTrans" cxnId="{8D5E5FD2-9BB0-4D24-9190-E6EAEBEE9C27}">
      <dgm:prSet/>
      <dgm:spPr/>
      <dgm:t>
        <a:bodyPr/>
        <a:lstStyle/>
        <a:p>
          <a:endParaRPr lang="ru-RU"/>
        </a:p>
      </dgm:t>
    </dgm:pt>
    <dgm:pt modelId="{9B0CC3E0-DE0B-4BB7-A400-D14478EB84BF}" type="sibTrans" cxnId="{8D5E5FD2-9BB0-4D24-9190-E6EAEBEE9C27}">
      <dgm:prSet/>
      <dgm:spPr/>
      <dgm:t>
        <a:bodyPr/>
        <a:lstStyle/>
        <a:p>
          <a:endParaRPr lang="ru-RU"/>
        </a:p>
      </dgm:t>
    </dgm:pt>
    <dgm:pt modelId="{AC13F4DE-9954-41FA-A4A5-149626C9EE1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Существенное влияние оказывает на выбор профессии</a:t>
          </a:r>
          <a:endParaRPr lang="ru-RU" sz="2400" dirty="0"/>
        </a:p>
      </dgm:t>
    </dgm:pt>
    <dgm:pt modelId="{DECCB4F4-60D4-475D-AEE7-C5404D108BAE}" type="parTrans" cxnId="{6BA7B40A-67BC-4561-A5B5-85D72B4DD45A}">
      <dgm:prSet/>
      <dgm:spPr/>
      <dgm:t>
        <a:bodyPr/>
        <a:lstStyle/>
        <a:p>
          <a:endParaRPr lang="ru-RU"/>
        </a:p>
      </dgm:t>
    </dgm:pt>
    <dgm:pt modelId="{AFDBC586-24BF-40FA-8678-9D2154D449EC}" type="sibTrans" cxnId="{6BA7B40A-67BC-4561-A5B5-85D72B4DD45A}">
      <dgm:prSet/>
      <dgm:spPr/>
      <dgm:t>
        <a:bodyPr/>
        <a:lstStyle/>
        <a:p>
          <a:endParaRPr lang="ru-RU"/>
        </a:p>
      </dgm:t>
    </dgm:pt>
    <dgm:pt modelId="{4E554005-A95E-40F9-976D-140525E9443E}" type="pres">
      <dgm:prSet presAssocID="{8B5B2F95-4052-4300-8780-7146C4A574B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7933B2-CBA2-4AE5-A7F0-66DDFA11709C}" type="pres">
      <dgm:prSet presAssocID="{A7FF5A8C-7980-45E9-A820-C8C28A1FC6B1}" presName="root1" presStyleCnt="0"/>
      <dgm:spPr/>
    </dgm:pt>
    <dgm:pt modelId="{B26FB502-2127-4664-8DB1-8E2646164C0F}" type="pres">
      <dgm:prSet presAssocID="{A7FF5A8C-7980-45E9-A820-C8C28A1FC6B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0A2657-E965-448D-B4ED-E9237B4172B1}" type="pres">
      <dgm:prSet presAssocID="{A7FF5A8C-7980-45E9-A820-C8C28A1FC6B1}" presName="level2hierChild" presStyleCnt="0"/>
      <dgm:spPr/>
    </dgm:pt>
    <dgm:pt modelId="{205CE642-3A00-4E21-BAD4-59732F70CC3E}" type="pres">
      <dgm:prSet presAssocID="{FCD0AC26-EC2A-4F33-9868-5EF55FDF9CB3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41F0ED61-5E2E-44C6-A2AB-A2BA7A0F72E3}" type="pres">
      <dgm:prSet presAssocID="{FCD0AC26-EC2A-4F33-9868-5EF55FDF9CB3}" presName="connTx" presStyleLbl="parChTrans1D2" presStyleIdx="0" presStyleCnt="5"/>
      <dgm:spPr/>
      <dgm:t>
        <a:bodyPr/>
        <a:lstStyle/>
        <a:p>
          <a:endParaRPr lang="ru-RU"/>
        </a:p>
      </dgm:t>
    </dgm:pt>
    <dgm:pt modelId="{2FC60D02-15D7-4FC5-BC2F-E429CC81CDC4}" type="pres">
      <dgm:prSet presAssocID="{D8F38F1B-07FF-490B-B3CD-8D8E11190C94}" presName="root2" presStyleCnt="0"/>
      <dgm:spPr/>
    </dgm:pt>
    <dgm:pt modelId="{904772F2-1A7C-4FF0-9D85-8DDACA5F748E}" type="pres">
      <dgm:prSet presAssocID="{D8F38F1B-07FF-490B-B3CD-8D8E11190C94}" presName="LevelTwoTextNode" presStyleLbl="node2" presStyleIdx="0" presStyleCnt="5" custScaleX="2642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95B9B9-E894-4376-AB3F-A4B600E3B338}" type="pres">
      <dgm:prSet presAssocID="{D8F38F1B-07FF-490B-B3CD-8D8E11190C94}" presName="level3hierChild" presStyleCnt="0"/>
      <dgm:spPr/>
    </dgm:pt>
    <dgm:pt modelId="{CBECAA2F-27AB-4A3F-9A2E-406BFECB636C}" type="pres">
      <dgm:prSet presAssocID="{0B26473E-C56A-4311-AB4F-69679FADFC4F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8E3A96AB-E313-40CD-85C1-4B3DF0A26DB3}" type="pres">
      <dgm:prSet presAssocID="{0B26473E-C56A-4311-AB4F-69679FADFC4F}" presName="connTx" presStyleLbl="parChTrans1D2" presStyleIdx="1" presStyleCnt="5"/>
      <dgm:spPr/>
      <dgm:t>
        <a:bodyPr/>
        <a:lstStyle/>
        <a:p>
          <a:endParaRPr lang="ru-RU"/>
        </a:p>
      </dgm:t>
    </dgm:pt>
    <dgm:pt modelId="{31491B91-FCC9-42D0-9D05-C3BD8CABA190}" type="pres">
      <dgm:prSet presAssocID="{C8F2C224-1DE8-4847-97C9-3A9C4CD6B541}" presName="root2" presStyleCnt="0"/>
      <dgm:spPr/>
    </dgm:pt>
    <dgm:pt modelId="{239D28B3-1A1A-43CF-B4CA-3C10BC88D037}" type="pres">
      <dgm:prSet presAssocID="{C8F2C224-1DE8-4847-97C9-3A9C4CD6B541}" presName="LevelTwoTextNode" presStyleLbl="node2" presStyleIdx="1" presStyleCnt="5" custScaleX="2651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BBA814-AF01-438C-BE8B-8F8AB3E3552E}" type="pres">
      <dgm:prSet presAssocID="{C8F2C224-1DE8-4847-97C9-3A9C4CD6B541}" presName="level3hierChild" presStyleCnt="0"/>
      <dgm:spPr/>
    </dgm:pt>
    <dgm:pt modelId="{89D1463D-8124-4237-A250-E51EE410A2BA}" type="pres">
      <dgm:prSet presAssocID="{8BA62E4C-F471-4F89-9717-4D6833D282FD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9BBFA237-5682-4C4C-AAED-B1CC6C2C22F6}" type="pres">
      <dgm:prSet presAssocID="{8BA62E4C-F471-4F89-9717-4D6833D282FD}" presName="connTx" presStyleLbl="parChTrans1D2" presStyleIdx="2" presStyleCnt="5"/>
      <dgm:spPr/>
      <dgm:t>
        <a:bodyPr/>
        <a:lstStyle/>
        <a:p>
          <a:endParaRPr lang="ru-RU"/>
        </a:p>
      </dgm:t>
    </dgm:pt>
    <dgm:pt modelId="{51EABDD9-E9E4-4EE1-A708-63EE30622380}" type="pres">
      <dgm:prSet presAssocID="{AA011F9B-62EC-4BC6-A803-E3C1413151B8}" presName="root2" presStyleCnt="0"/>
      <dgm:spPr/>
    </dgm:pt>
    <dgm:pt modelId="{1B0CDA58-772A-4889-8C49-5A90126C2E36}" type="pres">
      <dgm:prSet presAssocID="{AA011F9B-62EC-4BC6-A803-E3C1413151B8}" presName="LevelTwoTextNode" presStyleLbl="node2" presStyleIdx="2" presStyleCnt="5" custScaleX="2651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F3FB9A-7DD0-41BB-A0B4-972BF54CAA68}" type="pres">
      <dgm:prSet presAssocID="{AA011F9B-62EC-4BC6-A803-E3C1413151B8}" presName="level3hierChild" presStyleCnt="0"/>
      <dgm:spPr/>
    </dgm:pt>
    <dgm:pt modelId="{DA160E78-70BC-404E-BC23-33A4D0916520}" type="pres">
      <dgm:prSet presAssocID="{BFB9A22A-B5F7-44AF-A5B6-0CCBAC8F1DC0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32FADA15-D998-4CA3-AA2F-5D0CA295E557}" type="pres">
      <dgm:prSet presAssocID="{BFB9A22A-B5F7-44AF-A5B6-0CCBAC8F1DC0}" presName="connTx" presStyleLbl="parChTrans1D2" presStyleIdx="3" presStyleCnt="5"/>
      <dgm:spPr/>
      <dgm:t>
        <a:bodyPr/>
        <a:lstStyle/>
        <a:p>
          <a:endParaRPr lang="ru-RU"/>
        </a:p>
      </dgm:t>
    </dgm:pt>
    <dgm:pt modelId="{D5DC790F-6BAD-4C85-8725-DB5D74956848}" type="pres">
      <dgm:prSet presAssocID="{C890AC5F-70C5-4542-91D2-D63AFD369620}" presName="root2" presStyleCnt="0"/>
      <dgm:spPr/>
    </dgm:pt>
    <dgm:pt modelId="{28AED6C2-3CF7-44B2-934F-C35AD18F231D}" type="pres">
      <dgm:prSet presAssocID="{C890AC5F-70C5-4542-91D2-D63AFD369620}" presName="LevelTwoTextNode" presStyleLbl="node2" presStyleIdx="3" presStyleCnt="5" custScaleX="2651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474A04-C292-4E22-B9AB-F1DD61A9745A}" type="pres">
      <dgm:prSet presAssocID="{C890AC5F-70C5-4542-91D2-D63AFD369620}" presName="level3hierChild" presStyleCnt="0"/>
      <dgm:spPr/>
    </dgm:pt>
    <dgm:pt modelId="{F2D33D24-4191-4924-BB45-2C59525305CC}" type="pres">
      <dgm:prSet presAssocID="{DECCB4F4-60D4-475D-AEE7-C5404D108BAE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47A148D2-2D5D-412B-A94B-77E60774DEE6}" type="pres">
      <dgm:prSet presAssocID="{DECCB4F4-60D4-475D-AEE7-C5404D108BAE}" presName="connTx" presStyleLbl="parChTrans1D2" presStyleIdx="4" presStyleCnt="5"/>
      <dgm:spPr/>
      <dgm:t>
        <a:bodyPr/>
        <a:lstStyle/>
        <a:p>
          <a:endParaRPr lang="ru-RU"/>
        </a:p>
      </dgm:t>
    </dgm:pt>
    <dgm:pt modelId="{F4047214-6F45-4315-966A-D481A46F93EF}" type="pres">
      <dgm:prSet presAssocID="{AC13F4DE-9954-41FA-A4A5-149626C9EE10}" presName="root2" presStyleCnt="0"/>
      <dgm:spPr/>
    </dgm:pt>
    <dgm:pt modelId="{79EEAB34-8C5C-4515-A8D3-F3743941C6C7}" type="pres">
      <dgm:prSet presAssocID="{AC13F4DE-9954-41FA-A4A5-149626C9EE10}" presName="LevelTwoTextNode" presStyleLbl="node2" presStyleIdx="4" presStyleCnt="5" custScaleX="2651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232FCE-1A5A-4394-BDE7-4C764BA17E08}" type="pres">
      <dgm:prSet presAssocID="{AC13F4DE-9954-41FA-A4A5-149626C9EE10}" presName="level3hierChild" presStyleCnt="0"/>
      <dgm:spPr/>
    </dgm:pt>
  </dgm:ptLst>
  <dgm:cxnLst>
    <dgm:cxn modelId="{423E2BF3-BAEB-4640-874F-DE4F2B9EC2CE}" type="presOf" srcId="{AC13F4DE-9954-41FA-A4A5-149626C9EE10}" destId="{79EEAB34-8C5C-4515-A8D3-F3743941C6C7}" srcOrd="0" destOrd="0" presId="urn:microsoft.com/office/officeart/2008/layout/HorizontalMultiLevelHierarchy"/>
    <dgm:cxn modelId="{C0FA78D0-F0B5-4276-A8BA-BA063448B4A9}" type="presOf" srcId="{C890AC5F-70C5-4542-91D2-D63AFD369620}" destId="{28AED6C2-3CF7-44B2-934F-C35AD18F231D}" srcOrd="0" destOrd="0" presId="urn:microsoft.com/office/officeart/2008/layout/HorizontalMultiLevelHierarchy"/>
    <dgm:cxn modelId="{B1E7B9BB-ABE8-453E-B224-C0F7CB06C477}" type="presOf" srcId="{AA011F9B-62EC-4BC6-A803-E3C1413151B8}" destId="{1B0CDA58-772A-4889-8C49-5A90126C2E36}" srcOrd="0" destOrd="0" presId="urn:microsoft.com/office/officeart/2008/layout/HorizontalMultiLevelHierarchy"/>
    <dgm:cxn modelId="{1557CE66-D0CB-45DD-B630-94827BE9AF9B}" type="presOf" srcId="{BFB9A22A-B5F7-44AF-A5B6-0CCBAC8F1DC0}" destId="{32FADA15-D998-4CA3-AA2F-5D0CA295E557}" srcOrd="1" destOrd="0" presId="urn:microsoft.com/office/officeart/2008/layout/HorizontalMultiLevelHierarchy"/>
    <dgm:cxn modelId="{950B0FC8-9776-4FEC-8CBA-51F3193376DC}" srcId="{8B5B2F95-4052-4300-8780-7146C4A574BF}" destId="{A7FF5A8C-7980-45E9-A820-C8C28A1FC6B1}" srcOrd="0" destOrd="0" parTransId="{679B6EE1-B159-414A-8B82-71BC39A75DE2}" sibTransId="{F0FCDE27-A3AA-485C-964B-15D8501140B0}"/>
    <dgm:cxn modelId="{3157D3BF-A2CD-41C0-902F-768C1AD8A541}" type="presOf" srcId="{8B5B2F95-4052-4300-8780-7146C4A574BF}" destId="{4E554005-A95E-40F9-976D-140525E9443E}" srcOrd="0" destOrd="0" presId="urn:microsoft.com/office/officeart/2008/layout/HorizontalMultiLevelHierarchy"/>
    <dgm:cxn modelId="{F7FF2179-FE42-447E-810D-C2300A37217F}" type="presOf" srcId="{8BA62E4C-F471-4F89-9717-4D6833D282FD}" destId="{9BBFA237-5682-4C4C-AAED-B1CC6C2C22F6}" srcOrd="1" destOrd="0" presId="urn:microsoft.com/office/officeart/2008/layout/HorizontalMultiLevelHierarchy"/>
    <dgm:cxn modelId="{BFFC72B3-E0A3-4305-B4C5-7B09C1F5BAFD}" srcId="{A7FF5A8C-7980-45E9-A820-C8C28A1FC6B1}" destId="{C8F2C224-1DE8-4847-97C9-3A9C4CD6B541}" srcOrd="1" destOrd="0" parTransId="{0B26473E-C56A-4311-AB4F-69679FADFC4F}" sibTransId="{02CD9745-819F-4213-9CD4-703D8E20D7F1}"/>
    <dgm:cxn modelId="{6ACA6A91-645F-406B-95E7-804832918785}" type="presOf" srcId="{FCD0AC26-EC2A-4F33-9868-5EF55FDF9CB3}" destId="{41F0ED61-5E2E-44C6-A2AB-A2BA7A0F72E3}" srcOrd="1" destOrd="0" presId="urn:microsoft.com/office/officeart/2008/layout/HorizontalMultiLevelHierarchy"/>
    <dgm:cxn modelId="{06518641-1596-4503-8697-8CF1B7F5C806}" type="presOf" srcId="{A7FF5A8C-7980-45E9-A820-C8C28A1FC6B1}" destId="{B26FB502-2127-4664-8DB1-8E2646164C0F}" srcOrd="0" destOrd="0" presId="urn:microsoft.com/office/officeart/2008/layout/HorizontalMultiLevelHierarchy"/>
    <dgm:cxn modelId="{E988F77E-3F27-4A9F-8C4C-813FFC45E22C}" type="presOf" srcId="{D8F38F1B-07FF-490B-B3CD-8D8E11190C94}" destId="{904772F2-1A7C-4FF0-9D85-8DDACA5F748E}" srcOrd="0" destOrd="0" presId="urn:microsoft.com/office/officeart/2008/layout/HorizontalMultiLevelHierarchy"/>
    <dgm:cxn modelId="{F9195456-D1BE-4A76-AB2C-E635F153E31E}" type="presOf" srcId="{FCD0AC26-EC2A-4F33-9868-5EF55FDF9CB3}" destId="{205CE642-3A00-4E21-BAD4-59732F70CC3E}" srcOrd="0" destOrd="0" presId="urn:microsoft.com/office/officeart/2008/layout/HorizontalMultiLevelHierarchy"/>
    <dgm:cxn modelId="{6BA7B40A-67BC-4561-A5B5-85D72B4DD45A}" srcId="{A7FF5A8C-7980-45E9-A820-C8C28A1FC6B1}" destId="{AC13F4DE-9954-41FA-A4A5-149626C9EE10}" srcOrd="4" destOrd="0" parTransId="{DECCB4F4-60D4-475D-AEE7-C5404D108BAE}" sibTransId="{AFDBC586-24BF-40FA-8678-9D2154D449EC}"/>
    <dgm:cxn modelId="{8D5E5FD2-9BB0-4D24-9190-E6EAEBEE9C27}" srcId="{A7FF5A8C-7980-45E9-A820-C8C28A1FC6B1}" destId="{C890AC5F-70C5-4542-91D2-D63AFD369620}" srcOrd="3" destOrd="0" parTransId="{BFB9A22A-B5F7-44AF-A5B6-0CCBAC8F1DC0}" sibTransId="{9B0CC3E0-DE0B-4BB7-A400-D14478EB84BF}"/>
    <dgm:cxn modelId="{444C13AE-5211-42A0-A3F2-8D142E1AF736}" type="presOf" srcId="{BFB9A22A-B5F7-44AF-A5B6-0CCBAC8F1DC0}" destId="{DA160E78-70BC-404E-BC23-33A4D0916520}" srcOrd="0" destOrd="0" presId="urn:microsoft.com/office/officeart/2008/layout/HorizontalMultiLevelHierarchy"/>
    <dgm:cxn modelId="{CA6ACE21-6D17-4D32-B2F8-CB3B24A01A91}" srcId="{A7FF5A8C-7980-45E9-A820-C8C28A1FC6B1}" destId="{D8F38F1B-07FF-490B-B3CD-8D8E11190C94}" srcOrd="0" destOrd="0" parTransId="{FCD0AC26-EC2A-4F33-9868-5EF55FDF9CB3}" sibTransId="{C4FAF375-6246-417E-B5D8-8774BC855FA6}"/>
    <dgm:cxn modelId="{79E4A518-2A31-4B01-82C6-39C6B111C726}" type="presOf" srcId="{0B26473E-C56A-4311-AB4F-69679FADFC4F}" destId="{8E3A96AB-E313-40CD-85C1-4B3DF0A26DB3}" srcOrd="1" destOrd="0" presId="urn:microsoft.com/office/officeart/2008/layout/HorizontalMultiLevelHierarchy"/>
    <dgm:cxn modelId="{72F3C3A7-00A9-44B3-ACFA-C50051B94FE7}" type="presOf" srcId="{C8F2C224-1DE8-4847-97C9-3A9C4CD6B541}" destId="{239D28B3-1A1A-43CF-B4CA-3C10BC88D037}" srcOrd="0" destOrd="0" presId="urn:microsoft.com/office/officeart/2008/layout/HorizontalMultiLevelHierarchy"/>
    <dgm:cxn modelId="{811B659B-2490-4F3B-BFED-885BB90F5523}" type="presOf" srcId="{8BA62E4C-F471-4F89-9717-4D6833D282FD}" destId="{89D1463D-8124-4237-A250-E51EE410A2BA}" srcOrd="0" destOrd="0" presId="urn:microsoft.com/office/officeart/2008/layout/HorizontalMultiLevelHierarchy"/>
    <dgm:cxn modelId="{85F627A0-A6BE-4B42-86E4-8FDD1C6FA051}" type="presOf" srcId="{DECCB4F4-60D4-475D-AEE7-C5404D108BAE}" destId="{F2D33D24-4191-4924-BB45-2C59525305CC}" srcOrd="0" destOrd="0" presId="urn:microsoft.com/office/officeart/2008/layout/HorizontalMultiLevelHierarchy"/>
    <dgm:cxn modelId="{2EC24AED-8C15-4EEB-9817-4140F085743F}" type="presOf" srcId="{0B26473E-C56A-4311-AB4F-69679FADFC4F}" destId="{CBECAA2F-27AB-4A3F-9A2E-406BFECB636C}" srcOrd="0" destOrd="0" presId="urn:microsoft.com/office/officeart/2008/layout/HorizontalMultiLevelHierarchy"/>
    <dgm:cxn modelId="{A37FA9DA-07AF-4351-95AE-B58A72FD40E2}" type="presOf" srcId="{DECCB4F4-60D4-475D-AEE7-C5404D108BAE}" destId="{47A148D2-2D5D-412B-A94B-77E60774DEE6}" srcOrd="1" destOrd="0" presId="urn:microsoft.com/office/officeart/2008/layout/HorizontalMultiLevelHierarchy"/>
    <dgm:cxn modelId="{AA7596A4-E86C-44C0-BA57-B0FB27F7865E}" srcId="{A7FF5A8C-7980-45E9-A820-C8C28A1FC6B1}" destId="{AA011F9B-62EC-4BC6-A803-E3C1413151B8}" srcOrd="2" destOrd="0" parTransId="{8BA62E4C-F471-4F89-9717-4D6833D282FD}" sibTransId="{C128A52E-1F3C-4DA0-AFD0-F509E96C891C}"/>
    <dgm:cxn modelId="{202C4D1B-E348-43A8-8326-6EF9108883B5}" type="presParOf" srcId="{4E554005-A95E-40F9-976D-140525E9443E}" destId="{1A7933B2-CBA2-4AE5-A7F0-66DDFA11709C}" srcOrd="0" destOrd="0" presId="urn:microsoft.com/office/officeart/2008/layout/HorizontalMultiLevelHierarchy"/>
    <dgm:cxn modelId="{64EA24C0-647F-45D5-BC02-55B738497356}" type="presParOf" srcId="{1A7933B2-CBA2-4AE5-A7F0-66DDFA11709C}" destId="{B26FB502-2127-4664-8DB1-8E2646164C0F}" srcOrd="0" destOrd="0" presId="urn:microsoft.com/office/officeart/2008/layout/HorizontalMultiLevelHierarchy"/>
    <dgm:cxn modelId="{80223906-D962-40E2-B07B-8AC8C3C0CA74}" type="presParOf" srcId="{1A7933B2-CBA2-4AE5-A7F0-66DDFA11709C}" destId="{C30A2657-E965-448D-B4ED-E9237B4172B1}" srcOrd="1" destOrd="0" presId="urn:microsoft.com/office/officeart/2008/layout/HorizontalMultiLevelHierarchy"/>
    <dgm:cxn modelId="{C16BD753-4E2C-4E74-B35A-C7D34B550689}" type="presParOf" srcId="{C30A2657-E965-448D-B4ED-E9237B4172B1}" destId="{205CE642-3A00-4E21-BAD4-59732F70CC3E}" srcOrd="0" destOrd="0" presId="urn:microsoft.com/office/officeart/2008/layout/HorizontalMultiLevelHierarchy"/>
    <dgm:cxn modelId="{47BE0F2D-E86E-4A41-8EDE-23476F105F7D}" type="presParOf" srcId="{205CE642-3A00-4E21-BAD4-59732F70CC3E}" destId="{41F0ED61-5E2E-44C6-A2AB-A2BA7A0F72E3}" srcOrd="0" destOrd="0" presId="urn:microsoft.com/office/officeart/2008/layout/HorizontalMultiLevelHierarchy"/>
    <dgm:cxn modelId="{747C5E58-8CF5-43C3-8537-265779DBD3E9}" type="presParOf" srcId="{C30A2657-E965-448D-B4ED-E9237B4172B1}" destId="{2FC60D02-15D7-4FC5-BC2F-E429CC81CDC4}" srcOrd="1" destOrd="0" presId="urn:microsoft.com/office/officeart/2008/layout/HorizontalMultiLevelHierarchy"/>
    <dgm:cxn modelId="{AB482344-684E-4432-A118-169175C1CBD0}" type="presParOf" srcId="{2FC60D02-15D7-4FC5-BC2F-E429CC81CDC4}" destId="{904772F2-1A7C-4FF0-9D85-8DDACA5F748E}" srcOrd="0" destOrd="0" presId="urn:microsoft.com/office/officeart/2008/layout/HorizontalMultiLevelHierarchy"/>
    <dgm:cxn modelId="{0A82323D-B0EB-4EBF-8CB4-2847E483D3F7}" type="presParOf" srcId="{2FC60D02-15D7-4FC5-BC2F-E429CC81CDC4}" destId="{CF95B9B9-E894-4376-AB3F-A4B600E3B338}" srcOrd="1" destOrd="0" presId="urn:microsoft.com/office/officeart/2008/layout/HorizontalMultiLevelHierarchy"/>
    <dgm:cxn modelId="{2F70E48A-C798-4A97-BC93-4671FE424D2F}" type="presParOf" srcId="{C30A2657-E965-448D-B4ED-E9237B4172B1}" destId="{CBECAA2F-27AB-4A3F-9A2E-406BFECB636C}" srcOrd="2" destOrd="0" presId="urn:microsoft.com/office/officeart/2008/layout/HorizontalMultiLevelHierarchy"/>
    <dgm:cxn modelId="{C2DA35F3-3F49-4CF2-A809-5E449BDD43BB}" type="presParOf" srcId="{CBECAA2F-27AB-4A3F-9A2E-406BFECB636C}" destId="{8E3A96AB-E313-40CD-85C1-4B3DF0A26DB3}" srcOrd="0" destOrd="0" presId="urn:microsoft.com/office/officeart/2008/layout/HorizontalMultiLevelHierarchy"/>
    <dgm:cxn modelId="{5CBEBDFB-8B7B-4AF8-AF73-6BEE38E82D35}" type="presParOf" srcId="{C30A2657-E965-448D-B4ED-E9237B4172B1}" destId="{31491B91-FCC9-42D0-9D05-C3BD8CABA190}" srcOrd="3" destOrd="0" presId="urn:microsoft.com/office/officeart/2008/layout/HorizontalMultiLevelHierarchy"/>
    <dgm:cxn modelId="{F8D407D0-13DA-484D-A51E-857D0918E7D4}" type="presParOf" srcId="{31491B91-FCC9-42D0-9D05-C3BD8CABA190}" destId="{239D28B3-1A1A-43CF-B4CA-3C10BC88D037}" srcOrd="0" destOrd="0" presId="urn:microsoft.com/office/officeart/2008/layout/HorizontalMultiLevelHierarchy"/>
    <dgm:cxn modelId="{9671D8E8-AC77-40F3-8019-E8511D2FCD93}" type="presParOf" srcId="{31491B91-FCC9-42D0-9D05-C3BD8CABA190}" destId="{3BBBA814-AF01-438C-BE8B-8F8AB3E3552E}" srcOrd="1" destOrd="0" presId="urn:microsoft.com/office/officeart/2008/layout/HorizontalMultiLevelHierarchy"/>
    <dgm:cxn modelId="{0BE9B29D-D700-40DC-987E-AC23E8862285}" type="presParOf" srcId="{C30A2657-E965-448D-B4ED-E9237B4172B1}" destId="{89D1463D-8124-4237-A250-E51EE410A2BA}" srcOrd="4" destOrd="0" presId="urn:microsoft.com/office/officeart/2008/layout/HorizontalMultiLevelHierarchy"/>
    <dgm:cxn modelId="{DB36C88D-5159-4A50-AECC-1C19E56FFA9E}" type="presParOf" srcId="{89D1463D-8124-4237-A250-E51EE410A2BA}" destId="{9BBFA237-5682-4C4C-AAED-B1CC6C2C22F6}" srcOrd="0" destOrd="0" presId="urn:microsoft.com/office/officeart/2008/layout/HorizontalMultiLevelHierarchy"/>
    <dgm:cxn modelId="{3F4925AD-01AF-465A-AA43-9AC6AE7E9D4F}" type="presParOf" srcId="{C30A2657-E965-448D-B4ED-E9237B4172B1}" destId="{51EABDD9-E9E4-4EE1-A708-63EE30622380}" srcOrd="5" destOrd="0" presId="urn:microsoft.com/office/officeart/2008/layout/HorizontalMultiLevelHierarchy"/>
    <dgm:cxn modelId="{D29C2D46-5EB8-4910-ADBB-6C9C15B2324E}" type="presParOf" srcId="{51EABDD9-E9E4-4EE1-A708-63EE30622380}" destId="{1B0CDA58-772A-4889-8C49-5A90126C2E36}" srcOrd="0" destOrd="0" presId="urn:microsoft.com/office/officeart/2008/layout/HorizontalMultiLevelHierarchy"/>
    <dgm:cxn modelId="{9E25AB08-488C-4A04-9C3E-24F8A1CC796A}" type="presParOf" srcId="{51EABDD9-E9E4-4EE1-A708-63EE30622380}" destId="{A1F3FB9A-7DD0-41BB-A0B4-972BF54CAA68}" srcOrd="1" destOrd="0" presId="urn:microsoft.com/office/officeart/2008/layout/HorizontalMultiLevelHierarchy"/>
    <dgm:cxn modelId="{AAEE14FC-080E-4E59-9777-422109B73546}" type="presParOf" srcId="{C30A2657-E965-448D-B4ED-E9237B4172B1}" destId="{DA160E78-70BC-404E-BC23-33A4D0916520}" srcOrd="6" destOrd="0" presId="urn:microsoft.com/office/officeart/2008/layout/HorizontalMultiLevelHierarchy"/>
    <dgm:cxn modelId="{85F4E7C6-57DB-4132-A548-4159610BAE95}" type="presParOf" srcId="{DA160E78-70BC-404E-BC23-33A4D0916520}" destId="{32FADA15-D998-4CA3-AA2F-5D0CA295E557}" srcOrd="0" destOrd="0" presId="urn:microsoft.com/office/officeart/2008/layout/HorizontalMultiLevelHierarchy"/>
    <dgm:cxn modelId="{70667D5B-9C9B-4261-9E44-C32E84C0462E}" type="presParOf" srcId="{C30A2657-E965-448D-B4ED-E9237B4172B1}" destId="{D5DC790F-6BAD-4C85-8725-DB5D74956848}" srcOrd="7" destOrd="0" presId="urn:microsoft.com/office/officeart/2008/layout/HorizontalMultiLevelHierarchy"/>
    <dgm:cxn modelId="{842D0DE4-7C2C-439C-A42D-19EEE96DED3B}" type="presParOf" srcId="{D5DC790F-6BAD-4C85-8725-DB5D74956848}" destId="{28AED6C2-3CF7-44B2-934F-C35AD18F231D}" srcOrd="0" destOrd="0" presId="urn:microsoft.com/office/officeart/2008/layout/HorizontalMultiLevelHierarchy"/>
    <dgm:cxn modelId="{8324E71E-21E6-4C1C-8211-001EFE859693}" type="presParOf" srcId="{D5DC790F-6BAD-4C85-8725-DB5D74956848}" destId="{13474A04-C292-4E22-B9AB-F1DD61A9745A}" srcOrd="1" destOrd="0" presId="urn:microsoft.com/office/officeart/2008/layout/HorizontalMultiLevelHierarchy"/>
    <dgm:cxn modelId="{EBA4D09E-494A-4B5F-88B4-CAB6E700C340}" type="presParOf" srcId="{C30A2657-E965-448D-B4ED-E9237B4172B1}" destId="{F2D33D24-4191-4924-BB45-2C59525305CC}" srcOrd="8" destOrd="0" presId="urn:microsoft.com/office/officeart/2008/layout/HorizontalMultiLevelHierarchy"/>
    <dgm:cxn modelId="{07A5F67F-50F5-4B15-9B34-686C150EB7B6}" type="presParOf" srcId="{F2D33D24-4191-4924-BB45-2C59525305CC}" destId="{47A148D2-2D5D-412B-A94B-77E60774DEE6}" srcOrd="0" destOrd="0" presId="urn:microsoft.com/office/officeart/2008/layout/HorizontalMultiLevelHierarchy"/>
    <dgm:cxn modelId="{D26597CA-324C-41AB-8DCF-E1180B735224}" type="presParOf" srcId="{C30A2657-E965-448D-B4ED-E9237B4172B1}" destId="{F4047214-6F45-4315-966A-D481A46F93EF}" srcOrd="9" destOrd="0" presId="urn:microsoft.com/office/officeart/2008/layout/HorizontalMultiLevelHierarchy"/>
    <dgm:cxn modelId="{12178F97-0043-4E41-9A7F-FC4CB22FC9B2}" type="presParOf" srcId="{F4047214-6F45-4315-966A-D481A46F93EF}" destId="{79EEAB34-8C5C-4515-A8D3-F3743941C6C7}" srcOrd="0" destOrd="0" presId="urn:microsoft.com/office/officeart/2008/layout/HorizontalMultiLevelHierarchy"/>
    <dgm:cxn modelId="{03C5CD34-4490-4202-8CBD-FCD5F8971147}" type="presParOf" srcId="{F4047214-6F45-4315-966A-D481A46F93EF}" destId="{1B232FCE-1A5A-4394-BDE7-4C764BA17E0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9FA819-5E1F-4C73-997F-4D55305FD88A}" type="doc">
      <dgm:prSet loTypeId="urn:microsoft.com/office/officeart/2005/8/layout/pyramid2" loCatId="pyramid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836D8987-0D76-4195-B42E-3F4BEC18F1DF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понимание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124720-E5F3-46F9-B76F-A432BFD36852}" type="parTrans" cxnId="{A5A12123-B9AE-4CD9-8B1E-12BCF0C4081B}">
      <dgm:prSet/>
      <dgm:spPr/>
      <dgm:t>
        <a:bodyPr/>
        <a:lstStyle/>
        <a:p>
          <a:endParaRPr lang="ru-RU"/>
        </a:p>
      </dgm:t>
    </dgm:pt>
    <dgm:pt modelId="{509BD2C4-BBBB-4181-B447-82EC83127265}" type="sibTrans" cxnId="{A5A12123-B9AE-4CD9-8B1E-12BCF0C4081B}">
      <dgm:prSet/>
      <dgm:spPr/>
      <dgm:t>
        <a:bodyPr/>
        <a:lstStyle/>
        <a:p>
          <a:endParaRPr lang="ru-RU"/>
        </a:p>
      </dgm:t>
    </dgm:pt>
    <dgm:pt modelId="{D40526D4-57A9-4251-B821-7E9CB7F494CB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уважение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4F0FA7-3092-475A-8D4E-BE977FEEB1BD}" type="parTrans" cxnId="{995EB1FA-BDC0-4C3A-92F0-8CF491D44BFC}">
      <dgm:prSet/>
      <dgm:spPr/>
      <dgm:t>
        <a:bodyPr/>
        <a:lstStyle/>
        <a:p>
          <a:endParaRPr lang="ru-RU"/>
        </a:p>
      </dgm:t>
    </dgm:pt>
    <dgm:pt modelId="{BA643086-185C-4A8E-897E-51EBA258BC76}" type="sibTrans" cxnId="{995EB1FA-BDC0-4C3A-92F0-8CF491D44BFC}">
      <dgm:prSet/>
      <dgm:spPr/>
      <dgm:t>
        <a:bodyPr/>
        <a:lstStyle/>
        <a:p>
          <a:endParaRPr lang="ru-RU"/>
        </a:p>
      </dgm:t>
    </dgm:pt>
    <dgm:pt modelId="{29DC4C45-1D91-4971-A294-19DF0A8491DD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согласие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AC586A-FADC-4D24-90A6-C3B7A02DBDA1}" type="parTrans" cxnId="{9E962A49-043F-41DE-B374-4B3A60943449}">
      <dgm:prSet/>
      <dgm:spPr/>
      <dgm:t>
        <a:bodyPr/>
        <a:lstStyle/>
        <a:p>
          <a:endParaRPr lang="ru-RU"/>
        </a:p>
      </dgm:t>
    </dgm:pt>
    <dgm:pt modelId="{F729066B-A95F-4318-89D5-E53BAB2FFE8D}" type="sibTrans" cxnId="{9E962A49-043F-41DE-B374-4B3A60943449}">
      <dgm:prSet/>
      <dgm:spPr/>
      <dgm:t>
        <a:bodyPr/>
        <a:lstStyle/>
        <a:p>
          <a:endParaRPr lang="ru-RU"/>
        </a:p>
      </dgm:t>
    </dgm:pt>
    <dgm:pt modelId="{658525DB-8BBA-47C8-94E6-ADF7671DB3FF}">
      <dgm:prSet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любовь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10D4C2-AA3F-420B-BE20-79D15915D38B}" type="parTrans" cxnId="{4B54B732-A43A-410E-818C-680F5148F289}">
      <dgm:prSet/>
      <dgm:spPr/>
      <dgm:t>
        <a:bodyPr/>
        <a:lstStyle/>
        <a:p>
          <a:endParaRPr lang="ru-RU"/>
        </a:p>
      </dgm:t>
    </dgm:pt>
    <dgm:pt modelId="{D14598DE-EF9A-43CE-B4C5-B82E815EC01A}" type="sibTrans" cxnId="{4B54B732-A43A-410E-818C-680F5148F289}">
      <dgm:prSet/>
      <dgm:spPr/>
      <dgm:t>
        <a:bodyPr/>
        <a:lstStyle/>
        <a:p>
          <a:endParaRPr lang="ru-RU"/>
        </a:p>
      </dgm:t>
    </dgm:pt>
    <dgm:pt modelId="{C0BA3DCD-7EB6-4090-AF28-12510D245632}">
      <dgm:prSet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помощь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761B81-58A2-4E91-BDBD-8DEE4BA944D4}" type="parTrans" cxnId="{47398C0A-5955-4D27-986F-697350048161}">
      <dgm:prSet/>
      <dgm:spPr/>
      <dgm:t>
        <a:bodyPr/>
        <a:lstStyle/>
        <a:p>
          <a:endParaRPr lang="ru-RU"/>
        </a:p>
      </dgm:t>
    </dgm:pt>
    <dgm:pt modelId="{F6B20716-2E5E-4344-BB46-D9759AFB63DA}" type="sibTrans" cxnId="{47398C0A-5955-4D27-986F-697350048161}">
      <dgm:prSet/>
      <dgm:spPr/>
      <dgm:t>
        <a:bodyPr/>
        <a:lstStyle/>
        <a:p>
          <a:endParaRPr lang="ru-RU"/>
        </a:p>
      </dgm:t>
    </dgm:pt>
    <dgm:pt modelId="{1CB4B716-B493-4E33-8E6A-3A971682B266}">
      <dgm:prSet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доверие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9B5A43-A741-416E-BC5C-2A25D4057D66}" type="parTrans" cxnId="{E45493FA-3896-4D4D-A2A8-A56B5F23D1A7}">
      <dgm:prSet/>
      <dgm:spPr/>
      <dgm:t>
        <a:bodyPr/>
        <a:lstStyle/>
        <a:p>
          <a:endParaRPr lang="ru-RU"/>
        </a:p>
      </dgm:t>
    </dgm:pt>
    <dgm:pt modelId="{B69686F3-C99F-4613-91FC-388F197FEFC2}" type="sibTrans" cxnId="{E45493FA-3896-4D4D-A2A8-A56B5F23D1A7}">
      <dgm:prSet/>
      <dgm:spPr/>
      <dgm:t>
        <a:bodyPr/>
        <a:lstStyle/>
        <a:p>
          <a:endParaRPr lang="ru-RU"/>
        </a:p>
      </dgm:t>
    </dgm:pt>
    <dgm:pt modelId="{2DAC662B-4273-400A-9870-67923B2907D4}" type="pres">
      <dgm:prSet presAssocID="{E89FA819-5E1F-4C73-997F-4D55305FD88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D650095C-A498-4C9D-A8DD-B3F18E4EE359}" type="pres">
      <dgm:prSet presAssocID="{E89FA819-5E1F-4C73-997F-4D55305FD88A}" presName="pyramid" presStyleLbl="node1" presStyleIdx="0" presStyleCnt="1"/>
      <dgm:spPr/>
    </dgm:pt>
    <dgm:pt modelId="{36A34553-DA9D-4879-82EA-839B55CE891B}" type="pres">
      <dgm:prSet presAssocID="{E89FA819-5E1F-4C73-997F-4D55305FD88A}" presName="theList" presStyleCnt="0"/>
      <dgm:spPr/>
    </dgm:pt>
    <dgm:pt modelId="{BD46F932-6F14-4353-BAC9-18FF4BB01637}" type="pres">
      <dgm:prSet presAssocID="{836D8987-0D76-4195-B42E-3F4BEC18F1DF}" presName="aNode" presStyleLbl="fgAcc1" presStyleIdx="0" presStyleCnt="6" custLinFactY="300000" custLinFactNeighborX="521" custLinFactNeighborY="3931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D51D2E-C7DF-4171-ADA3-DF70B459CD90}" type="pres">
      <dgm:prSet presAssocID="{836D8987-0D76-4195-B42E-3F4BEC18F1DF}" presName="aSpace" presStyleCnt="0"/>
      <dgm:spPr/>
    </dgm:pt>
    <dgm:pt modelId="{C236CFD7-506C-440E-BCCC-7C34823A834C}" type="pres">
      <dgm:prSet presAssocID="{D40526D4-57A9-4251-B821-7E9CB7F494CB}" presName="aNode" presStyleLbl="fgAcc1" presStyleIdx="1" presStyleCnt="6" custLinFactY="-20933" custLinFactNeighborX="-92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016A85-BDA0-4037-A57C-7C4DDD03501D}" type="pres">
      <dgm:prSet presAssocID="{D40526D4-57A9-4251-B821-7E9CB7F494CB}" presName="aSpace" presStyleCnt="0"/>
      <dgm:spPr/>
    </dgm:pt>
    <dgm:pt modelId="{DB0F735B-C407-4129-B85C-26EF4A3D7311}" type="pres">
      <dgm:prSet presAssocID="{1CB4B716-B493-4E33-8E6A-3A971682B266}" presName="aNode" presStyleLbl="fgAcc1" presStyleIdx="2" presStyleCnt="6" custLinFactNeighborX="521" custLinFactNeighborY="-373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CE7E4E-87B7-4006-9EBC-BD44B8A36E26}" type="pres">
      <dgm:prSet presAssocID="{1CB4B716-B493-4E33-8E6A-3A971682B266}" presName="aSpace" presStyleCnt="0"/>
      <dgm:spPr/>
    </dgm:pt>
    <dgm:pt modelId="{6BF2441B-B48E-4BCD-BE9D-FDC5E73F321D}" type="pres">
      <dgm:prSet presAssocID="{29DC4C45-1D91-4971-A294-19DF0A8491DD}" presName="aNode" presStyleLbl="fgAcc1" presStyleIdx="3" presStyleCnt="6" custLinFactY="118835" custLinFactNeighborX="984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DFF9CE-E7C9-4863-9729-AA6B486AA002}" type="pres">
      <dgm:prSet presAssocID="{29DC4C45-1D91-4971-A294-19DF0A8491DD}" presName="aSpace" presStyleCnt="0"/>
      <dgm:spPr/>
    </dgm:pt>
    <dgm:pt modelId="{4F86FD34-44BB-4DA4-9F53-8915626950BF}" type="pres">
      <dgm:prSet presAssocID="{658525DB-8BBA-47C8-94E6-ADF7671DB3FF}" presName="aNode" presStyleLbl="fgAcc1" presStyleIdx="4" presStyleCnt="6" custLinFactY="-446801" custLinFactNeighborX="-405" custLinFactNeighborY="-5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958DF9-2DFB-4999-AC73-945BAD4D6729}" type="pres">
      <dgm:prSet presAssocID="{658525DB-8BBA-47C8-94E6-ADF7671DB3FF}" presName="aSpace" presStyleCnt="0"/>
      <dgm:spPr/>
    </dgm:pt>
    <dgm:pt modelId="{C1F3A19C-84CF-45FA-BD60-14250A666056}" type="pres">
      <dgm:prSet presAssocID="{C0BA3DCD-7EB6-4090-AF28-12510D245632}" presName="aNode" presStyleLbl="fgAcc1" presStyleIdx="5" presStyleCnt="6" custLinFactY="45971" custLinFactNeighborX="92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0FE0C8-08DA-47D9-8859-2C610C655DCD}" type="pres">
      <dgm:prSet presAssocID="{C0BA3DCD-7EB6-4090-AF28-12510D245632}" presName="aSpace" presStyleCnt="0"/>
      <dgm:spPr/>
    </dgm:pt>
  </dgm:ptLst>
  <dgm:cxnLst>
    <dgm:cxn modelId="{9DBD286C-CDCD-4AC4-BE28-F18E0B54F2A3}" type="presOf" srcId="{1CB4B716-B493-4E33-8E6A-3A971682B266}" destId="{DB0F735B-C407-4129-B85C-26EF4A3D7311}" srcOrd="0" destOrd="0" presId="urn:microsoft.com/office/officeart/2005/8/layout/pyramid2"/>
    <dgm:cxn modelId="{9E962A49-043F-41DE-B374-4B3A60943449}" srcId="{E89FA819-5E1F-4C73-997F-4D55305FD88A}" destId="{29DC4C45-1D91-4971-A294-19DF0A8491DD}" srcOrd="3" destOrd="0" parTransId="{58AC586A-FADC-4D24-90A6-C3B7A02DBDA1}" sibTransId="{F729066B-A95F-4318-89D5-E53BAB2FFE8D}"/>
    <dgm:cxn modelId="{E45493FA-3896-4D4D-A2A8-A56B5F23D1A7}" srcId="{E89FA819-5E1F-4C73-997F-4D55305FD88A}" destId="{1CB4B716-B493-4E33-8E6A-3A971682B266}" srcOrd="2" destOrd="0" parTransId="{119B5A43-A741-416E-BC5C-2A25D4057D66}" sibTransId="{B69686F3-C99F-4613-91FC-388F197FEFC2}"/>
    <dgm:cxn modelId="{0DF63A9F-7487-4FC8-B8E1-699499879727}" type="presOf" srcId="{C0BA3DCD-7EB6-4090-AF28-12510D245632}" destId="{C1F3A19C-84CF-45FA-BD60-14250A666056}" srcOrd="0" destOrd="0" presId="urn:microsoft.com/office/officeart/2005/8/layout/pyramid2"/>
    <dgm:cxn modelId="{4B54B732-A43A-410E-818C-680F5148F289}" srcId="{E89FA819-5E1F-4C73-997F-4D55305FD88A}" destId="{658525DB-8BBA-47C8-94E6-ADF7671DB3FF}" srcOrd="4" destOrd="0" parTransId="{E810D4C2-AA3F-420B-BE20-79D15915D38B}" sibTransId="{D14598DE-EF9A-43CE-B4C5-B82E815EC01A}"/>
    <dgm:cxn modelId="{6C6E8BD1-E0EA-47E4-B8EC-98CCEDD78625}" type="presOf" srcId="{D40526D4-57A9-4251-B821-7E9CB7F494CB}" destId="{C236CFD7-506C-440E-BCCC-7C34823A834C}" srcOrd="0" destOrd="0" presId="urn:microsoft.com/office/officeart/2005/8/layout/pyramid2"/>
    <dgm:cxn modelId="{A5A12123-B9AE-4CD9-8B1E-12BCF0C4081B}" srcId="{E89FA819-5E1F-4C73-997F-4D55305FD88A}" destId="{836D8987-0D76-4195-B42E-3F4BEC18F1DF}" srcOrd="0" destOrd="0" parTransId="{16124720-E5F3-46F9-B76F-A432BFD36852}" sibTransId="{509BD2C4-BBBB-4181-B447-82EC83127265}"/>
    <dgm:cxn modelId="{A3558DC4-E89B-4606-87FA-542EF4B113E1}" type="presOf" srcId="{E89FA819-5E1F-4C73-997F-4D55305FD88A}" destId="{2DAC662B-4273-400A-9870-67923B2907D4}" srcOrd="0" destOrd="0" presId="urn:microsoft.com/office/officeart/2005/8/layout/pyramid2"/>
    <dgm:cxn modelId="{D8A231D7-8FC6-45A2-A587-D6966192207B}" type="presOf" srcId="{658525DB-8BBA-47C8-94E6-ADF7671DB3FF}" destId="{4F86FD34-44BB-4DA4-9F53-8915626950BF}" srcOrd="0" destOrd="0" presId="urn:microsoft.com/office/officeart/2005/8/layout/pyramid2"/>
    <dgm:cxn modelId="{FC2D6F96-3E0A-4B0C-9398-BE63D1CF82CE}" type="presOf" srcId="{836D8987-0D76-4195-B42E-3F4BEC18F1DF}" destId="{BD46F932-6F14-4353-BAC9-18FF4BB01637}" srcOrd="0" destOrd="0" presId="urn:microsoft.com/office/officeart/2005/8/layout/pyramid2"/>
    <dgm:cxn modelId="{48C34E43-0F77-4698-BAEA-50974DCD0F01}" type="presOf" srcId="{29DC4C45-1D91-4971-A294-19DF0A8491DD}" destId="{6BF2441B-B48E-4BCD-BE9D-FDC5E73F321D}" srcOrd="0" destOrd="0" presId="urn:microsoft.com/office/officeart/2005/8/layout/pyramid2"/>
    <dgm:cxn modelId="{47398C0A-5955-4D27-986F-697350048161}" srcId="{E89FA819-5E1F-4C73-997F-4D55305FD88A}" destId="{C0BA3DCD-7EB6-4090-AF28-12510D245632}" srcOrd="5" destOrd="0" parTransId="{E5761B81-58A2-4E91-BDBD-8DEE4BA944D4}" sibTransId="{F6B20716-2E5E-4344-BB46-D9759AFB63DA}"/>
    <dgm:cxn modelId="{995EB1FA-BDC0-4C3A-92F0-8CF491D44BFC}" srcId="{E89FA819-5E1F-4C73-997F-4D55305FD88A}" destId="{D40526D4-57A9-4251-B821-7E9CB7F494CB}" srcOrd="1" destOrd="0" parTransId="{B34F0FA7-3092-475A-8D4E-BE977FEEB1BD}" sibTransId="{BA643086-185C-4A8E-897E-51EBA258BC76}"/>
    <dgm:cxn modelId="{D197AA4D-01D1-4E63-8160-1A4CC5E6DD5F}" type="presParOf" srcId="{2DAC662B-4273-400A-9870-67923B2907D4}" destId="{D650095C-A498-4C9D-A8DD-B3F18E4EE359}" srcOrd="0" destOrd="0" presId="urn:microsoft.com/office/officeart/2005/8/layout/pyramid2"/>
    <dgm:cxn modelId="{7A040439-B0CC-40DD-B8D7-0EFC68B76324}" type="presParOf" srcId="{2DAC662B-4273-400A-9870-67923B2907D4}" destId="{36A34553-DA9D-4879-82EA-839B55CE891B}" srcOrd="1" destOrd="0" presId="urn:microsoft.com/office/officeart/2005/8/layout/pyramid2"/>
    <dgm:cxn modelId="{F2E19F3E-A4CE-4595-958D-3D46895C7071}" type="presParOf" srcId="{36A34553-DA9D-4879-82EA-839B55CE891B}" destId="{BD46F932-6F14-4353-BAC9-18FF4BB01637}" srcOrd="0" destOrd="0" presId="urn:microsoft.com/office/officeart/2005/8/layout/pyramid2"/>
    <dgm:cxn modelId="{D3C97D7D-F2F4-4B96-87D2-AC556864A37B}" type="presParOf" srcId="{36A34553-DA9D-4879-82EA-839B55CE891B}" destId="{32D51D2E-C7DF-4171-ADA3-DF70B459CD90}" srcOrd="1" destOrd="0" presId="urn:microsoft.com/office/officeart/2005/8/layout/pyramid2"/>
    <dgm:cxn modelId="{15D2DD0D-2835-4968-BBFF-68569960562A}" type="presParOf" srcId="{36A34553-DA9D-4879-82EA-839B55CE891B}" destId="{C236CFD7-506C-440E-BCCC-7C34823A834C}" srcOrd="2" destOrd="0" presId="urn:microsoft.com/office/officeart/2005/8/layout/pyramid2"/>
    <dgm:cxn modelId="{70617309-59C3-471B-8CA1-CAC6AF22C303}" type="presParOf" srcId="{36A34553-DA9D-4879-82EA-839B55CE891B}" destId="{80016A85-BDA0-4037-A57C-7C4DDD03501D}" srcOrd="3" destOrd="0" presId="urn:microsoft.com/office/officeart/2005/8/layout/pyramid2"/>
    <dgm:cxn modelId="{00118245-A557-4AD7-97BC-6B2E9DE6C9AF}" type="presParOf" srcId="{36A34553-DA9D-4879-82EA-839B55CE891B}" destId="{DB0F735B-C407-4129-B85C-26EF4A3D7311}" srcOrd="4" destOrd="0" presId="urn:microsoft.com/office/officeart/2005/8/layout/pyramid2"/>
    <dgm:cxn modelId="{CF0CE664-E434-40F8-90EB-D4373B01F1E5}" type="presParOf" srcId="{36A34553-DA9D-4879-82EA-839B55CE891B}" destId="{D1CE7E4E-87B7-4006-9EBC-BD44B8A36E26}" srcOrd="5" destOrd="0" presId="urn:microsoft.com/office/officeart/2005/8/layout/pyramid2"/>
    <dgm:cxn modelId="{0CA69429-CD05-4036-A598-F3594621F13A}" type="presParOf" srcId="{36A34553-DA9D-4879-82EA-839B55CE891B}" destId="{6BF2441B-B48E-4BCD-BE9D-FDC5E73F321D}" srcOrd="6" destOrd="0" presId="urn:microsoft.com/office/officeart/2005/8/layout/pyramid2"/>
    <dgm:cxn modelId="{117922BD-3588-45C7-89F5-9C64E60ABD7E}" type="presParOf" srcId="{36A34553-DA9D-4879-82EA-839B55CE891B}" destId="{94DFF9CE-E7C9-4863-9729-AA6B486AA002}" srcOrd="7" destOrd="0" presId="urn:microsoft.com/office/officeart/2005/8/layout/pyramid2"/>
    <dgm:cxn modelId="{C1859092-E638-4431-A451-8C46B0E0E0EB}" type="presParOf" srcId="{36A34553-DA9D-4879-82EA-839B55CE891B}" destId="{4F86FD34-44BB-4DA4-9F53-8915626950BF}" srcOrd="8" destOrd="0" presId="urn:microsoft.com/office/officeart/2005/8/layout/pyramid2"/>
    <dgm:cxn modelId="{2F629026-813A-4A72-AAE9-791BFDA2F912}" type="presParOf" srcId="{36A34553-DA9D-4879-82EA-839B55CE891B}" destId="{4B958DF9-2DFB-4999-AC73-945BAD4D6729}" srcOrd="9" destOrd="0" presId="urn:microsoft.com/office/officeart/2005/8/layout/pyramid2"/>
    <dgm:cxn modelId="{54A6BE06-B4E5-4C4C-8DB1-996BFA31EEC6}" type="presParOf" srcId="{36A34553-DA9D-4879-82EA-839B55CE891B}" destId="{C1F3A19C-84CF-45FA-BD60-14250A666056}" srcOrd="10" destOrd="0" presId="urn:microsoft.com/office/officeart/2005/8/layout/pyramid2"/>
    <dgm:cxn modelId="{EAD3C18F-E193-4AB6-A4D8-A2BBCA5850A4}" type="presParOf" srcId="{36A34553-DA9D-4879-82EA-839B55CE891B}" destId="{F80FE0C8-08DA-47D9-8859-2C610C655DCD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D3093B-88D9-42F3-9FD0-6B55DDBDBFE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50C8850-7D9D-4F0C-BFEE-E59D8D119937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воспитании детей необходимы одновременно </a:t>
          </a:r>
          <a:r>
            <a:rPr lang="ru-RU" sz="3200" b="1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любовь, и требовательность</a:t>
          </a:r>
          <a:r>
            <a:rPr lang="ru-RU" sz="3200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ru-RU" sz="320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их органическая взаимосвязь и взаимодействие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C251D5-BB4C-4195-8C41-AD69ADC1E5ED}" type="parTrans" cxnId="{9463CC97-6AC7-474B-984A-61194EBD399F}">
      <dgm:prSet/>
      <dgm:spPr/>
      <dgm:t>
        <a:bodyPr/>
        <a:lstStyle/>
        <a:p>
          <a:endParaRPr lang="ru-RU"/>
        </a:p>
      </dgm:t>
    </dgm:pt>
    <dgm:pt modelId="{38135077-6425-43FF-9DBF-24A6FE81E553}" type="sibTrans" cxnId="{9463CC97-6AC7-474B-984A-61194EBD399F}">
      <dgm:prSet/>
      <dgm:spPr/>
      <dgm:t>
        <a:bodyPr/>
        <a:lstStyle/>
        <a:p>
          <a:endParaRPr lang="ru-RU"/>
        </a:p>
      </dgm:t>
    </dgm:pt>
    <dgm:pt modelId="{4EA04600-9C12-43CA-B9B2-1CEA6AA73A2F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ru-RU" sz="3200" b="1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Детям всегда нужна любовь.</a:t>
          </a:r>
          <a:r>
            <a:rPr lang="ru-RU" sz="3200" b="1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20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Это доброжелательное отношение друг к другу и к детям</a:t>
          </a:r>
          <a:endParaRPr lang="ru-RU" sz="3200" u="sng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20107D-429B-43BF-A3CD-CF1B73831F58}" type="parTrans" cxnId="{2C5F8B10-A972-4225-B483-E5221935C9B6}">
      <dgm:prSet/>
      <dgm:spPr/>
      <dgm:t>
        <a:bodyPr/>
        <a:lstStyle/>
        <a:p>
          <a:endParaRPr lang="ru-RU"/>
        </a:p>
      </dgm:t>
    </dgm:pt>
    <dgm:pt modelId="{335081B9-3FE2-46B3-B182-C397B4691E99}" type="sibTrans" cxnId="{2C5F8B10-A972-4225-B483-E5221935C9B6}">
      <dgm:prSet/>
      <dgm:spPr/>
      <dgm:t>
        <a:bodyPr/>
        <a:lstStyle/>
        <a:p>
          <a:endParaRPr lang="ru-RU"/>
        </a:p>
      </dgm:t>
    </dgm:pt>
    <dgm:pt modelId="{3A0BD118-7495-4E1B-9ADF-C160D21B7E90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Это ласка, нежность, симпатия, забота, помощь, защита и уважение достоинства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E029A8-C7F8-4F2D-A5A2-824049F84B0F}" type="parTrans" cxnId="{3C138AD4-2F4A-425B-B88D-74F3F23D259A}">
      <dgm:prSet/>
      <dgm:spPr/>
      <dgm:t>
        <a:bodyPr/>
        <a:lstStyle/>
        <a:p>
          <a:endParaRPr lang="ru-RU"/>
        </a:p>
      </dgm:t>
    </dgm:pt>
    <dgm:pt modelId="{013AFEDC-9B5B-458A-A13F-37AECF57C027}" type="sibTrans" cxnId="{3C138AD4-2F4A-425B-B88D-74F3F23D259A}">
      <dgm:prSet/>
      <dgm:spPr/>
      <dgm:t>
        <a:bodyPr/>
        <a:lstStyle/>
        <a:p>
          <a:endParaRPr lang="ru-RU"/>
        </a:p>
      </dgm:t>
    </dgm:pt>
    <dgm:pt modelId="{B9BA7768-8FE9-41D3-8BDC-B3E9D6CEABB7}" type="pres">
      <dgm:prSet presAssocID="{22D3093B-88D9-42F3-9FD0-6B55DDBDBF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D37105-B48D-4947-AB1B-A0CED2A3439F}" type="pres">
      <dgm:prSet presAssocID="{650C8850-7D9D-4F0C-BFEE-E59D8D119937}" presName="parentLin" presStyleCnt="0"/>
      <dgm:spPr/>
    </dgm:pt>
    <dgm:pt modelId="{293E143B-657D-4E56-8FF5-50AD189CA31A}" type="pres">
      <dgm:prSet presAssocID="{650C8850-7D9D-4F0C-BFEE-E59D8D11993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98183DE-1B33-4E7D-8BCD-48584D3830A6}" type="pres">
      <dgm:prSet presAssocID="{650C8850-7D9D-4F0C-BFEE-E59D8D119937}" presName="parentText" presStyleLbl="node1" presStyleIdx="0" presStyleCnt="3" custScaleX="1270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4839B-FAE2-41DD-BB92-AC8965FA9B36}" type="pres">
      <dgm:prSet presAssocID="{650C8850-7D9D-4F0C-BFEE-E59D8D119937}" presName="negativeSpace" presStyleCnt="0"/>
      <dgm:spPr/>
    </dgm:pt>
    <dgm:pt modelId="{6DEE45C2-CF70-42E9-AB80-4766230DAD9E}" type="pres">
      <dgm:prSet presAssocID="{650C8850-7D9D-4F0C-BFEE-E59D8D119937}" presName="childText" presStyleLbl="conFgAcc1" presStyleIdx="0" presStyleCnt="3">
        <dgm:presLayoutVars>
          <dgm:bulletEnabled val="1"/>
        </dgm:presLayoutVars>
      </dgm:prSet>
      <dgm:spPr/>
    </dgm:pt>
    <dgm:pt modelId="{6CA52569-4506-4B0A-A56F-BEDD1FBAF8E4}" type="pres">
      <dgm:prSet presAssocID="{38135077-6425-43FF-9DBF-24A6FE81E553}" presName="spaceBetweenRectangles" presStyleCnt="0"/>
      <dgm:spPr/>
    </dgm:pt>
    <dgm:pt modelId="{1D789E3C-9ADB-48AE-A82E-AD6480CC45D4}" type="pres">
      <dgm:prSet presAssocID="{4EA04600-9C12-43CA-B9B2-1CEA6AA73A2F}" presName="parentLin" presStyleCnt="0"/>
      <dgm:spPr/>
    </dgm:pt>
    <dgm:pt modelId="{A5B71572-4118-4ABB-A328-ABF4015ABEE3}" type="pres">
      <dgm:prSet presAssocID="{4EA04600-9C12-43CA-B9B2-1CEA6AA73A2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964E954-9418-46E9-BE9D-2FF3DBCA67F2}" type="pres">
      <dgm:prSet presAssocID="{4EA04600-9C12-43CA-B9B2-1CEA6AA73A2F}" presName="parentText" presStyleLbl="node1" presStyleIdx="1" presStyleCnt="3" custScaleX="12547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C826A0-D28F-467A-A807-C9322C530875}" type="pres">
      <dgm:prSet presAssocID="{4EA04600-9C12-43CA-B9B2-1CEA6AA73A2F}" presName="negativeSpace" presStyleCnt="0"/>
      <dgm:spPr/>
    </dgm:pt>
    <dgm:pt modelId="{F8F714E9-C429-4321-B9C5-55E9ABB6CDC1}" type="pres">
      <dgm:prSet presAssocID="{4EA04600-9C12-43CA-B9B2-1CEA6AA73A2F}" presName="childText" presStyleLbl="conFgAcc1" presStyleIdx="1" presStyleCnt="3">
        <dgm:presLayoutVars>
          <dgm:bulletEnabled val="1"/>
        </dgm:presLayoutVars>
      </dgm:prSet>
      <dgm:spPr/>
    </dgm:pt>
    <dgm:pt modelId="{F6F367C1-185C-4DC3-BA16-9E67856C2C24}" type="pres">
      <dgm:prSet presAssocID="{335081B9-3FE2-46B3-B182-C397B4691E99}" presName="spaceBetweenRectangles" presStyleCnt="0"/>
      <dgm:spPr/>
    </dgm:pt>
    <dgm:pt modelId="{EAFD4411-76AA-4186-BEA6-223A24D5F578}" type="pres">
      <dgm:prSet presAssocID="{3A0BD118-7495-4E1B-9ADF-C160D21B7E90}" presName="parentLin" presStyleCnt="0"/>
      <dgm:spPr/>
    </dgm:pt>
    <dgm:pt modelId="{029AE50C-D96F-4132-AB6B-7E70DB08CF62}" type="pres">
      <dgm:prSet presAssocID="{3A0BD118-7495-4E1B-9ADF-C160D21B7E90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286F10F-C969-4804-B1A9-7D6A417EFC2E}" type="pres">
      <dgm:prSet presAssocID="{3A0BD118-7495-4E1B-9ADF-C160D21B7E90}" presName="parentText" presStyleLbl="node1" presStyleIdx="2" presStyleCnt="3" custScaleX="1259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951F4F-948B-4F8F-8D65-7E2295518F6C}" type="pres">
      <dgm:prSet presAssocID="{3A0BD118-7495-4E1B-9ADF-C160D21B7E90}" presName="negativeSpace" presStyleCnt="0"/>
      <dgm:spPr/>
    </dgm:pt>
    <dgm:pt modelId="{0B8C28EC-8E19-4AD6-9740-0DCE4BDC891F}" type="pres">
      <dgm:prSet presAssocID="{3A0BD118-7495-4E1B-9ADF-C160D21B7E9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D39C4D2-1C96-4219-9EFC-1A9A88405E11}" type="presOf" srcId="{3A0BD118-7495-4E1B-9ADF-C160D21B7E90}" destId="{029AE50C-D96F-4132-AB6B-7E70DB08CF62}" srcOrd="0" destOrd="0" presId="urn:microsoft.com/office/officeart/2005/8/layout/list1"/>
    <dgm:cxn modelId="{3C138AD4-2F4A-425B-B88D-74F3F23D259A}" srcId="{22D3093B-88D9-42F3-9FD0-6B55DDBDBFE8}" destId="{3A0BD118-7495-4E1B-9ADF-C160D21B7E90}" srcOrd="2" destOrd="0" parTransId="{C5E029A8-C7F8-4F2D-A5A2-824049F84B0F}" sibTransId="{013AFEDC-9B5B-458A-A13F-37AECF57C027}"/>
    <dgm:cxn modelId="{E3CBC6A1-C4A9-4513-952E-0032DF09F259}" type="presOf" srcId="{4EA04600-9C12-43CA-B9B2-1CEA6AA73A2F}" destId="{A5B71572-4118-4ABB-A328-ABF4015ABEE3}" srcOrd="0" destOrd="0" presId="urn:microsoft.com/office/officeart/2005/8/layout/list1"/>
    <dgm:cxn modelId="{6E40E161-A44E-4421-BAAC-0233F3244066}" type="presOf" srcId="{650C8850-7D9D-4F0C-BFEE-E59D8D119937}" destId="{293E143B-657D-4E56-8FF5-50AD189CA31A}" srcOrd="0" destOrd="0" presId="urn:microsoft.com/office/officeart/2005/8/layout/list1"/>
    <dgm:cxn modelId="{9002E3F0-1DB0-496B-8BCB-8851DC49B246}" type="presOf" srcId="{22D3093B-88D9-42F3-9FD0-6B55DDBDBFE8}" destId="{B9BA7768-8FE9-41D3-8BDC-B3E9D6CEABB7}" srcOrd="0" destOrd="0" presId="urn:microsoft.com/office/officeart/2005/8/layout/list1"/>
    <dgm:cxn modelId="{2C5F8B10-A972-4225-B483-E5221935C9B6}" srcId="{22D3093B-88D9-42F3-9FD0-6B55DDBDBFE8}" destId="{4EA04600-9C12-43CA-B9B2-1CEA6AA73A2F}" srcOrd="1" destOrd="0" parTransId="{F320107D-429B-43BF-A3CD-CF1B73831F58}" sibTransId="{335081B9-3FE2-46B3-B182-C397B4691E99}"/>
    <dgm:cxn modelId="{10C10375-FD8F-4B83-BF31-61D288EFFB58}" type="presOf" srcId="{3A0BD118-7495-4E1B-9ADF-C160D21B7E90}" destId="{2286F10F-C969-4804-B1A9-7D6A417EFC2E}" srcOrd="1" destOrd="0" presId="urn:microsoft.com/office/officeart/2005/8/layout/list1"/>
    <dgm:cxn modelId="{1AF40224-8B0B-4F6E-9F76-563F596108A1}" type="presOf" srcId="{650C8850-7D9D-4F0C-BFEE-E59D8D119937}" destId="{C98183DE-1B33-4E7D-8BCD-48584D3830A6}" srcOrd="1" destOrd="0" presId="urn:microsoft.com/office/officeart/2005/8/layout/list1"/>
    <dgm:cxn modelId="{9463CC97-6AC7-474B-984A-61194EBD399F}" srcId="{22D3093B-88D9-42F3-9FD0-6B55DDBDBFE8}" destId="{650C8850-7D9D-4F0C-BFEE-E59D8D119937}" srcOrd="0" destOrd="0" parTransId="{ECC251D5-BB4C-4195-8C41-AD69ADC1E5ED}" sibTransId="{38135077-6425-43FF-9DBF-24A6FE81E553}"/>
    <dgm:cxn modelId="{AF19B71D-9257-4007-B5E1-AF227B762E68}" type="presOf" srcId="{4EA04600-9C12-43CA-B9B2-1CEA6AA73A2F}" destId="{C964E954-9418-46E9-BE9D-2FF3DBCA67F2}" srcOrd="1" destOrd="0" presId="urn:microsoft.com/office/officeart/2005/8/layout/list1"/>
    <dgm:cxn modelId="{4DCCF324-5E19-41DA-ACFA-D14524F5A9AC}" type="presParOf" srcId="{B9BA7768-8FE9-41D3-8BDC-B3E9D6CEABB7}" destId="{4AD37105-B48D-4947-AB1B-A0CED2A3439F}" srcOrd="0" destOrd="0" presId="urn:microsoft.com/office/officeart/2005/8/layout/list1"/>
    <dgm:cxn modelId="{969A407A-C1C6-478B-9BD7-6DEE7E91836D}" type="presParOf" srcId="{4AD37105-B48D-4947-AB1B-A0CED2A3439F}" destId="{293E143B-657D-4E56-8FF5-50AD189CA31A}" srcOrd="0" destOrd="0" presId="urn:microsoft.com/office/officeart/2005/8/layout/list1"/>
    <dgm:cxn modelId="{4F328D3C-AF9B-448A-BF1E-40436500E950}" type="presParOf" srcId="{4AD37105-B48D-4947-AB1B-A0CED2A3439F}" destId="{C98183DE-1B33-4E7D-8BCD-48584D3830A6}" srcOrd="1" destOrd="0" presId="urn:microsoft.com/office/officeart/2005/8/layout/list1"/>
    <dgm:cxn modelId="{246D7941-4B7E-4D0D-9620-28F2759A02D7}" type="presParOf" srcId="{B9BA7768-8FE9-41D3-8BDC-B3E9D6CEABB7}" destId="{23C4839B-FAE2-41DD-BB92-AC8965FA9B36}" srcOrd="1" destOrd="0" presId="urn:microsoft.com/office/officeart/2005/8/layout/list1"/>
    <dgm:cxn modelId="{826CC1D6-2063-4ECB-B67F-E968CAD5EE17}" type="presParOf" srcId="{B9BA7768-8FE9-41D3-8BDC-B3E9D6CEABB7}" destId="{6DEE45C2-CF70-42E9-AB80-4766230DAD9E}" srcOrd="2" destOrd="0" presId="urn:microsoft.com/office/officeart/2005/8/layout/list1"/>
    <dgm:cxn modelId="{E5FFC353-2F65-4F3D-8D09-812039E8DF15}" type="presParOf" srcId="{B9BA7768-8FE9-41D3-8BDC-B3E9D6CEABB7}" destId="{6CA52569-4506-4B0A-A56F-BEDD1FBAF8E4}" srcOrd="3" destOrd="0" presId="urn:microsoft.com/office/officeart/2005/8/layout/list1"/>
    <dgm:cxn modelId="{03D1E1CB-C14B-4077-9A42-6CA0D8EC8468}" type="presParOf" srcId="{B9BA7768-8FE9-41D3-8BDC-B3E9D6CEABB7}" destId="{1D789E3C-9ADB-48AE-A82E-AD6480CC45D4}" srcOrd="4" destOrd="0" presId="urn:microsoft.com/office/officeart/2005/8/layout/list1"/>
    <dgm:cxn modelId="{87342703-327E-46E8-9383-9D4DF7B9EAB2}" type="presParOf" srcId="{1D789E3C-9ADB-48AE-A82E-AD6480CC45D4}" destId="{A5B71572-4118-4ABB-A328-ABF4015ABEE3}" srcOrd="0" destOrd="0" presId="urn:microsoft.com/office/officeart/2005/8/layout/list1"/>
    <dgm:cxn modelId="{73AC4B77-17B5-4EAB-91BF-0C94C3141D8E}" type="presParOf" srcId="{1D789E3C-9ADB-48AE-A82E-AD6480CC45D4}" destId="{C964E954-9418-46E9-BE9D-2FF3DBCA67F2}" srcOrd="1" destOrd="0" presId="urn:microsoft.com/office/officeart/2005/8/layout/list1"/>
    <dgm:cxn modelId="{40306BCE-84F8-49BC-819A-20D74AC95352}" type="presParOf" srcId="{B9BA7768-8FE9-41D3-8BDC-B3E9D6CEABB7}" destId="{03C826A0-D28F-467A-A807-C9322C530875}" srcOrd="5" destOrd="0" presId="urn:microsoft.com/office/officeart/2005/8/layout/list1"/>
    <dgm:cxn modelId="{87A076BC-BA5E-4F16-9490-A52727D96C6E}" type="presParOf" srcId="{B9BA7768-8FE9-41D3-8BDC-B3E9D6CEABB7}" destId="{F8F714E9-C429-4321-B9C5-55E9ABB6CDC1}" srcOrd="6" destOrd="0" presId="urn:microsoft.com/office/officeart/2005/8/layout/list1"/>
    <dgm:cxn modelId="{078039F6-B34E-4AC6-AC0C-621407DBC0B9}" type="presParOf" srcId="{B9BA7768-8FE9-41D3-8BDC-B3E9D6CEABB7}" destId="{F6F367C1-185C-4DC3-BA16-9E67856C2C24}" srcOrd="7" destOrd="0" presId="urn:microsoft.com/office/officeart/2005/8/layout/list1"/>
    <dgm:cxn modelId="{9E9B37EF-6C9E-4C64-B29E-EA67C5FCB1AC}" type="presParOf" srcId="{B9BA7768-8FE9-41D3-8BDC-B3E9D6CEABB7}" destId="{EAFD4411-76AA-4186-BEA6-223A24D5F578}" srcOrd="8" destOrd="0" presId="urn:microsoft.com/office/officeart/2005/8/layout/list1"/>
    <dgm:cxn modelId="{9089037E-A9FC-45E6-A76A-B418BB8A5B68}" type="presParOf" srcId="{EAFD4411-76AA-4186-BEA6-223A24D5F578}" destId="{029AE50C-D96F-4132-AB6B-7E70DB08CF62}" srcOrd="0" destOrd="0" presId="urn:microsoft.com/office/officeart/2005/8/layout/list1"/>
    <dgm:cxn modelId="{D6732354-DC2A-457E-9947-2D70125B9156}" type="presParOf" srcId="{EAFD4411-76AA-4186-BEA6-223A24D5F578}" destId="{2286F10F-C969-4804-B1A9-7D6A417EFC2E}" srcOrd="1" destOrd="0" presId="urn:microsoft.com/office/officeart/2005/8/layout/list1"/>
    <dgm:cxn modelId="{2A998FB9-89D5-4C33-A1A5-049E77C7C19E}" type="presParOf" srcId="{B9BA7768-8FE9-41D3-8BDC-B3E9D6CEABB7}" destId="{65951F4F-948B-4F8F-8D65-7E2295518F6C}" srcOrd="9" destOrd="0" presId="urn:microsoft.com/office/officeart/2005/8/layout/list1"/>
    <dgm:cxn modelId="{10A6FEB8-40A8-4F9E-8C41-A166CA83D0F4}" type="presParOf" srcId="{B9BA7768-8FE9-41D3-8BDC-B3E9D6CEABB7}" destId="{0B8C28EC-8E19-4AD6-9740-0DCE4BDC891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D33D24-4191-4924-BB45-2C59525305CC}">
      <dsp:nvSpPr>
        <dsp:cNvPr id="0" name=""/>
        <dsp:cNvSpPr/>
      </dsp:nvSpPr>
      <dsp:spPr>
        <a:xfrm>
          <a:off x="1273795" y="3135085"/>
          <a:ext cx="684681" cy="26093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2340" y="0"/>
              </a:lnTo>
              <a:lnTo>
                <a:pt x="342340" y="2609306"/>
              </a:lnTo>
              <a:lnTo>
                <a:pt x="684681" y="260930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548695" y="4372297"/>
        <a:ext cx="134882" cy="134882"/>
      </dsp:txXfrm>
    </dsp:sp>
    <dsp:sp modelId="{DA160E78-70BC-404E-BC23-33A4D0916520}">
      <dsp:nvSpPr>
        <dsp:cNvPr id="0" name=""/>
        <dsp:cNvSpPr/>
      </dsp:nvSpPr>
      <dsp:spPr>
        <a:xfrm>
          <a:off x="1273795" y="3135085"/>
          <a:ext cx="684681" cy="1304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2340" y="0"/>
              </a:lnTo>
              <a:lnTo>
                <a:pt x="342340" y="1304653"/>
              </a:lnTo>
              <a:lnTo>
                <a:pt x="684681" y="13046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79301" y="3750577"/>
        <a:ext cx="73670" cy="73670"/>
      </dsp:txXfrm>
    </dsp:sp>
    <dsp:sp modelId="{89D1463D-8124-4237-A250-E51EE410A2BA}">
      <dsp:nvSpPr>
        <dsp:cNvPr id="0" name=""/>
        <dsp:cNvSpPr/>
      </dsp:nvSpPr>
      <dsp:spPr>
        <a:xfrm>
          <a:off x="1273795" y="3089365"/>
          <a:ext cx="68468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84681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99019" y="3117968"/>
        <a:ext cx="34234" cy="34234"/>
      </dsp:txXfrm>
    </dsp:sp>
    <dsp:sp modelId="{CBECAA2F-27AB-4A3F-9A2E-406BFECB636C}">
      <dsp:nvSpPr>
        <dsp:cNvPr id="0" name=""/>
        <dsp:cNvSpPr/>
      </dsp:nvSpPr>
      <dsp:spPr>
        <a:xfrm>
          <a:off x="1273795" y="1830432"/>
          <a:ext cx="684681" cy="1304653"/>
        </a:xfrm>
        <a:custGeom>
          <a:avLst/>
          <a:gdLst/>
          <a:ahLst/>
          <a:cxnLst/>
          <a:rect l="0" t="0" r="0" b="0"/>
          <a:pathLst>
            <a:path>
              <a:moveTo>
                <a:pt x="0" y="1304653"/>
              </a:moveTo>
              <a:lnTo>
                <a:pt x="342340" y="1304653"/>
              </a:lnTo>
              <a:lnTo>
                <a:pt x="342340" y="0"/>
              </a:lnTo>
              <a:lnTo>
                <a:pt x="68468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79301" y="2445923"/>
        <a:ext cx="73670" cy="73670"/>
      </dsp:txXfrm>
    </dsp:sp>
    <dsp:sp modelId="{205CE642-3A00-4E21-BAD4-59732F70CC3E}">
      <dsp:nvSpPr>
        <dsp:cNvPr id="0" name=""/>
        <dsp:cNvSpPr/>
      </dsp:nvSpPr>
      <dsp:spPr>
        <a:xfrm>
          <a:off x="1273795" y="525779"/>
          <a:ext cx="684681" cy="2609306"/>
        </a:xfrm>
        <a:custGeom>
          <a:avLst/>
          <a:gdLst/>
          <a:ahLst/>
          <a:cxnLst/>
          <a:rect l="0" t="0" r="0" b="0"/>
          <a:pathLst>
            <a:path>
              <a:moveTo>
                <a:pt x="0" y="2609306"/>
              </a:moveTo>
              <a:lnTo>
                <a:pt x="342340" y="2609306"/>
              </a:lnTo>
              <a:lnTo>
                <a:pt x="342340" y="0"/>
              </a:lnTo>
              <a:lnTo>
                <a:pt x="68468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548695" y="1762991"/>
        <a:ext cx="134882" cy="134882"/>
      </dsp:txXfrm>
    </dsp:sp>
    <dsp:sp modelId="{B26FB502-2127-4664-8DB1-8E2646164C0F}">
      <dsp:nvSpPr>
        <dsp:cNvPr id="0" name=""/>
        <dsp:cNvSpPr/>
      </dsp:nvSpPr>
      <dsp:spPr>
        <a:xfrm rot="16200000">
          <a:off x="-1994703" y="2613224"/>
          <a:ext cx="5493276" cy="1043722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Семья</a:t>
          </a:r>
          <a:endParaRPr lang="ru-RU" sz="65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-1994703" y="2613224"/>
        <a:ext cx="5493276" cy="1043722"/>
      </dsp:txXfrm>
    </dsp:sp>
    <dsp:sp modelId="{904772F2-1A7C-4FF0-9D85-8DDACA5F748E}">
      <dsp:nvSpPr>
        <dsp:cNvPr id="0" name=""/>
        <dsp:cNvSpPr/>
      </dsp:nvSpPr>
      <dsp:spPr>
        <a:xfrm>
          <a:off x="1958477" y="3918"/>
          <a:ext cx="9045127" cy="1043722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Формирует те качества, которые нигде, кроме как в семье, сформированы быть не могут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8477" y="3918"/>
        <a:ext cx="9045127" cy="1043722"/>
      </dsp:txXfrm>
    </dsp:sp>
    <dsp:sp modelId="{239D28B3-1A1A-43CF-B4CA-3C10BC88D037}">
      <dsp:nvSpPr>
        <dsp:cNvPr id="0" name=""/>
        <dsp:cNvSpPr/>
      </dsp:nvSpPr>
      <dsp:spPr>
        <a:xfrm>
          <a:off x="1958477" y="1308571"/>
          <a:ext cx="9076349" cy="1043722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Осуществляет социализацию личности, из семьи выходят члены общества: какая семья – такое общество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8477" y="1308571"/>
        <a:ext cx="9076349" cy="1043722"/>
      </dsp:txXfrm>
    </dsp:sp>
    <dsp:sp modelId="{1B0CDA58-772A-4889-8C49-5A90126C2E36}">
      <dsp:nvSpPr>
        <dsp:cNvPr id="0" name=""/>
        <dsp:cNvSpPr/>
      </dsp:nvSpPr>
      <dsp:spPr>
        <a:xfrm>
          <a:off x="1958477" y="2613224"/>
          <a:ext cx="9076349" cy="1043722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Осуществляет преемственность традиций</a:t>
          </a:r>
          <a:endParaRPr lang="ru-RU" sz="2400" kern="1200" dirty="0"/>
        </a:p>
      </dsp:txBody>
      <dsp:txXfrm>
        <a:off x="1958477" y="2613224"/>
        <a:ext cx="9076349" cy="1043722"/>
      </dsp:txXfrm>
    </dsp:sp>
    <dsp:sp modelId="{28AED6C2-3CF7-44B2-934F-C35AD18F231D}">
      <dsp:nvSpPr>
        <dsp:cNvPr id="0" name=""/>
        <dsp:cNvSpPr/>
      </dsp:nvSpPr>
      <dsp:spPr>
        <a:xfrm>
          <a:off x="1958477" y="3917877"/>
          <a:ext cx="9076349" cy="1043722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Важнейшей социальной функцией семьи является воспитание гражданина, патриота, будущего семьянина, законопослушного члена общества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8477" y="3917877"/>
        <a:ext cx="9076349" cy="1043722"/>
      </dsp:txXfrm>
    </dsp:sp>
    <dsp:sp modelId="{79EEAB34-8C5C-4515-A8D3-F3743941C6C7}">
      <dsp:nvSpPr>
        <dsp:cNvPr id="0" name=""/>
        <dsp:cNvSpPr/>
      </dsp:nvSpPr>
      <dsp:spPr>
        <a:xfrm>
          <a:off x="1958477" y="5222530"/>
          <a:ext cx="9076349" cy="1043722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Существенное влияние оказывает на выбор профессии</a:t>
          </a:r>
          <a:endParaRPr lang="ru-RU" sz="2400" kern="1200" dirty="0"/>
        </a:p>
      </dsp:txBody>
      <dsp:txXfrm>
        <a:off x="1958477" y="5222530"/>
        <a:ext cx="9076349" cy="10437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50095C-A498-4C9D-A8DD-B3F18E4EE359}">
      <dsp:nvSpPr>
        <dsp:cNvPr id="0" name=""/>
        <dsp:cNvSpPr/>
      </dsp:nvSpPr>
      <dsp:spPr>
        <a:xfrm>
          <a:off x="1716257" y="0"/>
          <a:ext cx="5064371" cy="5064371"/>
        </a:xfrm>
        <a:prstGeom prst="triangl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46F932-6F14-4353-BAC9-18FF4BB01637}">
      <dsp:nvSpPr>
        <dsp:cNvPr id="0" name=""/>
        <dsp:cNvSpPr/>
      </dsp:nvSpPr>
      <dsp:spPr>
        <a:xfrm>
          <a:off x="4265593" y="2601958"/>
          <a:ext cx="3291841" cy="59941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понимание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94854" y="2631219"/>
        <a:ext cx="3233319" cy="540893"/>
      </dsp:txXfrm>
    </dsp:sp>
    <dsp:sp modelId="{C236CFD7-506C-440E-BCCC-7C34823A834C}">
      <dsp:nvSpPr>
        <dsp:cNvPr id="0" name=""/>
        <dsp:cNvSpPr/>
      </dsp:nvSpPr>
      <dsp:spPr>
        <a:xfrm>
          <a:off x="4217960" y="983097"/>
          <a:ext cx="3291841" cy="59941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8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уважение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47221" y="1012358"/>
        <a:ext cx="3233319" cy="540893"/>
      </dsp:txXfrm>
    </dsp:sp>
    <dsp:sp modelId="{DB0F735B-C407-4129-B85C-26EF4A3D7311}">
      <dsp:nvSpPr>
        <dsp:cNvPr id="0" name=""/>
        <dsp:cNvSpPr/>
      </dsp:nvSpPr>
      <dsp:spPr>
        <a:xfrm>
          <a:off x="4265593" y="1829860"/>
          <a:ext cx="3291841" cy="59941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16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доверие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94854" y="1859121"/>
        <a:ext cx="3233319" cy="540893"/>
      </dsp:txXfrm>
    </dsp:sp>
    <dsp:sp modelId="{6BF2441B-B48E-4BCD-BE9D-FDC5E73F321D}">
      <dsp:nvSpPr>
        <dsp:cNvPr id="0" name=""/>
        <dsp:cNvSpPr/>
      </dsp:nvSpPr>
      <dsp:spPr>
        <a:xfrm>
          <a:off x="4280834" y="3394355"/>
          <a:ext cx="3291841" cy="59941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24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согласие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10095" y="3423616"/>
        <a:ext cx="3233319" cy="540893"/>
      </dsp:txXfrm>
    </dsp:sp>
    <dsp:sp modelId="{4F86FD34-44BB-4DA4-9F53-8915626950BF}">
      <dsp:nvSpPr>
        <dsp:cNvPr id="0" name=""/>
        <dsp:cNvSpPr/>
      </dsp:nvSpPr>
      <dsp:spPr>
        <a:xfrm>
          <a:off x="4235110" y="153697"/>
          <a:ext cx="3291841" cy="59941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32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любовь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64371" y="182958"/>
        <a:ext cx="3233319" cy="540893"/>
      </dsp:txXfrm>
    </dsp:sp>
    <dsp:sp modelId="{C1F3A19C-84CF-45FA-BD60-14250A666056}">
      <dsp:nvSpPr>
        <dsp:cNvPr id="0" name=""/>
        <dsp:cNvSpPr/>
      </dsp:nvSpPr>
      <dsp:spPr>
        <a:xfrm>
          <a:off x="4278925" y="4231355"/>
          <a:ext cx="3291841" cy="59941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помощь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08186" y="4260616"/>
        <a:ext cx="3233319" cy="5408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EE45C2-CF70-42E9-AB80-4766230DAD9E}">
      <dsp:nvSpPr>
        <dsp:cNvPr id="0" name=""/>
        <dsp:cNvSpPr/>
      </dsp:nvSpPr>
      <dsp:spPr>
        <a:xfrm>
          <a:off x="0" y="688449"/>
          <a:ext cx="11395529" cy="110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8183DE-1B33-4E7D-8BCD-48584D3830A6}">
      <dsp:nvSpPr>
        <dsp:cNvPr id="0" name=""/>
        <dsp:cNvSpPr/>
      </dsp:nvSpPr>
      <dsp:spPr>
        <a:xfrm>
          <a:off x="569776" y="39009"/>
          <a:ext cx="10133177" cy="1298880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301507" tIns="0" rIns="30150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воспитании детей необходимы одновременно </a:t>
          </a:r>
          <a:r>
            <a:rPr lang="ru-RU" sz="3200" b="1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любовь, и требовательность</a:t>
          </a:r>
          <a:r>
            <a:rPr lang="ru-RU" sz="32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ru-RU" sz="320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их органическая взаимосвязь и взаимодействие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3182" y="102415"/>
        <a:ext cx="10006365" cy="1172068"/>
      </dsp:txXfrm>
    </dsp:sp>
    <dsp:sp modelId="{F8F714E9-C429-4321-B9C5-55E9ABB6CDC1}">
      <dsp:nvSpPr>
        <dsp:cNvPr id="0" name=""/>
        <dsp:cNvSpPr/>
      </dsp:nvSpPr>
      <dsp:spPr>
        <a:xfrm>
          <a:off x="0" y="2684289"/>
          <a:ext cx="11395529" cy="110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64E954-9418-46E9-BE9D-2FF3DBCA67F2}">
      <dsp:nvSpPr>
        <dsp:cNvPr id="0" name=""/>
        <dsp:cNvSpPr/>
      </dsp:nvSpPr>
      <dsp:spPr>
        <a:xfrm>
          <a:off x="569776" y="2034849"/>
          <a:ext cx="10008898" cy="1298880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301507" tIns="0" rIns="30150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Детям всегда нужна любовь.</a:t>
          </a:r>
          <a:r>
            <a:rPr lang="ru-RU" sz="3200" b="1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20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Это доброжелательное отношение друг к другу и к детям</a:t>
          </a:r>
          <a:endParaRPr lang="ru-RU" sz="3200" u="sng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3182" y="2098255"/>
        <a:ext cx="9882086" cy="1172068"/>
      </dsp:txXfrm>
    </dsp:sp>
    <dsp:sp modelId="{0B8C28EC-8E19-4AD6-9740-0DCE4BDC891F}">
      <dsp:nvSpPr>
        <dsp:cNvPr id="0" name=""/>
        <dsp:cNvSpPr/>
      </dsp:nvSpPr>
      <dsp:spPr>
        <a:xfrm>
          <a:off x="0" y="4680129"/>
          <a:ext cx="11395529" cy="110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86F10F-C969-4804-B1A9-7D6A417EFC2E}">
      <dsp:nvSpPr>
        <dsp:cNvPr id="0" name=""/>
        <dsp:cNvSpPr/>
      </dsp:nvSpPr>
      <dsp:spPr>
        <a:xfrm>
          <a:off x="569776" y="4030689"/>
          <a:ext cx="10046070" cy="1298880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301507" tIns="0" rIns="30150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Это ласка, нежность, симпатия, забота, помощь, защита и уважение достоинства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3182" y="4094095"/>
        <a:ext cx="9919258" cy="1172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3D36A3-394D-4F39-9B36-3A4DB3CE4611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FF67C1-CFA7-4B58-AE2D-E14FA769F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723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346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36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201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22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407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233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060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47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63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17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18EA-56A9-43EE-A524-EC51A0713E2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138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E18EA-56A9-43EE-A524-EC51A0713E2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C692E-587C-4E15-8F97-C95276785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542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92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655" y="337626"/>
            <a:ext cx="10594145" cy="5852159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ВАШЕЙ СЕМЬИ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что оно опирается?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является корнями Вашей семьи?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или что является ветвями Вашей семьи?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плоды радуют Вас?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плоды Вас огорчают?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чему стремится Ваше дерево?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3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655" y="337626"/>
            <a:ext cx="10818056" cy="5852159"/>
          </a:xfrm>
          <a:noFill/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ценности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то, что уважается, ценится всеми членами семьи и является общим полем их интересов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439570631"/>
              </p:ext>
            </p:extLst>
          </p:nvPr>
        </p:nvGraphicFramePr>
        <p:xfrm>
          <a:off x="1420837" y="1463040"/>
          <a:ext cx="9256541" cy="5064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Блок-схема: процесс 3"/>
          <p:cNvSpPr/>
          <p:nvPr/>
        </p:nvSpPr>
        <p:spPr>
          <a:xfrm>
            <a:off x="2032000" y="3429000"/>
            <a:ext cx="2926080" cy="872197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73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1515" y="3223040"/>
            <a:ext cx="10508400" cy="884725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ОБВИНЯТЬ</a:t>
            </a:r>
          </a:p>
          <a:p>
            <a:pPr algn="just"/>
            <a:endParaRPr lang="ru-RU" sz="3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970837" y="1982739"/>
            <a:ext cx="10508400" cy="884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ребёнка постоянно критикуют, то он учится…</a:t>
            </a:r>
          </a:p>
          <a:p>
            <a:pPr algn="just"/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08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1515" y="3223040"/>
            <a:ext cx="10508400" cy="884725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ДРАТЬСЯ</a:t>
            </a:r>
          </a:p>
          <a:p>
            <a:pPr algn="just"/>
            <a:endParaRPr lang="ru-RU" sz="4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970837" y="1982739"/>
            <a:ext cx="10508400" cy="884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видит враждебность, то он учится…</a:t>
            </a:r>
          </a:p>
          <a:p>
            <a:pPr algn="just"/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27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1515" y="3223040"/>
            <a:ext cx="10508400" cy="884725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РОБКИМ</a:t>
            </a:r>
          </a:p>
          <a:p>
            <a:pPr algn="just"/>
            <a:endParaRPr lang="ru-RU" sz="4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970837" y="1982739"/>
            <a:ext cx="10508400" cy="884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над ребенком насмехаются, то он учится…</a:t>
            </a:r>
          </a:p>
          <a:p>
            <a:pPr algn="just"/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11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1515" y="3223040"/>
            <a:ext cx="10508400" cy="884725"/>
          </a:xfrm>
        </p:spPr>
        <p:txBody>
          <a:bodyPr>
            <a:noAutofit/>
          </a:bodyPr>
          <a:lstStyle/>
          <a:p>
            <a:pPr algn="just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ЧУВСТВОВАТЬ СЕБЯ ВИНОВАТЫМ</a:t>
            </a:r>
          </a:p>
          <a:p>
            <a:pPr algn="just"/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970837" y="1982739"/>
            <a:ext cx="10508400" cy="884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ребёнка постоянно стыдят, то он учится…</a:t>
            </a:r>
          </a:p>
          <a:p>
            <a:pPr algn="just"/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86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1515" y="3223040"/>
            <a:ext cx="10508400" cy="884725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 ДРУГИХ</a:t>
            </a:r>
          </a:p>
          <a:p>
            <a:pPr algn="just"/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970837" y="1982739"/>
            <a:ext cx="10508400" cy="884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ребёнок окружён терпимостью, то он учится…</a:t>
            </a:r>
          </a:p>
          <a:p>
            <a:pPr algn="just"/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983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1515" y="3223040"/>
            <a:ext cx="10508400" cy="884725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УВЕРЕННОСТИ</a:t>
            </a:r>
          </a:p>
          <a:p>
            <a:pPr algn="just"/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970837" y="1982739"/>
            <a:ext cx="10508400" cy="884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поддерживают, то он учится…</a:t>
            </a:r>
          </a:p>
          <a:p>
            <a:pPr algn="just"/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154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1515" y="3223040"/>
            <a:ext cx="10508400" cy="884725"/>
          </a:xfrm>
        </p:spPr>
        <p:txBody>
          <a:bodyPr>
            <a:noAutofit/>
          </a:bodyPr>
          <a:lstStyle/>
          <a:p>
            <a:pPr algn="just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ЦЕНИТЬ ДРУГИХ</a:t>
            </a:r>
          </a:p>
          <a:p>
            <a:pPr algn="just"/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970837" y="1982739"/>
            <a:ext cx="10508400" cy="884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ребёнка хвалят, то он учится…</a:t>
            </a:r>
          </a:p>
          <a:p>
            <a:pPr algn="just"/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92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1515" y="3223040"/>
            <a:ext cx="10508400" cy="884725"/>
          </a:xfrm>
        </p:spPr>
        <p:txBody>
          <a:bodyPr>
            <a:noAutofit/>
          </a:bodyPr>
          <a:lstStyle/>
          <a:p>
            <a:pPr algn="just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СПРАВЕДЛИВОСТИ</a:t>
            </a:r>
          </a:p>
          <a:p>
            <a:pPr algn="just"/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970837" y="1982739"/>
            <a:ext cx="10508400" cy="884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 ребёнком обходятся справедливо, то он учится…</a:t>
            </a:r>
          </a:p>
          <a:p>
            <a:pPr algn="just"/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861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048" y="1711098"/>
            <a:ext cx="10543903" cy="2181633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Лучший способ сделать детей хорошими –</a:t>
            </a:r>
          </a:p>
          <a:p>
            <a:pPr algn="just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сделать их счастливыми.</a:t>
            </a:r>
          </a:p>
          <a:p>
            <a:pPr algn="just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Оскар Уайльд, английский писатель </a:t>
            </a:r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4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1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96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1515" y="3223040"/>
            <a:ext cx="10508400" cy="884725"/>
          </a:xfrm>
        </p:spPr>
        <p:txBody>
          <a:bodyPr>
            <a:noAutofit/>
          </a:bodyPr>
          <a:lstStyle/>
          <a:p>
            <a:pPr algn="just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ВЕРИТЬ</a:t>
            </a:r>
            <a:endParaRPr lang="ru-RU" sz="4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970837" y="1982739"/>
            <a:ext cx="10508400" cy="884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ребёнок чувствует себя в безопасности, то он учится…</a:t>
            </a:r>
          </a:p>
          <a:p>
            <a:pPr algn="just"/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34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1515" y="3223040"/>
            <a:ext cx="10508400" cy="884725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ЛЮБОВЬ В ЭТОМ МИРЕ </a:t>
            </a:r>
            <a:endParaRPr lang="ru-RU" sz="4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970837" y="1982739"/>
            <a:ext cx="10508400" cy="884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ребёнка принимают и обращаются с ним дружелюбно, то он учится…</a:t>
            </a:r>
          </a:p>
        </p:txBody>
      </p:sp>
    </p:spTree>
    <p:extLst>
      <p:ext uri="{BB962C8B-B14F-4D97-AF65-F5344CB8AC3E}">
        <p14:creationId xmlns:p14="http://schemas.microsoft.com/office/powerpoint/2010/main" val="412020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традиции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941342" y="1690688"/>
            <a:ext cx="8131126" cy="4486275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Совместный обед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праздники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Подарки близким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проведение досуга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Забота о бабушках и дедушках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путешествия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отдых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обсуждение планов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на ночь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Альбом семейных фотографий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99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67618" y="1927274"/>
            <a:ext cx="10100603" cy="173032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традиции – это прежде всего улыбки, смех, радость, близкие люди, с которыми хочешь встретиться и пообщаться.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13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0646998"/>
              </p:ext>
            </p:extLst>
          </p:nvPr>
        </p:nvGraphicFramePr>
        <p:xfrm>
          <a:off x="578756" y="688974"/>
          <a:ext cx="11395529" cy="58279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3358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651" y="1384663"/>
            <a:ext cx="10728960" cy="213360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рады в семье не потому, что они хорошие, с ними легко, а дети хорошие и с ними легко от того, что им рады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93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651" y="1384662"/>
            <a:ext cx="10728960" cy="2540223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– зеркало семьи; как в капле воды отражается солнце, так в детях отражается нравственная чистота матери и </a:t>
            </a:r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отца.</a:t>
            </a:r>
            <a:b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В.А. Сухомлинский, советский педагог, писатель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43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9886" y="348343"/>
            <a:ext cx="4981303" cy="6087291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жалейте время на детей,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Разглядите взрослых в них людей,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Перестаньте ссориться и злиться,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Попытайтесь с ними подружиться.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Постарайтесь их не упрекать,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Научитесь слушать, понимать.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Обогрейте их своим теплом,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Крепостью для них пусть станет дом.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ними пробуйте, ищите,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всём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свете говорите,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всегда незримо направляйте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во всех делах им помогайте.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Научитесь детям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доверять -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шаг не нужно проверять,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Мненье и совет их уважайте,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-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мудрецы, не забывайте!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Взрослые, надейтесь на детей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любите их душою всей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Так, как невозможно описать.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тогда детей не потерять!</a:t>
            </a:r>
          </a:p>
        </p:txBody>
      </p:sp>
    </p:spTree>
    <p:extLst>
      <p:ext uri="{BB962C8B-B14F-4D97-AF65-F5344CB8AC3E}">
        <p14:creationId xmlns:p14="http://schemas.microsoft.com/office/powerpoint/2010/main" val="424722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3218" y="1814732"/>
            <a:ext cx="11774659" cy="2616591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СЕБЯ И СВОИХ БЛИЗКИХ</a:t>
            </a:r>
            <a:r>
              <a:rPr lang="ru-RU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8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8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3993" y="1597887"/>
            <a:ext cx="10543903" cy="2181633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большое счастье в жизни – это уверенность, что тебя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любят.</a:t>
            </a:r>
          </a:p>
          <a:p>
            <a:pPr algn="just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Гюго, французский писатель</a:t>
            </a:r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71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7681413"/>
              </p:ext>
            </p:extLst>
          </p:nvPr>
        </p:nvGraphicFramePr>
        <p:xfrm>
          <a:off x="549729" y="348342"/>
          <a:ext cx="11264900" cy="6270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8624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9822" y="1380173"/>
            <a:ext cx="10543903" cy="2651896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Лучшая форма наследства, оставляемого родителями своим детям, это не деньги, не вещи и даже не образование, а воспитание, которое является одним из важнейших условий человеческого счастья. </a:t>
            </a:r>
            <a:endPara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К.Д</a:t>
            </a:r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Ушинский, советский педагог, мыслитель</a:t>
            </a:r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77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928813"/>
            <a:ext cx="10515600" cy="1500187"/>
          </a:xfrm>
        </p:spPr>
        <p:txBody>
          <a:bodyPr>
            <a:noAutofit/>
          </a:bodyPr>
          <a:lstStyle/>
          <a:p>
            <a:pPr algn="just"/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родители – самые первые воспитатели – имеют самое сильное влияние на детей.</a:t>
            </a:r>
            <a:endParaRPr lang="ru-RU" sz="4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69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9822" y="1380173"/>
            <a:ext cx="10543903" cy="2651896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дети – это наша старость. Правильное воспитание – это наша счастливая старость, плохое воспитание – это наше будущее горе, это наши слезы, это наша вина перед другими людьми, перед всей страной.  </a:t>
            </a:r>
            <a:endPara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А.С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Макаренко, советский педагог, писатель</a:t>
            </a: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45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03085"/>
            <a:ext cx="10515600" cy="270328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семейного воспитания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формирование таких качеств личности, которые помогут достойно преодолеть трудности и преграды, встречающиеся на жизненном пути, развитие самосознания, чувств и воли, активное стимулирование формирования опыта поведения, полноценное моральное и духовное развитие.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52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28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Психологический климат в семье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237957"/>
            <a:ext cx="5181600" cy="493900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Благоприятный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Доверие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понять и помочь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Взаимозаинтересованность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Доброжелательная требовательность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защищенности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78637" y="1252025"/>
            <a:ext cx="5181600" cy="493900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Неблагоприятный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Ссоры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Скандалы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Напряженность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Холодность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Взаимные упреки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Равнодушие 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780</TotalTime>
  <Words>571</Words>
  <Application>Microsoft Office PowerPoint</Application>
  <PresentationFormat>Широкоэкранный</PresentationFormat>
  <Paragraphs>84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Times New Roman</vt:lpstr>
      <vt:lpstr>Wingdings</vt:lpstr>
      <vt:lpstr>Тема Office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 семейного воспитания – формирование таких качеств личности, которые помогут достойно преодолеть трудности и преграды, встречающиеся на жизненном пути, развитие самосознания, чувств и воли, активное стимулирование формирования опыта поведения, полноценное моральное и духовное развитие.</vt:lpstr>
      <vt:lpstr>   Психологический климат в семье    </vt:lpstr>
      <vt:lpstr>ДЕРЕВО ВАШЕЙ СЕМЬИ  На что оно опирается? Что является корнями Вашей семьи? Кто или что является ветвями Вашей семьи? Какие плоды радуют Вас? Какие плоды Вас огорчают? К чему стремится Ваше дерево?   </vt:lpstr>
      <vt:lpstr>Семейные ценности – это то, что уважается, ценится всеми членами семьи и является общим полем их интересов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Семейные традиции</vt:lpstr>
      <vt:lpstr>Презентация PowerPoint</vt:lpstr>
      <vt:lpstr>Презентация PowerPoint</vt:lpstr>
      <vt:lpstr>Детям рады в семье не потому, что они хорошие, с ними легко, а дети хорошие и с ними легко от того, что им рады</vt:lpstr>
      <vt:lpstr>Ребёнок – зеркало семьи; как в капле воды отражается солнце, так в детях отражается нравственная чистота матери и отца.                             В.А. Сухомлинский, советский педагог, писатель   </vt:lpstr>
      <vt:lpstr>Не жалейте время на детей, Разглядите взрослых в них людей, Перестаньте ссориться и злиться, Попытайтесь с ними подружиться. Постарайтесь их не упрекать, Научитесь слушать, понимать. Обогрейте их своим теплом, Крепостью для них пусть станет дом. Вместе с ними пробуйте, ищите, Обо всём на свете говорите, Их всегда незримо направляйте И во всех делах им помогайте. Научитесь детям доверять - Каждый шаг не нужно проверять, Мненье и совет их уважайте, Дети - мудрецы, не забывайте! Взрослые, надейтесь на детей И любите их душою всей Так, как невозможно описать. Вот тогда детей не потерять!</vt:lpstr>
      <vt:lpstr>БЕРЕГИТЕ СЕБЯ И СВОИХ БЛИЗКИХ!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49</cp:revision>
  <dcterms:created xsi:type="dcterms:W3CDTF">2019-01-22T13:10:23Z</dcterms:created>
  <dcterms:modified xsi:type="dcterms:W3CDTF">2019-05-27T14:05:53Z</dcterms:modified>
</cp:coreProperties>
</file>