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5" r:id="rId4"/>
    <p:sldId id="264" r:id="rId5"/>
    <p:sldId id="268" r:id="rId6"/>
    <p:sldId id="267" r:id="rId7"/>
    <p:sldId id="259" r:id="rId8"/>
    <p:sldId id="270" r:id="rId9"/>
    <p:sldId id="269" r:id="rId10"/>
    <p:sldId id="260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389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04798-96BC-4D0B-A8EB-762C38D1DD2F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3745-4D20-45F1-97E8-7813F63F8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135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04798-96BC-4D0B-A8EB-762C38D1DD2F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3745-4D20-45F1-97E8-7813F63F8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966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04798-96BC-4D0B-A8EB-762C38D1DD2F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3745-4D20-45F1-97E8-7813F63F8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669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04798-96BC-4D0B-A8EB-762C38D1DD2F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3745-4D20-45F1-97E8-7813F63F8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803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04798-96BC-4D0B-A8EB-762C38D1DD2F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3745-4D20-45F1-97E8-7813F63F8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530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04798-96BC-4D0B-A8EB-762C38D1DD2F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3745-4D20-45F1-97E8-7813F63F8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1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04798-96BC-4D0B-A8EB-762C38D1DD2F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3745-4D20-45F1-97E8-7813F63F8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179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04798-96BC-4D0B-A8EB-762C38D1DD2F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3745-4D20-45F1-97E8-7813F63F8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817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04798-96BC-4D0B-A8EB-762C38D1DD2F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3745-4D20-45F1-97E8-7813F63F8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050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04798-96BC-4D0B-A8EB-762C38D1DD2F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3745-4D20-45F1-97E8-7813F63F8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33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04798-96BC-4D0B-A8EB-762C38D1DD2F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3745-4D20-45F1-97E8-7813F63F8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088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04798-96BC-4D0B-A8EB-762C38D1DD2F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C3745-4D20-45F1-97E8-7813F63F8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549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7848872" cy="1728192"/>
          </a:xfrm>
        </p:spPr>
        <p:txBody>
          <a:bodyPr>
            <a:noAutofit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Обрывная </a:t>
            </a:r>
            <a:r>
              <a:rPr lang="ru-RU" b="1" dirty="0"/>
              <a:t>аппликация из бумаги на бумажной основе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708920"/>
            <a:ext cx="6400800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«Дневник интересных событий»</a:t>
            </a:r>
          </a:p>
          <a:p>
            <a:r>
              <a:rPr lang="ru-RU" dirty="0" smtClean="0"/>
              <a:t>Педагог  </a:t>
            </a:r>
            <a:r>
              <a:rPr lang="ru-RU" dirty="0" err="1" smtClean="0"/>
              <a:t>Брен</a:t>
            </a:r>
            <a:r>
              <a:rPr lang="ru-RU" dirty="0" smtClean="0"/>
              <a:t> Н.М.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501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72819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Попробуем сделать котенка или какую-нибудь другую картинку. 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700808"/>
            <a:ext cx="5544616" cy="5040560"/>
          </a:xfrm>
        </p:spPr>
      </p:pic>
    </p:spTree>
    <p:extLst>
      <p:ext uri="{BB962C8B-B14F-4D97-AF65-F5344CB8AC3E}">
        <p14:creationId xmlns:p14="http://schemas.microsoft.com/office/powerpoint/2010/main" val="377337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75" y="333375"/>
            <a:ext cx="8248650" cy="619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09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Аппликация. </a:t>
            </a:r>
            <a:r>
              <a:rPr lang="ru-RU" dirty="0"/>
              <a:t>В переводе с латинского языка означает «прикладывание». Древний вид искусства, интересный вид художественной деятельности, когда из кусочков кожи, ткани или бумаги вырезают фигурки, а затем наклеивают на основу – фон. Обратимся к словарю С.И. Ожегова и узнаем лексическое значение этого слова. «Аппликация» - изготовление рисунка из наклеенных или нашитых кусков цветной бумаги, материи.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706" y="2228671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Из </a:t>
            </a:r>
            <a:r>
              <a:rPr lang="ru-RU" dirty="0"/>
              <a:t>истории аппликации Люди издавна использовали аппликацию. Она появилась как способ украшения: одежды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960" y="3175479"/>
            <a:ext cx="5292080" cy="2976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39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82013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Виды </a:t>
            </a:r>
            <a:r>
              <a:rPr lang="ru-RU" dirty="0"/>
              <a:t>аппликаций .</a:t>
            </a:r>
            <a:r>
              <a:rPr lang="ru-RU" dirty="0" smtClean="0"/>
              <a:t> </a:t>
            </a:r>
            <a:r>
              <a:rPr lang="ru-RU" dirty="0"/>
              <a:t>Предметная аппликация представляет собой наклеенные на фон отдельные предметные изображения, передающие обобщенный, условный образ окружающих предметов.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72816"/>
            <a:ext cx="8640960" cy="4778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64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Сюжетные - состоят </a:t>
            </a:r>
            <a:r>
              <a:rPr lang="ru-RU" dirty="0"/>
              <a:t>из нескольких разных фигур, часто в движении, служат для создания панно, картин.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487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58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dirty="0"/>
              <a:t>Объемная аппликация предусматривает, что изображения предметов или их деталей крепятся на фон только частью плоскости, создавая видимость объема.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11970"/>
            <a:ext cx="7848872" cy="555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17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Р</a:t>
            </a:r>
            <a:r>
              <a:rPr lang="ru-RU" dirty="0" smtClean="0"/>
              <a:t>езаная - выполняется </a:t>
            </a:r>
            <a:r>
              <a:rPr lang="ru-RU" dirty="0"/>
              <a:t>из бумаги традиционным способом – вырезанием.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4971"/>
            <a:ext cx="9144000" cy="588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81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517632" cy="2160240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Обрывная аппликация. </a:t>
            </a:r>
            <a:r>
              <a:rPr lang="ru-RU" sz="2800" dirty="0"/>
              <a:t>Как получаются такие аппликации? (Такие аппликации получаются, если бумагу не резать, а обрывать). Как получить неровные края? (Такие края можно получить путём обрывания, то есть все детали аппликации мы будем вырывать из листа бумаги, а не вырезать ножницами).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613699"/>
            <a:ext cx="6768752" cy="4214601"/>
          </a:xfrm>
        </p:spPr>
      </p:pic>
    </p:spTree>
    <p:extLst>
      <p:ext uri="{BB962C8B-B14F-4D97-AF65-F5344CB8AC3E}">
        <p14:creationId xmlns:p14="http://schemas.microsoft.com/office/powerpoint/2010/main" val="303385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73915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Давайте </a:t>
            </a:r>
            <a:r>
              <a:rPr lang="ru-RU" dirty="0"/>
              <a:t>потренируемся </a:t>
            </a:r>
            <a:r>
              <a:rPr lang="ru-RU" dirty="0" smtClean="0"/>
              <a:t>.Возьмите </a:t>
            </a:r>
            <a:r>
              <a:rPr lang="ru-RU" dirty="0"/>
              <a:t>небольшой кусочек цветной бумаги и разорвите её в разных направлениях (вдоль и поперёк). Что получилось? Если рвать бумагу по волокну, край будет более гладкий, если поперек – более «стихийный», с белым ореолом.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07" y="1517013"/>
            <a:ext cx="8190533" cy="5152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59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Для </a:t>
            </a:r>
            <a:r>
              <a:rPr lang="ru-RU" dirty="0"/>
              <a:t>изготовления работы приготовь картон, цветную бумагу,  ножницы и клей. На картон нанеси рисунок.  Затем нарви (нарежь)  цветную бумагу разных цветов мелкими кусочками. Нанеси на каждый элемент мозаики клей и приклей кусочки бумаги к картону.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033760"/>
            <a:ext cx="5394176" cy="4726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58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332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 Обрывная аппликация из бумаги на бумажной основе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Обрывная аппликация. Как получаются такие аппликации? (Такие аппликации получаются, если бумагу не резать, а обрывать). Как получить неровные края? (Такие края можно получить путём обрывания, то есть все детали аппликации мы будем вырывать из листа бумаги, а не вырезать ножницами). </vt:lpstr>
      <vt:lpstr>Презентация PowerPoint</vt:lpstr>
      <vt:lpstr>Презентация PowerPoint</vt:lpstr>
      <vt:lpstr>Попробуем сделать котенка или какую-нибудь другую картинку.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Обрывная аппликация из бумаги на бумажной основе</dc:title>
  <dc:creator>Наталья</dc:creator>
  <cp:lastModifiedBy>n_h</cp:lastModifiedBy>
  <cp:revision>7</cp:revision>
  <dcterms:created xsi:type="dcterms:W3CDTF">2020-05-20T14:14:39Z</dcterms:created>
  <dcterms:modified xsi:type="dcterms:W3CDTF">2022-11-18T08:01:25Z</dcterms:modified>
</cp:coreProperties>
</file>