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56" r:id="rId4"/>
    <p:sldId id="257" r:id="rId5"/>
    <p:sldId id="258" r:id="rId6"/>
    <p:sldId id="259" r:id="rId7"/>
    <p:sldId id="260" r:id="rId8"/>
    <p:sldId id="269" r:id="rId9"/>
    <p:sldId id="261" r:id="rId10"/>
    <p:sldId id="270" r:id="rId11"/>
    <p:sldId id="273" r:id="rId12"/>
    <p:sldId id="272" r:id="rId13"/>
    <p:sldId id="274" r:id="rId14"/>
    <p:sldId id="262" r:id="rId15"/>
    <p:sldId id="267" r:id="rId16"/>
    <p:sldId id="268" r:id="rId17"/>
    <p:sldId id="263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79;&#1074;&#1091;&#1082;&#1080;%20&#1087;&#1088;&#1080;&#1088;&#1086;&#1076;&#1099;\1.&#1087;&#1077;&#1085;&#1080;&#1077;%20&#1087;&#1090;&#1080;&#1094;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87;&#1088;&#1086;&#1080;&#1079;&#1074;&#1077;&#1076;&#1077;&#1085;&#1080;&#1103;\1.&#1084;&#1086;&#1094;&#1072;&#1088;&#1090;.mp3" TargetMode="Externa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87;&#1088;&#1086;&#1080;&#1079;&#1074;&#1077;&#1076;&#1077;&#1085;&#1080;&#1103;\2.&#1073;&#1077;&#1090;&#1093;&#1086;&#1074;&#1077;&#1085;.mp3" TargetMode="Externa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87;&#1088;&#1086;&#1080;&#1079;&#1074;&#1077;&#1076;&#1077;&#1085;&#1080;&#1103;\3.&#1075;&#1088;&#1080;&#1075;.mp3" TargetMode="Externa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87;&#1088;&#1086;&#1080;&#1079;&#1074;&#1077;&#1076;&#1077;&#1085;&#1080;&#1103;\4.&#1095;&#1072;&#1081;&#1082;&#1086;&#1074;&#1089;&#1082;&#1080;&#1081;.mp3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84;&#1091;&#1079;.&#1080;&#1085;&#1089;&#1090;&#1088;\1.&#1075;&#1080;&#1090;&#1072;&#1088;&#1072;.mp3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84;&#1091;&#1079;.&#1080;&#1085;&#1089;&#1090;&#1088;\2.&#1092;&#1083;&#1077;&#1081;&#1090;&#1072;.mp3" TargetMode="Externa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84;&#1091;&#1079;.&#1080;&#1085;&#1089;&#1090;&#1088;\3.&#1073;&#1072;&#1103;&#1085;.mp3" TargetMode="Externa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84;&#1091;&#1079;.&#1080;&#1085;&#1089;&#1090;&#1088;\4.&#1072;&#1088;&#1092;&#1072;.mp3" TargetMode="Externa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84;&#1091;&#1079;.&#1080;&#1085;&#1089;&#1090;&#1088;\5.&#1090;&#1088;&#1091;&#1073;&#1072;.mp3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79;&#1074;&#1091;&#1082;&#1080;%20&#1087;&#1088;&#1080;&#1088;&#1086;&#1076;&#1099;\2.&#1090;&#1086;&#1087;&#1086;&#1090;%20&#1082;&#1086;&#1087;&#1099;&#1090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72;&#1076;&#1084;&#1080;&#1085;\Desktop\&#1086;&#1082;&#1088;.&#1084;&#1080;&#1088;\&#1079;&#1074;&#1091;&#1082;&#1080;%20&#1087;&#1088;&#1080;&#1088;&#1086;&#1076;&#1099;\3.&#1096;&#1091;&#1084;%20&#1076;&#1086;&#1078;&#1076;&#1103;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79;&#1074;&#1091;&#1082;&#1080;%20&#1087;&#1088;&#1080;&#1088;&#1086;&#1076;&#1099;\4.&#1079;&#1074;&#1086;&#1085;&#1086;&#1082;%20&#1074;%20&#1076;&#1074;&#1077;&#1088;&#1100;.mp3" TargetMode="Externa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6;&#1084;&#1080;&#1085;\Desktop\&#1086;&#1082;&#1088;.&#1084;&#1080;&#1088;\&#1079;&#1074;&#1091;&#1082;&#1080;%20&#1087;&#1088;&#1080;&#1088;&#1086;&#1076;&#1099;\5.&#1096;&#1091;&#1084;%20&#1074;&#1077;&#1090;&#1088;&#1072;.mp3" TargetMode="Externa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533400"/>
            <a:ext cx="77724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dirty="0" smtClean="0"/>
              <a:t>В мире звуков.</a:t>
            </a:r>
            <a:endParaRPr lang="ru-RU" sz="16600" dirty="0"/>
          </a:p>
        </p:txBody>
      </p:sp>
      <p:pic>
        <p:nvPicPr>
          <p:cNvPr id="3" name="1.пение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57200" y="5410200"/>
            <a:ext cx="144780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4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otduhay-ka.ru/wp-content/uploads/2012/06/moz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81000"/>
            <a:ext cx="5638800" cy="609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4495800"/>
            <a:ext cx="701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err="1" smtClean="0">
                <a:solidFill>
                  <a:srgbClr val="FF0000"/>
                </a:solidFill>
              </a:rPr>
              <a:t>Во́льфганг</a:t>
            </a:r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6000" dirty="0" err="1" smtClean="0">
                <a:solidFill>
                  <a:srgbClr val="FF0000"/>
                </a:solidFill>
              </a:rPr>
              <a:t>Амаде́й</a:t>
            </a:r>
            <a:r>
              <a:rPr lang="ru-RU" sz="6000" dirty="0" smtClean="0">
                <a:solidFill>
                  <a:srgbClr val="FF0000"/>
                </a:solidFill>
              </a:rPr>
              <a:t> </a:t>
            </a:r>
            <a:r>
              <a:rPr lang="ru-RU" sz="6000" b="1" dirty="0" err="1" smtClean="0">
                <a:solidFill>
                  <a:srgbClr val="FF0000"/>
                </a:solidFill>
              </a:rPr>
              <a:t>Мо́царт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1.моцар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2000" y="5791200"/>
            <a:ext cx="762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8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golyr.de/artist_imgs/artists/167/167_image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81000"/>
            <a:ext cx="4572000" cy="6096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5257800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6000" dirty="0" smtClean="0">
                <a:solidFill>
                  <a:srgbClr val="FF0000"/>
                </a:solidFill>
              </a:rPr>
              <a:t>Лю́двиг ван </a:t>
            </a:r>
            <a:r>
              <a:rPr lang="vi-VN" sz="6000" b="1" dirty="0" smtClean="0">
                <a:solidFill>
                  <a:srgbClr val="FF0000"/>
                </a:solidFill>
              </a:rPr>
              <a:t>Бетхо́вен</a:t>
            </a:r>
            <a:r>
              <a:rPr lang="vi-VN" sz="6000" dirty="0" smtClean="0"/>
              <a:t> 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2.бетхове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4800" y="4343400"/>
            <a:ext cx="9906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35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orpheusmusic.ru/_ph/28/2/1568918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57200"/>
            <a:ext cx="5029200" cy="59919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9200" y="50292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Эдвард Григ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" name="3.гри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81000" y="5029200"/>
            <a:ext cx="12954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4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900igr.net/datai/muzyka/Detskij-albom-CHajkovskogo/0004-004-CHajkovski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04800"/>
            <a:ext cx="4419600" cy="60613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5105400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Чайковский</a:t>
            </a:r>
            <a:r>
              <a:rPr lang="ru-RU" sz="6000" dirty="0" smtClean="0">
                <a:solidFill>
                  <a:srgbClr val="FF0000"/>
                </a:solidFill>
              </a:rPr>
              <a:t> Петр Ильич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4.чайковск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81000" y="3962400"/>
            <a:ext cx="1143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0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57601" y="533400"/>
            <a:ext cx="487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6000" dirty="0"/>
          </a:p>
        </p:txBody>
      </p:sp>
      <p:pic>
        <p:nvPicPr>
          <p:cNvPr id="1026" name="Picture 2" descr="C:\Users\админ\Desktop\1597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81000"/>
            <a:ext cx="6096000" cy="6096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2000" y="533400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Гитара</a:t>
            </a:r>
            <a:endParaRPr lang="ru-RU" sz="6000" dirty="0"/>
          </a:p>
        </p:txBody>
      </p:sp>
      <p:pic>
        <p:nvPicPr>
          <p:cNvPr id="6" name="1.гита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4724400"/>
            <a:ext cx="1066800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8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ff2ab65af8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90600"/>
            <a:ext cx="7351605" cy="47577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533400"/>
            <a:ext cx="624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Флейта</a:t>
            </a:r>
            <a:endParaRPr lang="ru-RU" sz="6000" dirty="0"/>
          </a:p>
        </p:txBody>
      </p:sp>
      <p:pic>
        <p:nvPicPr>
          <p:cNvPr id="4" name="2.флей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4572000"/>
            <a:ext cx="9906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4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afdca9a1-4b8d-473f-be59-6f94122957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825727"/>
            <a:ext cx="6248399" cy="533671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609600"/>
            <a:ext cx="647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Баян</a:t>
            </a:r>
            <a:endParaRPr lang="ru-RU" sz="6000" dirty="0"/>
          </a:p>
        </p:txBody>
      </p:sp>
      <p:pic>
        <p:nvPicPr>
          <p:cNvPr id="4" name="3.бая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09600" y="4953000"/>
            <a:ext cx="9144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5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Loner\Рабочий стол\для презентации\str_arf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00250" y="304800"/>
            <a:ext cx="5072063" cy="6248400"/>
          </a:xfrm>
        </p:spPr>
      </p:pic>
      <p:sp>
        <p:nvSpPr>
          <p:cNvPr id="5" name="TextBox 4"/>
          <p:cNvSpPr txBox="1"/>
          <p:nvPr/>
        </p:nvSpPr>
        <p:spPr>
          <a:xfrm>
            <a:off x="381000" y="4572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</a:rPr>
              <a:t>Арфа</a:t>
            </a:r>
            <a:endParaRPr lang="ru-RU" sz="6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4.арф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09600" y="4876800"/>
            <a:ext cx="9906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1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Loner\Рабочий стол\для презентации\trumpet_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357313"/>
            <a:ext cx="9144000" cy="4714875"/>
          </a:xfrm>
        </p:spPr>
      </p:pic>
      <p:sp>
        <p:nvSpPr>
          <p:cNvPr id="5" name="TextBox 4"/>
          <p:cNvSpPr txBox="1"/>
          <p:nvPr/>
        </p:nvSpPr>
        <p:spPr>
          <a:xfrm>
            <a:off x="1447800" y="609600"/>
            <a:ext cx="6553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Труба</a:t>
            </a:r>
            <a:endParaRPr lang="ru-RU" sz="6600" dirty="0"/>
          </a:p>
        </p:txBody>
      </p:sp>
      <p:pic>
        <p:nvPicPr>
          <p:cNvPr id="6" name="5.труб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2000" y="5029200"/>
            <a:ext cx="9906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8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highres_4662537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04800"/>
            <a:ext cx="6096000" cy="6096000"/>
          </a:xfrm>
          <a:prstGeom prst="rect">
            <a:avLst/>
          </a:prstGeom>
          <a:noFill/>
        </p:spPr>
      </p:pic>
      <p:pic>
        <p:nvPicPr>
          <p:cNvPr id="4" name="2.топот копы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2000" y="4953000"/>
            <a:ext cx="12954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Beautiful_Horses_by_Vikarus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1125" y="238125"/>
            <a:ext cx="6381750" cy="6381750"/>
          </a:xfrm>
          <a:prstGeom prst="rect">
            <a:avLst/>
          </a:prstGeom>
          <a:noFill/>
        </p:spPr>
      </p:pic>
      <p:pic>
        <p:nvPicPr>
          <p:cNvPr id="3" name="3.шум дожд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3400" y="4876800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0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dbb0c6c8ab712776a7bf8692b1e4d9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158" y="609600"/>
            <a:ext cx="8751684" cy="5638800"/>
          </a:xfrm>
          <a:prstGeom prst="rect">
            <a:avLst/>
          </a:prstGeom>
          <a:noFill/>
        </p:spPr>
      </p:pic>
      <p:pic>
        <p:nvPicPr>
          <p:cNvPr id="3" name="4.звонок в двер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09600" y="4953000"/>
            <a:ext cx="144780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melody_door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85800"/>
            <a:ext cx="8641950" cy="5486400"/>
          </a:xfrm>
          <a:prstGeom prst="rect">
            <a:avLst/>
          </a:prstGeom>
          <a:noFill/>
        </p:spPr>
      </p:pic>
      <p:pic>
        <p:nvPicPr>
          <p:cNvPr id="3" name="5.шум вет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81000" y="4953000"/>
            <a:ext cx="16002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1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full_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9220"/>
            <a:ext cx="5638800" cy="664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71600" y="685800"/>
            <a:ext cx="708660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dirty="0" smtClean="0"/>
              <a:t>Шум вредит здоровью</a:t>
            </a:r>
            <a:r>
              <a:rPr lang="ru-RU" sz="11500" dirty="0" smtClean="0"/>
              <a:t>.</a:t>
            </a:r>
          </a:p>
          <a:p>
            <a:pPr algn="ctr"/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1066800"/>
            <a:ext cx="8305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5400" dirty="0" smtClean="0"/>
              <a:t>Громко не разговаривай, не кричи,</a:t>
            </a:r>
          </a:p>
          <a:p>
            <a:pPr eaLnBrk="1" hangingPunct="1"/>
            <a:r>
              <a:rPr lang="ru-RU" sz="5400" dirty="0" smtClean="0"/>
              <a:t>Не хлопай дверями,</a:t>
            </a:r>
          </a:p>
          <a:p>
            <a:pPr eaLnBrk="1" hangingPunct="1"/>
            <a:r>
              <a:rPr lang="ru-RU" sz="5400" dirty="0" smtClean="0"/>
              <a:t>Не включай громко музыку</a:t>
            </a:r>
          </a:p>
          <a:p>
            <a:pPr eaLnBrk="1" hangingPunct="1"/>
            <a:endParaRPr lang="ru-RU" sz="4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38200" y="0"/>
            <a:ext cx="708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Внимание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0"/>
            <a:ext cx="8077200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1500" dirty="0" smtClean="0"/>
          </a:p>
          <a:p>
            <a:pPr algn="ctr"/>
            <a:r>
              <a:rPr lang="ru-RU" sz="13800" dirty="0" smtClean="0"/>
              <a:t>О музыке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39</Words>
  <Application>Microsoft Office PowerPoint</Application>
  <PresentationFormat>Экран (4:3)</PresentationFormat>
  <Paragraphs>18</Paragraphs>
  <Slides>18</Slides>
  <Notes>0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Емилова</dc:creator>
  <cp:lastModifiedBy>Емилова</cp:lastModifiedBy>
  <cp:revision>27</cp:revision>
  <dcterms:created xsi:type="dcterms:W3CDTF">2014-02-08T10:20:47Z</dcterms:created>
  <dcterms:modified xsi:type="dcterms:W3CDTF">2014-02-10T13:26:56Z</dcterms:modified>
</cp:coreProperties>
</file>