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57EDF-6552-40A4-B16D-DAD305C8AE64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D0ED-E98B-48D8-9DB0-4903134FF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860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57EDF-6552-40A4-B16D-DAD305C8AE64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D0ED-E98B-48D8-9DB0-4903134FF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434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57EDF-6552-40A4-B16D-DAD305C8AE64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D0ED-E98B-48D8-9DB0-4903134FF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120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57EDF-6552-40A4-B16D-DAD305C8AE64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D0ED-E98B-48D8-9DB0-4903134FF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28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57EDF-6552-40A4-B16D-DAD305C8AE64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D0ED-E98B-48D8-9DB0-4903134FF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087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57EDF-6552-40A4-B16D-DAD305C8AE64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D0ED-E98B-48D8-9DB0-4903134FF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698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57EDF-6552-40A4-B16D-DAD305C8AE64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D0ED-E98B-48D8-9DB0-4903134FF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40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57EDF-6552-40A4-B16D-DAD305C8AE64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D0ED-E98B-48D8-9DB0-4903134FF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757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57EDF-6552-40A4-B16D-DAD305C8AE64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D0ED-E98B-48D8-9DB0-4903134FF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701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57EDF-6552-40A4-B16D-DAD305C8AE64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D0ED-E98B-48D8-9DB0-4903134FF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407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57EDF-6552-40A4-B16D-DAD305C8AE64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D0ED-E98B-48D8-9DB0-4903134FF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717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57EDF-6552-40A4-B16D-DAD305C8AE64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7D0ED-E98B-48D8-9DB0-4903134FF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260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«Оформление изделий в технике «</a:t>
            </a:r>
            <a:r>
              <a:rPr lang="ru-RU" b="1" dirty="0" err="1"/>
              <a:t>Декупаж</a:t>
            </a:r>
            <a:r>
              <a:rPr lang="ru-RU" b="1" dirty="0"/>
              <a:t>»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3501008"/>
            <a:ext cx="7056784" cy="237626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Для групп: «Мой мир», «Изостудия-1», «Изостудия-2», «Изостудия-3», «Изостудия-4», «Новые горизонты-1», «Новые горизонты -2».</a:t>
            </a:r>
          </a:p>
          <a:p>
            <a:r>
              <a:rPr lang="ru-RU" dirty="0" smtClean="0"/>
              <a:t>Педагог </a:t>
            </a:r>
            <a:r>
              <a:rPr lang="ru-RU" dirty="0" err="1" smtClean="0"/>
              <a:t>Брен</a:t>
            </a:r>
            <a:r>
              <a:rPr lang="ru-RU" dirty="0" smtClean="0"/>
              <a:t> Н.М.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62262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3" y="0"/>
            <a:ext cx="87868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0508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97527"/>
            <a:ext cx="8784109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283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5476"/>
            <a:ext cx="9144000" cy="5247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6382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757" y="0"/>
            <a:ext cx="75224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210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056" y="0"/>
            <a:ext cx="64318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7687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249" y="0"/>
            <a:ext cx="53395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3193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115" y="0"/>
            <a:ext cx="60437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774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8162"/>
            <a:ext cx="8784976" cy="6621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6671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62" y="0"/>
            <a:ext cx="80998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1619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216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4249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Тема </a:t>
            </a:r>
            <a:r>
              <a:rPr lang="ru-RU" b="1" dirty="0" smtClean="0"/>
              <a:t>:</a:t>
            </a:r>
            <a:r>
              <a:rPr lang="ru-RU" i="1" dirty="0"/>
              <a:t> </a:t>
            </a:r>
            <a:r>
              <a:rPr lang="ru-RU" dirty="0"/>
              <a:t>«Оформление изделий в технике «</a:t>
            </a:r>
            <a:r>
              <a:rPr lang="ru-RU" dirty="0" err="1"/>
              <a:t>Декупаж</a:t>
            </a:r>
            <a:r>
              <a:rPr lang="ru-RU" dirty="0"/>
              <a:t>»</a:t>
            </a:r>
          </a:p>
          <a:p>
            <a:r>
              <a:rPr lang="ru-RU" b="1" dirty="0"/>
              <a:t>Цели </a:t>
            </a:r>
            <a:r>
              <a:rPr lang="ru-RU" b="1" dirty="0" smtClean="0"/>
              <a:t>:</a:t>
            </a:r>
            <a:endParaRPr lang="ru-RU" dirty="0"/>
          </a:p>
          <a:p>
            <a:r>
              <a:rPr lang="ru-RU" dirty="0" smtClean="0"/>
              <a:t> Ознакомить обучающихся </a:t>
            </a:r>
            <a:r>
              <a:rPr lang="ru-RU" dirty="0"/>
              <a:t>с историей возникновения техники «</a:t>
            </a:r>
            <a:r>
              <a:rPr lang="ru-RU" dirty="0" err="1"/>
              <a:t>Декупаж</a:t>
            </a:r>
            <a:r>
              <a:rPr lang="ru-RU" dirty="0"/>
              <a:t>»;</a:t>
            </a:r>
            <a:r>
              <a:rPr lang="ru-RU" i="1" dirty="0"/>
              <a:t>   </a:t>
            </a:r>
            <a:endParaRPr lang="ru-RU" dirty="0"/>
          </a:p>
          <a:p>
            <a:r>
              <a:rPr lang="ru-RU" dirty="0"/>
              <a:t>Способствовать формированию</a:t>
            </a:r>
            <a:r>
              <a:rPr lang="ru-RU" i="1" dirty="0"/>
              <a:t> </a:t>
            </a:r>
            <a:r>
              <a:rPr lang="ru-RU" dirty="0"/>
              <a:t>основных приёмов изготовления изделий в технике «</a:t>
            </a:r>
            <a:r>
              <a:rPr lang="ru-RU" dirty="0" err="1"/>
              <a:t>Декупаж</a:t>
            </a:r>
            <a:r>
              <a:rPr lang="ru-RU" dirty="0"/>
              <a:t>»;</a:t>
            </a:r>
          </a:p>
          <a:p>
            <a:r>
              <a:rPr lang="ru-RU" dirty="0"/>
              <a:t>Способствовать развитию эстетического вкуса и творческих способностей учащихся при оформлении работы</a:t>
            </a:r>
            <a:r>
              <a:rPr lang="ru-RU" i="1" dirty="0"/>
              <a:t>;</a:t>
            </a:r>
            <a:r>
              <a:rPr lang="ru-RU" dirty="0"/>
              <a:t> </a:t>
            </a:r>
          </a:p>
          <a:p>
            <a:r>
              <a:rPr lang="ru-RU" dirty="0"/>
              <a:t>Воспитывать художественный вкус и творческое отношение к работе.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2470" y="2887681"/>
            <a:ext cx="856895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Средства обучения:</a:t>
            </a:r>
            <a:endParaRPr lang="ru-RU" dirty="0"/>
          </a:p>
          <a:p>
            <a:r>
              <a:rPr lang="ru-RU" dirty="0" smtClean="0"/>
              <a:t>образцы изделий;</a:t>
            </a:r>
          </a:p>
          <a:p>
            <a:r>
              <a:rPr lang="ru-RU" dirty="0" smtClean="0"/>
              <a:t>заготовки;</a:t>
            </a:r>
          </a:p>
          <a:p>
            <a:r>
              <a:rPr lang="ru-RU" dirty="0" smtClean="0"/>
              <a:t>салфетки (бумага с картинками) для вырезания;</a:t>
            </a:r>
          </a:p>
          <a:p>
            <a:r>
              <a:rPr lang="ru-RU" dirty="0" smtClean="0"/>
              <a:t>ножницы;</a:t>
            </a:r>
          </a:p>
          <a:p>
            <a:r>
              <a:rPr lang="ru-RU" dirty="0" smtClean="0"/>
              <a:t>клей ПВА;</a:t>
            </a:r>
          </a:p>
          <a:p>
            <a:r>
              <a:rPr lang="ru-RU" dirty="0" smtClean="0"/>
              <a:t>лак для </a:t>
            </a:r>
            <a:r>
              <a:rPr lang="ru-RU" dirty="0" err="1" smtClean="0"/>
              <a:t>декупажа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акриловые краски.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6232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86544"/>
            <a:ext cx="871296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dirty="0"/>
              <a:t>Исторические сведения о технике «</a:t>
            </a:r>
            <a:r>
              <a:rPr lang="ru-RU" dirty="0" err="1"/>
              <a:t>Декупаж</a:t>
            </a:r>
            <a:r>
              <a:rPr lang="ru-RU" dirty="0"/>
              <a:t>»</a:t>
            </a:r>
          </a:p>
          <a:p>
            <a:r>
              <a:rPr lang="ru-RU" dirty="0"/>
              <a:t>Иногда хочется сделать что-то полезное, красивое, а главное, своими руками. Самое простое, но от этого не менее оригинальное - техника </a:t>
            </a:r>
            <a:r>
              <a:rPr lang="ru-RU" dirty="0" err="1"/>
              <a:t>декупаж</a:t>
            </a:r>
            <a:r>
              <a:rPr lang="ru-RU" dirty="0"/>
              <a:t>. Но прежде чем приступить к творчеству необходимо разобраться, что же это такое и откуда взялось.</a:t>
            </a:r>
          </a:p>
          <a:p>
            <a:r>
              <a:rPr lang="ru-RU" dirty="0"/>
              <a:t>Слово «</a:t>
            </a:r>
            <a:r>
              <a:rPr lang="ru-RU" dirty="0" err="1"/>
              <a:t>decoupage</a:t>
            </a:r>
            <a:r>
              <a:rPr lang="ru-RU" dirty="0"/>
              <a:t>» французского происхождения, обозначает «вырезать». Следовательно, </a:t>
            </a:r>
            <a:r>
              <a:rPr lang="ru-RU" dirty="0" err="1"/>
              <a:t>декупаж</a:t>
            </a:r>
            <a:r>
              <a:rPr lang="ru-RU" dirty="0"/>
              <a:t> - техника украшения, декорирования, оформления с помощью вырезанных бумажных мотивов. (Слайд № 2-4)</a:t>
            </a:r>
          </a:p>
          <a:p>
            <a:r>
              <a:rPr lang="ru-RU" dirty="0"/>
              <a:t>Такая техника украшения была изобретена китайскими крестьянами в XII веке, именно они сделали тонкую красочную бумагу и стали украшать с ее помощью различные предметы. В Европу этот интересный метод декорирования пришел в XVII-XVIII веках вместе с красивой лаковой китайской мебелью, когда там появилась мода на «Восток». Продавцы не могли удовлетворить огромный спрос, и  началось производство подделок. И техника «</a:t>
            </a:r>
            <a:r>
              <a:rPr lang="ru-RU" dirty="0" err="1"/>
              <a:t>Декупаж</a:t>
            </a:r>
            <a:r>
              <a:rPr lang="ru-RU" dirty="0"/>
              <a:t>» распространилась по всей Европе. </a:t>
            </a:r>
            <a:r>
              <a:rPr lang="ru-RU" dirty="0" err="1"/>
              <a:t>Развившееся</a:t>
            </a:r>
            <a:r>
              <a:rPr lang="ru-RU" dirty="0"/>
              <a:t> течение ничем не уступало китайской технике.  </a:t>
            </a:r>
            <a:r>
              <a:rPr lang="ru-RU" dirty="0" err="1"/>
              <a:t>Декупаж</a:t>
            </a:r>
            <a:r>
              <a:rPr lang="ru-RU" dirty="0"/>
              <a:t> использовали в своих работах даже знаменитые художники, такие как Матисс и Пикассо. </a:t>
            </a:r>
          </a:p>
          <a:p>
            <a:r>
              <a:rPr lang="ru-RU" dirty="0"/>
              <a:t>Изделия, выполненные в технике «</a:t>
            </a:r>
            <a:r>
              <a:rPr lang="ru-RU" dirty="0" err="1"/>
              <a:t>Декупаж</a:t>
            </a:r>
            <a:r>
              <a:rPr lang="ru-RU" dirty="0"/>
              <a:t>», покрытые лаком, выглядят, как роспись. Сейчас, став популярным хобби, </a:t>
            </a:r>
            <a:r>
              <a:rPr lang="ru-RU" dirty="0" err="1"/>
              <a:t>декупаж</a:t>
            </a:r>
            <a:r>
              <a:rPr lang="ru-RU" dirty="0"/>
              <a:t> получил вторую жизнь. Для аппликаций используют мотивы, вырезанные из трёхслойных бумажных салфеток, т.к. салфеточные рисунки лучше всего имитируют роспись. Декорируемые поверхности могут быть самыми разнообразными: стеклянными, керамическими, металлическими, деревянными, картонными или пластиковыми.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9120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124744"/>
            <a:ext cx="820891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Применение техники в современном интерьере. </a:t>
            </a:r>
          </a:p>
          <a:p>
            <a:r>
              <a:rPr lang="ru-RU" sz="2400" dirty="0"/>
              <a:t>Итак, казалось бы, а что можно украсить бумажными салфетками? На самом деле всё, что вашей душе угодно! Любая, даже самая невзрачная вещица перерождается в новую великолепную, в настоящее произведение искусства. Это могут быть горшки для цветов, посуда, свечи, книги, музыкальные инструменты, шкатулки, сосуды, флаконы, мебель, т.д. и т.п. Даже одежда и обувь может быть украшена вами на свой вкус. Дерево, кожа, текстиль, керамика, металл, гипс, картон  - любые поверхности поддаются чудесным преобразованиям.</a:t>
            </a: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75788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469" y="404664"/>
            <a:ext cx="856895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Основы </a:t>
            </a:r>
            <a:r>
              <a:rPr lang="ru-RU" sz="2000" dirty="0" err="1"/>
              <a:t>декупажа</a:t>
            </a:r>
            <a:r>
              <a:rPr lang="ru-RU" sz="2000" dirty="0" smtClean="0"/>
              <a:t>.</a:t>
            </a:r>
            <a:endParaRPr lang="ru-RU" sz="2000" dirty="0"/>
          </a:p>
          <a:p>
            <a:r>
              <a:rPr lang="ru-RU" sz="2000" dirty="0"/>
              <a:t>Для декорирования изделия в технике «</a:t>
            </a:r>
            <a:r>
              <a:rPr lang="ru-RU" sz="2000" dirty="0" err="1"/>
              <a:t>Декупаж</a:t>
            </a:r>
            <a:r>
              <a:rPr lang="ru-RU" sz="2000" dirty="0"/>
              <a:t>» вам потребуется:</a:t>
            </a:r>
          </a:p>
          <a:p>
            <a:r>
              <a:rPr lang="ru-RU" sz="2000" i="1" dirty="0"/>
              <a:t>объект декорирования</a:t>
            </a:r>
            <a:endParaRPr lang="ru-RU" sz="2000" dirty="0"/>
          </a:p>
          <a:p>
            <a:r>
              <a:rPr lang="ru-RU" sz="2000" dirty="0"/>
              <a:t>(можно «обновлять» старую мебель, декорировать необычные бутыли, сделать красивую шкатулку для рукоделия из крепкой обувной коробки; очень красиво </a:t>
            </a:r>
            <a:r>
              <a:rPr lang="ru-RU" sz="2000" dirty="0" err="1"/>
              <a:t>декупаж</a:t>
            </a:r>
            <a:r>
              <a:rPr lang="ru-RU" sz="2000" dirty="0"/>
              <a:t> смотрится на деревянной поверхности и часто украшает интерьер кухни: деревянные бочонки для соли и сахара, разделочные доски, хлебницы и т.д.)</a:t>
            </a:r>
          </a:p>
          <a:p>
            <a:r>
              <a:rPr lang="ru-RU" sz="2000" i="1" dirty="0"/>
              <a:t>салфетки для </a:t>
            </a:r>
            <a:r>
              <a:rPr lang="ru-RU" sz="2000" i="1" dirty="0" err="1"/>
              <a:t>декупажа</a:t>
            </a:r>
            <a:r>
              <a:rPr lang="ru-RU" sz="2000" dirty="0"/>
              <a:t> </a:t>
            </a:r>
          </a:p>
          <a:p>
            <a:r>
              <a:rPr lang="ru-RU" sz="2000" i="1" dirty="0"/>
              <a:t>ножницы</a:t>
            </a:r>
            <a:r>
              <a:rPr lang="ru-RU" sz="2000" dirty="0"/>
              <a:t> </a:t>
            </a:r>
            <a:br>
              <a:rPr lang="ru-RU" sz="2000" dirty="0"/>
            </a:br>
            <a:r>
              <a:rPr lang="ru-RU" sz="2000" dirty="0"/>
              <a:t>(лучше использовать небольшие заостренные ножницы с закругленными концами, такими ножницами удобно вырезать небольшие детали из тонкого материала)</a:t>
            </a:r>
          </a:p>
          <a:p>
            <a:r>
              <a:rPr lang="ru-RU" sz="2000" i="1" dirty="0"/>
              <a:t>кисточки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(удобно использовать плоскую полужесткую кисть шириной 1-2см)</a:t>
            </a:r>
          </a:p>
          <a:p>
            <a:r>
              <a:rPr lang="ru-RU" sz="2000" i="1" dirty="0"/>
              <a:t>клей для </a:t>
            </a:r>
            <a:r>
              <a:rPr lang="ru-RU" sz="2000" i="1" dirty="0" err="1"/>
              <a:t>декупажа</a:t>
            </a:r>
            <a:endParaRPr lang="ru-RU" sz="2000" dirty="0"/>
          </a:p>
          <a:p>
            <a:r>
              <a:rPr lang="ru-RU" sz="2000" i="1" dirty="0"/>
              <a:t>лак для </a:t>
            </a:r>
            <a:r>
              <a:rPr lang="ru-RU" sz="2000" i="1" dirty="0" err="1"/>
              <a:t>декупажа</a:t>
            </a:r>
            <a:endParaRPr lang="ru-RU" sz="2000" dirty="0"/>
          </a:p>
          <a:p>
            <a:r>
              <a:rPr lang="ru-RU" sz="2000" i="1" dirty="0"/>
              <a:t>дополнительные материалы для декорирования</a:t>
            </a:r>
            <a:r>
              <a:rPr lang="ru-RU" sz="2000" dirty="0"/>
              <a:t> </a:t>
            </a:r>
          </a:p>
          <a:p>
            <a:r>
              <a:rPr lang="ru-RU" sz="2000" dirty="0"/>
              <a:t>(краски, контуры, блестки и т.д.)</a:t>
            </a:r>
          </a:p>
          <a:p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22193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27" y="394692"/>
            <a:ext cx="9033939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r>
              <a:rPr lang="ru-RU" b="1" dirty="0"/>
              <a:t>Практическая работа </a:t>
            </a:r>
            <a:r>
              <a:rPr lang="ru-RU" dirty="0"/>
              <a:t>«Украшение цветочного горшка </a:t>
            </a:r>
            <a:r>
              <a:rPr lang="ru-RU" dirty="0" err="1"/>
              <a:t>декупажем</a:t>
            </a:r>
            <a:r>
              <a:rPr lang="ru-RU" dirty="0"/>
              <a:t>».</a:t>
            </a:r>
          </a:p>
          <a:p>
            <a:r>
              <a:rPr lang="ru-RU" dirty="0"/>
              <a:t>- Дома вы приготовили горшок.</a:t>
            </a:r>
          </a:p>
          <a:p>
            <a:r>
              <a:rPr lang="ru-RU" b="1" dirty="0"/>
              <a:t>Техника выполнения </a:t>
            </a:r>
            <a:r>
              <a:rPr lang="ru-RU" dirty="0" smtClean="0"/>
              <a:t>. </a:t>
            </a:r>
            <a:r>
              <a:rPr lang="ru-RU" dirty="0"/>
              <a:t>Объект </a:t>
            </a:r>
            <a:r>
              <a:rPr lang="ru-RU" dirty="0" err="1"/>
              <a:t>декупажа</a:t>
            </a:r>
            <a:r>
              <a:rPr lang="ru-RU" dirty="0"/>
              <a:t> может подвергаться сначала грунтовке акриловой краской  или лаком, чтобы не просвечивал фон. От салфетки отделяется самый тонкий красочный слой и наклеивается на поверхность с помощью мягкой плоской кисточки акриловым клеем. После высыхания клея поверхность покрывают акриловым лаком. При необходимости можно выделить некоторые элементы акриловыми красками. Так поступают с твёрдыми поверхностями. Для текстильных изделий используют текстильный клей и лак. Можно декорировать любой текстиль: майки, пояса, туфли, сумки и т.д.</a:t>
            </a:r>
          </a:p>
          <a:p>
            <a:r>
              <a:rPr lang="ru-RU" dirty="0"/>
              <a:t>Чтобы сувенир получился красивым нужно подобрать цветовое сочетание. Выбрав салфетки, вырежем мотивы, отделим верхний красочный слой и аккуратно приклеим на горшок. Когда клей высохнет, мы покроем поверхность специальным </a:t>
            </a:r>
            <a:r>
              <a:rPr lang="ru-RU" dirty="0" err="1"/>
              <a:t>декупажным</a:t>
            </a:r>
            <a:r>
              <a:rPr lang="ru-RU" dirty="0"/>
              <a:t> лаком. Он без запаха и без цвета, что очень важно.</a:t>
            </a:r>
          </a:p>
          <a:p>
            <a:r>
              <a:rPr lang="ru-RU" dirty="0"/>
              <a:t>- Прежде чем приступить к практической работе, необходимо вспомнить правила техники безопасности при работе с колюще-режущими инструментами  и клеем:</a:t>
            </a:r>
          </a:p>
          <a:p>
            <a:r>
              <a:rPr lang="ru-RU" dirty="0"/>
              <a:t>Работу выполнять только исправными инструментами.</a:t>
            </a:r>
          </a:p>
          <a:p>
            <a:r>
              <a:rPr lang="ru-RU" dirty="0"/>
              <a:t>Передавать ножницы, держась за сомкнутые лезвия, кольцами от себя.</a:t>
            </a:r>
          </a:p>
          <a:p>
            <a:r>
              <a:rPr lang="ru-RU" dirty="0"/>
              <a:t>Класть ножницы на столе сомкнутыми лезвиями, от работающего.</a:t>
            </a:r>
          </a:p>
          <a:p>
            <a:r>
              <a:rPr lang="ru-RU" dirty="0"/>
              <a:t>Быть осторожными с засохшим клеем (он может быть острым, как стекло).</a:t>
            </a:r>
          </a:p>
          <a:p>
            <a:r>
              <a:rPr lang="ru-RU" dirty="0"/>
              <a:t>Учащиеся выполняют работу согласно инструктивной карте.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5569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7806" y="980728"/>
            <a:ext cx="878497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Инструктивная карта</a:t>
            </a:r>
            <a:endParaRPr lang="ru-RU" sz="2000" dirty="0"/>
          </a:p>
          <a:p>
            <a:r>
              <a:rPr lang="ru-RU" sz="2000" b="1" dirty="0"/>
              <a:t>Порядок выполнения работы:</a:t>
            </a:r>
            <a:endParaRPr lang="ru-RU" sz="2000" dirty="0"/>
          </a:p>
          <a:p>
            <a:r>
              <a:rPr lang="ru-RU" sz="2000" dirty="0"/>
              <a:t>Обезжирить поверхность;  </a:t>
            </a:r>
          </a:p>
          <a:p>
            <a:r>
              <a:rPr lang="ru-RU" sz="2000" dirty="0"/>
              <a:t>Вырезать фрагменты рисунков из салфеток;</a:t>
            </a:r>
          </a:p>
          <a:p>
            <a:r>
              <a:rPr lang="ru-RU" sz="2000" dirty="0"/>
              <a:t>Осторожно отделить верхний слой рисунка;</a:t>
            </a:r>
          </a:p>
          <a:p>
            <a:r>
              <a:rPr lang="ru-RU" sz="2000" dirty="0"/>
              <a:t>На выбранное место основы приложить вырезанную картинку;</a:t>
            </a:r>
          </a:p>
          <a:p>
            <a:r>
              <a:rPr lang="ru-RU" sz="2000" dirty="0"/>
              <a:t>Кистью нанести клей на лицевую сторону приложенной картинки, двигаясь от центра к краям.</a:t>
            </a:r>
          </a:p>
          <a:p>
            <a:r>
              <a:rPr lang="ru-RU" sz="2000" b="1" dirty="0"/>
              <a:t>Самоконтроль:</a:t>
            </a:r>
            <a:endParaRPr lang="ru-RU" sz="2000" dirty="0"/>
          </a:p>
          <a:p>
            <a:r>
              <a:rPr lang="ru-RU" sz="2000" b="1" dirty="0"/>
              <a:t>- </a:t>
            </a:r>
            <a:r>
              <a:rPr lang="ru-RU" sz="2000" dirty="0"/>
              <a:t>приклеивать осторожно, не натягивая салфетку и расправляя кистью образующиеся складки. После этого поставив кисть перпендикулярно поверхности, «утрамбовывать» картинку до тех пор, пока она не будет приклеена полностью.</a:t>
            </a:r>
          </a:p>
          <a:p>
            <a:r>
              <a:rPr lang="ru-RU" sz="2000" dirty="0"/>
              <a:t>- после высыхания клея покрыть поверхность акриловым лаком;</a:t>
            </a:r>
          </a:p>
          <a:p>
            <a:r>
              <a:rPr lang="ru-RU" sz="2000" dirty="0"/>
              <a:t>- завершающее покрытие лаком. Последовательно нанести на декорированную поверхность 2-3 слоя акрилового лака.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21507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941" y="0"/>
            <a:ext cx="72241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108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8333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390</Words>
  <Application>Microsoft Office PowerPoint</Application>
  <PresentationFormat>Экран (4:3)</PresentationFormat>
  <Paragraphs>65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«Оформление изделий в технике «Декупаж»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«Оформление изделий в технике «Декупаж»</dc:title>
  <dc:creator>Наталья</dc:creator>
  <cp:lastModifiedBy>Наталья</cp:lastModifiedBy>
  <cp:revision>5</cp:revision>
  <dcterms:created xsi:type="dcterms:W3CDTF">2020-05-16T16:11:47Z</dcterms:created>
  <dcterms:modified xsi:type="dcterms:W3CDTF">2020-05-16T16:56:13Z</dcterms:modified>
</cp:coreProperties>
</file>