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68" r:id="rId4"/>
    <p:sldId id="275" r:id="rId5"/>
    <p:sldId id="276" r:id="rId6"/>
    <p:sldId id="284" r:id="rId7"/>
    <p:sldId id="283" r:id="rId8"/>
    <p:sldId id="282" r:id="rId9"/>
    <p:sldId id="281" r:id="rId10"/>
    <p:sldId id="280" r:id="rId11"/>
    <p:sldId id="279" r:id="rId12"/>
    <p:sldId id="278" r:id="rId13"/>
    <p:sldId id="277" r:id="rId14"/>
    <p:sldId id="27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5243F-12BC-4FE4-9CDF-0C09B469BA6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AF6EE-C702-443F-931C-9121EB6018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36291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5243F-12BC-4FE4-9CDF-0C09B469BA6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AF6EE-C702-443F-931C-9121EB6018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3551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5243F-12BC-4FE4-9CDF-0C09B469BA6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AF6EE-C702-443F-931C-9121EB6018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5262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5243F-12BC-4FE4-9CDF-0C09B469BA6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AF6EE-C702-443F-931C-9121EB6018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7462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5243F-12BC-4FE4-9CDF-0C09B469BA6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AF6EE-C702-443F-931C-9121EB6018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1513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5243F-12BC-4FE4-9CDF-0C09B469BA6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AF6EE-C702-443F-931C-9121EB6018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41043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5243F-12BC-4FE4-9CDF-0C09B469BA6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AF6EE-C702-443F-931C-9121EB6018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14072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5243F-12BC-4FE4-9CDF-0C09B469BA6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AF6EE-C702-443F-931C-9121EB6018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3020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5243F-12BC-4FE4-9CDF-0C09B469BA6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AF6EE-C702-443F-931C-9121EB6018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49757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5243F-12BC-4FE4-9CDF-0C09B469BA6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AF6EE-C702-443F-931C-9121EB6018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8217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5243F-12BC-4FE4-9CDF-0C09B469BA6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AF6EE-C702-443F-931C-9121EB6018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6878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5243F-12BC-4FE4-9CDF-0C09B469BA6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8AF6EE-C702-443F-931C-9121EB6018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4202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35" y="0"/>
            <a:ext cx="9407616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09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798476" y="2924943"/>
            <a:ext cx="5400600" cy="352839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922114"/>
          </a:xfrm>
        </p:spPr>
        <p:txBody>
          <a:bodyPr>
            <a:normAutofit fontScale="90000"/>
          </a:bodyPr>
          <a:lstStyle/>
          <a:p>
            <a:r>
              <a:rPr lang="ru-RU" sz="6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7) Назови </a:t>
            </a:r>
            <a:r>
              <a:rPr lang="ru-RU" sz="6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этот промысел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4" b="16626"/>
          <a:stretch/>
        </p:blipFill>
        <p:spPr bwMode="auto">
          <a:xfrm>
            <a:off x="2122512" y="3127580"/>
            <a:ext cx="4752528" cy="3123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9076" y="1248260"/>
            <a:ext cx="1670050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259632" y="1272467"/>
            <a:ext cx="5832648" cy="14382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Что </a:t>
            </a:r>
            <a:r>
              <a:rPr lang="ru-RU" dirty="0">
                <a:solidFill>
                  <a:schemeClr val="tx1"/>
                </a:solidFill>
              </a:rPr>
              <a:t>за дивные </a:t>
            </a:r>
            <a:r>
              <a:rPr lang="ru-RU" dirty="0" smtClean="0">
                <a:solidFill>
                  <a:schemeClr val="tx1"/>
                </a:solidFill>
              </a:rPr>
              <a:t>узоры, полотенца </a:t>
            </a:r>
            <a:r>
              <a:rPr lang="ru-RU" dirty="0">
                <a:solidFill>
                  <a:schemeClr val="tx1"/>
                </a:solidFill>
              </a:rPr>
              <a:t>и </a:t>
            </a:r>
            <a:r>
              <a:rPr lang="ru-RU" dirty="0" smtClean="0">
                <a:solidFill>
                  <a:schemeClr val="tx1"/>
                </a:solidFill>
              </a:rPr>
              <a:t>подзоры!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Всё </a:t>
            </a:r>
            <a:r>
              <a:rPr lang="ru-RU" dirty="0">
                <a:solidFill>
                  <a:schemeClr val="tx1"/>
                </a:solidFill>
              </a:rPr>
              <a:t>в </a:t>
            </a:r>
            <a:r>
              <a:rPr lang="ru-RU" dirty="0" smtClean="0">
                <a:solidFill>
                  <a:schemeClr val="tx1"/>
                </a:solidFill>
              </a:rPr>
              <a:t>букетах белых роз, может </a:t>
            </a:r>
            <a:r>
              <a:rPr lang="ru-RU" dirty="0">
                <a:solidFill>
                  <a:schemeClr val="tx1"/>
                </a:solidFill>
              </a:rPr>
              <a:t>вывел </a:t>
            </a:r>
            <a:r>
              <a:rPr lang="ru-RU" dirty="0" smtClean="0">
                <a:solidFill>
                  <a:schemeClr val="tx1"/>
                </a:solidFill>
              </a:rPr>
              <a:t>их </a:t>
            </a:r>
            <a:r>
              <a:rPr lang="ru-RU" dirty="0" smtClean="0">
                <a:solidFill>
                  <a:schemeClr val="tx1"/>
                </a:solidFill>
              </a:rPr>
              <a:t>мороз?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Что </a:t>
            </a:r>
            <a:r>
              <a:rPr lang="ru-RU" dirty="0">
                <a:solidFill>
                  <a:schemeClr val="tx1"/>
                </a:solidFill>
              </a:rPr>
              <a:t>за скатерть </a:t>
            </a:r>
            <a:r>
              <a:rPr lang="ru-RU" dirty="0" smtClean="0">
                <a:solidFill>
                  <a:schemeClr val="tx1"/>
                </a:solidFill>
              </a:rPr>
              <a:t>получилась! Может это </a:t>
            </a:r>
            <a:r>
              <a:rPr lang="ru-RU" dirty="0">
                <a:solidFill>
                  <a:schemeClr val="tx1"/>
                </a:solidFill>
              </a:rPr>
              <a:t>все приснилось?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Этот промысел называют -  «застывшие краски северной зимы» и плетут на коклюшках.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51520" y="975282"/>
            <a:ext cx="1008112" cy="5866726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ВОЛОГОДСКОЕ</a:t>
            </a:r>
          </a:p>
        </p:txBody>
      </p:sp>
      <p:sp>
        <p:nvSpPr>
          <p:cNvPr id="9" name="Овал 8"/>
          <p:cNvSpPr/>
          <p:nvPr/>
        </p:nvSpPr>
        <p:spPr>
          <a:xfrm>
            <a:off x="7580725" y="2686534"/>
            <a:ext cx="864096" cy="3766801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КРУЖЕВО</a:t>
            </a:r>
            <a:endParaRPr lang="ru-RU" sz="2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115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83568" y="2486886"/>
            <a:ext cx="5688632" cy="4182473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7632848" cy="562074"/>
          </a:xfrm>
        </p:spPr>
        <p:txBody>
          <a:bodyPr>
            <a:normAutofit fontScale="90000"/>
          </a:bodyPr>
          <a:lstStyle/>
          <a:p>
            <a:r>
              <a:rPr lang="ru-RU" sz="6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8) Назови </a:t>
            </a:r>
            <a:r>
              <a:rPr lang="ru-RU" sz="6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этот промысел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335" y="2852936"/>
            <a:ext cx="5075098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9854" y="908720"/>
            <a:ext cx="1670050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1280769"/>
            <a:ext cx="5832648" cy="93717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Рядом разные подружки, но похожи друг на </a:t>
            </a:r>
            <a:r>
              <a:rPr lang="ru-RU" dirty="0" smtClean="0">
                <a:solidFill>
                  <a:schemeClr val="tx1"/>
                </a:solidFill>
              </a:rPr>
              <a:t>дружку.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Все </a:t>
            </a:r>
            <a:r>
              <a:rPr lang="ru-RU" dirty="0">
                <a:solidFill>
                  <a:schemeClr val="tx1"/>
                </a:solidFill>
              </a:rPr>
              <a:t>они сидят друг в дружке, а всего одна игрушка?</a:t>
            </a:r>
          </a:p>
        </p:txBody>
      </p:sp>
      <p:sp>
        <p:nvSpPr>
          <p:cNvPr id="5" name="Овал 4"/>
          <p:cNvSpPr/>
          <p:nvPr/>
        </p:nvSpPr>
        <p:spPr>
          <a:xfrm>
            <a:off x="7092280" y="2486887"/>
            <a:ext cx="979041" cy="4272872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МАТРЁШКА</a:t>
            </a:r>
          </a:p>
        </p:txBody>
      </p:sp>
    </p:spTree>
    <p:extLst>
      <p:ext uri="{BB962C8B-B14F-4D97-AF65-F5344CB8AC3E}">
        <p14:creationId xmlns:p14="http://schemas.microsoft.com/office/powerpoint/2010/main" val="2599292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95536" y="2420888"/>
            <a:ext cx="4729794" cy="403244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19256" cy="706090"/>
          </a:xfrm>
        </p:spPr>
        <p:txBody>
          <a:bodyPr>
            <a:normAutofit fontScale="90000"/>
          </a:bodyPr>
          <a:lstStyle/>
          <a:p>
            <a:r>
              <a:rPr lang="ru-RU" sz="6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9) Назови </a:t>
            </a:r>
            <a:r>
              <a:rPr lang="ru-RU" sz="6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этот промысел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3" t="3961"/>
          <a:stretch/>
        </p:blipFill>
        <p:spPr bwMode="auto">
          <a:xfrm>
            <a:off x="629979" y="2797523"/>
            <a:ext cx="2244412" cy="3124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7" y="980728"/>
            <a:ext cx="5972268" cy="115212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Он пушист и мягок </a:t>
            </a:r>
            <a:r>
              <a:rPr lang="ru-RU" dirty="0" smtClean="0">
                <a:solidFill>
                  <a:schemeClr val="tx1"/>
                </a:solidFill>
              </a:rPr>
              <a:t>очень, согревает </a:t>
            </a:r>
            <a:r>
              <a:rPr lang="ru-RU" dirty="0" smtClean="0">
                <a:solidFill>
                  <a:schemeClr val="tx1"/>
                </a:solidFill>
              </a:rPr>
              <a:t>днём </a:t>
            </a:r>
            <a:r>
              <a:rPr lang="ru-RU" dirty="0">
                <a:solidFill>
                  <a:schemeClr val="tx1"/>
                </a:solidFill>
              </a:rPr>
              <a:t>и ночью,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В Оренбурге был он </a:t>
            </a:r>
            <a:r>
              <a:rPr lang="ru-RU" dirty="0" smtClean="0">
                <a:solidFill>
                  <a:schemeClr val="tx1"/>
                </a:solidFill>
              </a:rPr>
              <a:t>связан, приносить </a:t>
            </a:r>
            <a:r>
              <a:rPr lang="ru-RU" dirty="0">
                <a:solidFill>
                  <a:schemeClr val="tx1"/>
                </a:solidFill>
              </a:rPr>
              <a:t>тепло обязан.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3728" y="1052736"/>
            <a:ext cx="1670050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вал 5"/>
          <p:cNvSpPr/>
          <p:nvPr/>
        </p:nvSpPr>
        <p:spPr>
          <a:xfrm>
            <a:off x="5125329" y="3327259"/>
            <a:ext cx="3888432" cy="72008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ОРЕНБУРГСКИЙ</a:t>
            </a:r>
          </a:p>
        </p:txBody>
      </p:sp>
      <p:sp>
        <p:nvSpPr>
          <p:cNvPr id="7" name="Овал 6"/>
          <p:cNvSpPr/>
          <p:nvPr/>
        </p:nvSpPr>
        <p:spPr>
          <a:xfrm>
            <a:off x="5508104" y="4221088"/>
            <a:ext cx="2851248" cy="65131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ПЛАТОК</a:t>
            </a: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484607" y="3599516"/>
            <a:ext cx="2969654" cy="1675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925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7544" y="2924944"/>
            <a:ext cx="6336704" cy="345638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19256" cy="864096"/>
          </a:xfrm>
        </p:spPr>
        <p:txBody>
          <a:bodyPr>
            <a:normAutofit fontScale="90000"/>
          </a:bodyPr>
          <a:lstStyle/>
          <a:p>
            <a:r>
              <a:rPr lang="ru-RU" sz="6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10) Назови </a:t>
            </a:r>
            <a:r>
              <a:rPr lang="ru-RU" sz="6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этот промысел</a:t>
            </a:r>
            <a:endParaRPr lang="ru-RU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1" t="4120" r="1429" b="213"/>
          <a:stretch/>
        </p:blipFill>
        <p:spPr bwMode="auto">
          <a:xfrm>
            <a:off x="827584" y="3356992"/>
            <a:ext cx="5551159" cy="2588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67544" y="1052736"/>
            <a:ext cx="4680520" cy="144016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rgbClr val="000000"/>
                </a:solidFill>
              </a:rPr>
              <a:t>Деревянные </a:t>
            </a:r>
            <a:r>
              <a:rPr lang="ru-RU" dirty="0" smtClean="0">
                <a:solidFill>
                  <a:srgbClr val="000000"/>
                </a:solidFill>
              </a:rPr>
              <a:t>игрушки,</a:t>
            </a:r>
            <a:r>
              <a:rPr lang="ru-RU" sz="1400" dirty="0" smtClean="0">
                <a:solidFill>
                  <a:srgbClr val="000000"/>
                </a:solidFill>
              </a:rPr>
              <a:t> </a:t>
            </a:r>
            <a:r>
              <a:rPr lang="ru-RU" dirty="0" smtClean="0">
                <a:solidFill>
                  <a:srgbClr val="000000"/>
                </a:solidFill>
              </a:rPr>
              <a:t>да </a:t>
            </a:r>
            <a:r>
              <a:rPr lang="ru-RU" dirty="0">
                <a:solidFill>
                  <a:srgbClr val="000000"/>
                </a:solidFill>
              </a:rPr>
              <a:t>игрушки не простые-</a:t>
            </a:r>
            <a:endParaRPr lang="ru-RU" sz="1400" dirty="0">
              <a:solidFill>
                <a:srgbClr val="000000"/>
              </a:solidFill>
            </a:endParaRPr>
          </a:p>
          <a:p>
            <a:r>
              <a:rPr lang="ru-RU" dirty="0">
                <a:solidFill>
                  <a:srgbClr val="000000"/>
                </a:solidFill>
              </a:rPr>
              <a:t>Мы всегда в </a:t>
            </a:r>
            <a:r>
              <a:rPr lang="ru-RU" dirty="0" smtClean="0">
                <a:solidFill>
                  <a:srgbClr val="000000"/>
                </a:solidFill>
              </a:rPr>
              <a:t>движении,</a:t>
            </a:r>
            <a:r>
              <a:rPr lang="ru-RU" sz="1400" dirty="0" smtClean="0">
                <a:solidFill>
                  <a:srgbClr val="000000"/>
                </a:solidFill>
              </a:rPr>
              <a:t> </a:t>
            </a:r>
            <a:r>
              <a:rPr lang="ru-RU" dirty="0" smtClean="0">
                <a:solidFill>
                  <a:srgbClr val="000000"/>
                </a:solidFill>
              </a:rPr>
              <a:t>мы </a:t>
            </a:r>
            <a:r>
              <a:rPr lang="ru-RU" dirty="0">
                <a:solidFill>
                  <a:srgbClr val="000000"/>
                </a:solidFill>
              </a:rPr>
              <a:t>всегда в работе.</a:t>
            </a:r>
            <a:endParaRPr lang="ru-RU" sz="1400" dirty="0">
              <a:solidFill>
                <a:srgbClr val="000000"/>
              </a:solidFill>
            </a:endParaRPr>
          </a:p>
          <a:p>
            <a:r>
              <a:rPr lang="ru-RU" dirty="0">
                <a:solidFill>
                  <a:srgbClr val="000000"/>
                </a:solidFill>
              </a:rPr>
              <a:t>А как нам это </a:t>
            </a:r>
            <a:r>
              <a:rPr lang="ru-RU" dirty="0" smtClean="0">
                <a:solidFill>
                  <a:srgbClr val="000000"/>
                </a:solidFill>
              </a:rPr>
              <a:t>удается, играя </a:t>
            </a:r>
            <a:r>
              <a:rPr lang="ru-RU" dirty="0">
                <a:solidFill>
                  <a:srgbClr val="000000"/>
                </a:solidFill>
              </a:rPr>
              <a:t>вы </a:t>
            </a:r>
            <a:r>
              <a:rPr lang="ru-RU" dirty="0" smtClean="0">
                <a:solidFill>
                  <a:srgbClr val="000000"/>
                </a:solidFill>
              </a:rPr>
              <a:t>поймёте</a:t>
            </a:r>
            <a:r>
              <a:rPr lang="ru-RU" dirty="0">
                <a:solidFill>
                  <a:srgbClr val="000000"/>
                </a:solidFill>
              </a:rPr>
              <a:t>.</a:t>
            </a:r>
            <a:endParaRPr lang="ru-RU" sz="1400" dirty="0">
              <a:solidFill>
                <a:srgbClr val="000000"/>
              </a:solidFill>
            </a:endParaRP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052735"/>
            <a:ext cx="1670050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Овал 6"/>
          <p:cNvSpPr/>
          <p:nvPr/>
        </p:nvSpPr>
        <p:spPr>
          <a:xfrm>
            <a:off x="7240659" y="980728"/>
            <a:ext cx="792088" cy="5805264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БОГОРОДСКАЯ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8244408" y="1340768"/>
            <a:ext cx="648072" cy="5256584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ИГРУШКА</a:t>
            </a:r>
          </a:p>
        </p:txBody>
      </p:sp>
    </p:spTree>
    <p:extLst>
      <p:ext uri="{BB962C8B-B14F-4D97-AF65-F5344CB8AC3E}">
        <p14:creationId xmlns:p14="http://schemas.microsoft.com/office/powerpoint/2010/main" val="3420959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340768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МОЛОДЦЫ!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70" b="11221"/>
          <a:stretch/>
        </p:blipFill>
        <p:spPr>
          <a:xfrm>
            <a:off x="1187624" y="2708920"/>
            <a:ext cx="6624736" cy="3135637"/>
          </a:xfrm>
        </p:spPr>
      </p:pic>
    </p:spTree>
    <p:extLst>
      <p:ext uri="{BB962C8B-B14F-4D97-AF65-F5344CB8AC3E}">
        <p14:creationId xmlns:p14="http://schemas.microsoft.com/office/powerpoint/2010/main" val="954538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8208912" cy="1470025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00B0F0"/>
                </a:solidFill>
              </a:rPr>
              <a:t>Интеллектуальный марафон </a:t>
            </a:r>
            <a:br>
              <a:rPr lang="ru-RU" sz="4800" b="1" dirty="0" smtClean="0">
                <a:solidFill>
                  <a:srgbClr val="00B0F0"/>
                </a:solidFill>
              </a:rPr>
            </a:br>
            <a:r>
              <a:rPr lang="ru-RU" sz="4800" b="1" dirty="0" smtClean="0">
                <a:solidFill>
                  <a:srgbClr val="00B0F0"/>
                </a:solidFill>
              </a:rPr>
              <a:t>«Эврика»</a:t>
            </a:r>
            <a:endParaRPr lang="ru-RU" sz="4800" b="1" dirty="0">
              <a:solidFill>
                <a:srgbClr val="00B0F0"/>
              </a:solidFill>
            </a:endParaRPr>
          </a:p>
        </p:txBody>
      </p:sp>
      <p:pic>
        <p:nvPicPr>
          <p:cNvPr id="1026" name="Picture 2" descr="https://kobra-net.ru/images/news/2022/1/25/1/ec96ca24c103b0b3356bdc222e43e7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507" y="2257009"/>
            <a:ext cx="6840760" cy="3858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019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548680"/>
            <a:ext cx="6480720" cy="158417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B0F0"/>
                </a:solidFill>
              </a:rPr>
              <a:t>Станция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b="1" dirty="0" smtClean="0">
                <a:solidFill>
                  <a:srgbClr val="00B0F0"/>
                </a:solidFill>
              </a:rPr>
              <a:t>«Творческая»</a:t>
            </a:r>
            <a:endParaRPr lang="ru-RU" b="1" dirty="0">
              <a:solidFill>
                <a:srgbClr val="00B0F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27784" y="2276872"/>
            <a:ext cx="3602310" cy="3107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5251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971600" y="2636912"/>
            <a:ext cx="5040560" cy="410276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4624"/>
            <a:ext cx="8291264" cy="1008112"/>
          </a:xfrm>
        </p:spPr>
        <p:txBody>
          <a:bodyPr>
            <a:noAutofit/>
          </a:bodyPr>
          <a:lstStyle/>
          <a:p>
            <a:pPr algn="l"/>
            <a:r>
              <a:rPr lang="ru-RU" sz="5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5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 Назови этот промысел</a:t>
            </a:r>
            <a:endParaRPr lang="ru-RU" sz="5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052736"/>
            <a:ext cx="1672205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1052736"/>
            <a:ext cx="6552728" cy="144016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Ветка плавно изогнулась и колечком завернулась.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Рядом с листиком трёхпалым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емляника цветом алым засияла, поднялась, сладким соком налилась.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трава – как бахрома.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Золотая </a:t>
            </a:r>
            <a:r>
              <a:rPr lang="ru-RU" dirty="0" smtClean="0">
                <a:solidFill>
                  <a:schemeClr val="tx1"/>
                </a:solidFill>
              </a:rPr>
              <a:t> …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7236296" y="2707230"/>
            <a:ext cx="932512" cy="4032448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ХОХЛОМА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807" y="2798978"/>
            <a:ext cx="4636329" cy="3830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7622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90836" y="2204864"/>
            <a:ext cx="5544616" cy="424847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91264" cy="648072"/>
          </a:xfrm>
        </p:spPr>
        <p:txBody>
          <a:bodyPr>
            <a:normAutofit fontScale="90000"/>
          </a:bodyPr>
          <a:lstStyle/>
          <a:p>
            <a:pPr algn="l"/>
            <a:r>
              <a:rPr lang="ru-RU" sz="6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2) Назови </a:t>
            </a:r>
            <a:r>
              <a:rPr lang="ru-RU" sz="6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этот промысел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856" y="2475614"/>
            <a:ext cx="5184576" cy="3706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766589"/>
            <a:ext cx="6679233" cy="129425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Снежно-белая посуда, расскажи-ка: ты откуда?</a:t>
            </a:r>
          </a:p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Видно, с Севера пришла, и цветами расцвела: голубыми, синими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нежными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красивыми.</a:t>
            </a:r>
          </a:p>
        </p:txBody>
      </p:sp>
      <p:sp>
        <p:nvSpPr>
          <p:cNvPr id="6" name="Овал 5"/>
          <p:cNvSpPr/>
          <p:nvPr/>
        </p:nvSpPr>
        <p:spPr>
          <a:xfrm>
            <a:off x="7002761" y="2330489"/>
            <a:ext cx="1033806" cy="396044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ГЖЕЛЬ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392" y="766589"/>
            <a:ext cx="1670050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7816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43191" cy="1143000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3) Назови </a:t>
            </a:r>
            <a:r>
              <a:rPr lang="ru-RU" sz="5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этот промысел</a:t>
            </a:r>
            <a:endParaRPr lang="ru-RU" sz="5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8897" y="1340767"/>
            <a:ext cx="6215351" cy="136815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Веселая белая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глина, кружочки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полоски на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ней. Козлы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барашки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смешные, табун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разноцветных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коней, кормилицы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водоноски, и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всадники, и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ребятня, собачки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гусары и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рыбки… А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ну,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отгадайте 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меня…</a:t>
            </a:r>
          </a:p>
        </p:txBody>
      </p:sp>
      <p:pic>
        <p:nvPicPr>
          <p:cNvPr id="3076" name="Picture 4" descr="https://mypresentation.ru/documents_6/f3bc09d6f1307ff642ad7431e9f00e6b/img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0" t="37286" r="6671" b="37761"/>
          <a:stretch/>
        </p:blipFill>
        <p:spPr bwMode="auto">
          <a:xfrm rot="5400000">
            <a:off x="-275199" y="1809760"/>
            <a:ext cx="1368151" cy="360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340767"/>
            <a:ext cx="1670050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331640" y="2996952"/>
            <a:ext cx="5256584" cy="36724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2996952"/>
            <a:ext cx="648072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вал 5"/>
          <p:cNvSpPr/>
          <p:nvPr/>
        </p:nvSpPr>
        <p:spPr>
          <a:xfrm>
            <a:off x="7279232" y="3119095"/>
            <a:ext cx="821159" cy="331236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ДЫМКА</a:t>
            </a: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39" y="2996952"/>
            <a:ext cx="5294655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5603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11560" y="2780928"/>
            <a:ext cx="5688632" cy="374441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920880" cy="720080"/>
          </a:xfrm>
        </p:spPr>
        <p:txBody>
          <a:bodyPr>
            <a:normAutofit fontScale="90000"/>
          </a:bodyPr>
          <a:lstStyle/>
          <a:p>
            <a:r>
              <a:rPr lang="ru-RU" sz="6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4) Назови </a:t>
            </a:r>
            <a:r>
              <a:rPr lang="ru-RU" sz="6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этот промысел</a:t>
            </a:r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160" y="2926782"/>
            <a:ext cx="5025432" cy="3452708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5536" y="1124744"/>
            <a:ext cx="6552728" cy="136815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rgbClr val="000000"/>
              </a:solidFill>
              <a:latin typeface="Helvetica Neue"/>
            </a:endParaRPr>
          </a:p>
          <a:p>
            <a:pPr algn="ctr"/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 сказочный 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поднос? </a:t>
            </a:r>
          </a:p>
          <a:p>
            <a:pPr algn="ctr"/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Есть 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букет в 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нём 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крупный, 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яркий.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середине цветом 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жарким он сияет.  А кругом много 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маленьких 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цветочков, и травинок, 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листочков, и 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узорная 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кайма по 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подносу пролегла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980728"/>
            <a:ext cx="1670050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Овал 7"/>
          <p:cNvSpPr/>
          <p:nvPr/>
        </p:nvSpPr>
        <p:spPr>
          <a:xfrm>
            <a:off x="6945560" y="2646982"/>
            <a:ext cx="1195065" cy="3853371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ЖОСТОВО</a:t>
            </a:r>
            <a:endParaRPr lang="ru-RU" sz="2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76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619672" y="2420888"/>
            <a:ext cx="5472608" cy="403244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435280" cy="908720"/>
          </a:xfrm>
        </p:spPr>
        <p:txBody>
          <a:bodyPr>
            <a:normAutofit fontScale="90000"/>
          </a:bodyPr>
          <a:lstStyle/>
          <a:p>
            <a:r>
              <a:rPr lang="ru-RU" sz="6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5) Назови </a:t>
            </a:r>
            <a:r>
              <a:rPr lang="ru-RU" sz="6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этот промысел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45163" y="1052736"/>
            <a:ext cx="5616624" cy="93610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000000"/>
                </a:solidFill>
                <a:latin typeface="Times New Roman"/>
              </a:rPr>
              <a:t>     В 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синих 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купавках, в 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красных 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бутонах, крупных 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и 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мелких листьях зелёных 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п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ривезли ларец из 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города ........</a:t>
            </a:r>
            <a:endParaRPr lang="ru-RU" sz="1400" dirty="0">
              <a:solidFill>
                <a:srgbClr val="00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801650"/>
            <a:ext cx="1670050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91"/>
          <a:stretch/>
        </p:blipFill>
        <p:spPr bwMode="auto">
          <a:xfrm flipH="1">
            <a:off x="1980219" y="2816971"/>
            <a:ext cx="4746511" cy="3240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вал 5"/>
          <p:cNvSpPr/>
          <p:nvPr/>
        </p:nvSpPr>
        <p:spPr>
          <a:xfrm>
            <a:off x="7452320" y="2617434"/>
            <a:ext cx="1152128" cy="3763893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РОСПИСЬ</a:t>
            </a:r>
            <a:endParaRPr lang="ru-RU" sz="2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23528" y="692696"/>
            <a:ext cx="936104" cy="59046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lvl="0" algn="ctr"/>
            <a:r>
              <a:rPr lang="ru-RU" sz="2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ГОРОДЕЦКАЯ</a:t>
            </a:r>
            <a:endParaRPr lang="ru-RU" sz="22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7327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83568" y="2698166"/>
            <a:ext cx="5616624" cy="3683162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7128792" cy="1008112"/>
          </a:xfrm>
        </p:spPr>
        <p:txBody>
          <a:bodyPr>
            <a:normAutofit fontScale="90000"/>
          </a:bodyPr>
          <a:lstStyle/>
          <a:p>
            <a:r>
              <a:rPr lang="ru-RU" sz="5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6) Назови </a:t>
            </a:r>
            <a:r>
              <a:rPr lang="ru-RU" sz="5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этот промысел</a:t>
            </a:r>
            <a:endParaRPr lang="ru-RU" sz="5400" dirty="0"/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3" t="5700" r="4056" b="5043"/>
          <a:stretch/>
        </p:blipFill>
        <p:spPr bwMode="auto">
          <a:xfrm flipH="1">
            <a:off x="998712" y="2999418"/>
            <a:ext cx="4725416" cy="3080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599" y="1073958"/>
            <a:ext cx="1670050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5536" y="1052736"/>
            <a:ext cx="6480720" cy="144016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Ш</a:t>
            </a:r>
            <a:r>
              <a:rPr lang="ru-RU" dirty="0" smtClean="0">
                <a:solidFill>
                  <a:schemeClr val="tx1"/>
                </a:solidFill>
              </a:rPr>
              <a:t>катулки и ларцы покрыты чёрном </a:t>
            </a:r>
            <a:r>
              <a:rPr lang="ru-RU" dirty="0">
                <a:solidFill>
                  <a:schemeClr val="tx1"/>
                </a:solidFill>
              </a:rPr>
              <a:t>лаком </a:t>
            </a:r>
            <a:r>
              <a:rPr lang="ru-RU" dirty="0" smtClean="0">
                <a:solidFill>
                  <a:schemeClr val="tx1"/>
                </a:solidFill>
              </a:rPr>
              <a:t>, на чёрном лаковом фоне - яркая роспись  из  повседневной жизни или из сказки. Тонкий плавный рисунок, обилие золотых узоров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057528" y="2927446"/>
            <a:ext cx="864096" cy="3525926"/>
          </a:xfrm>
          <a:prstGeom prst="ellips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ПАЛЕХ</a:t>
            </a:r>
          </a:p>
        </p:txBody>
      </p:sp>
    </p:spTree>
    <p:extLst>
      <p:ext uri="{BB962C8B-B14F-4D97-AF65-F5344CB8AC3E}">
        <p14:creationId xmlns:p14="http://schemas.microsoft.com/office/powerpoint/2010/main" val="3121584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366</Words>
  <Application>Microsoft Office PowerPoint</Application>
  <PresentationFormat>Экран (4:3)</PresentationFormat>
  <Paragraphs>50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Интеллектуальный марафон  «Эврика»</vt:lpstr>
      <vt:lpstr>Станция  «Творческая»</vt:lpstr>
      <vt:lpstr>1) Назови этот промысел</vt:lpstr>
      <vt:lpstr>2) Назови этот промысел</vt:lpstr>
      <vt:lpstr>3) Назови этот промысел</vt:lpstr>
      <vt:lpstr>4) Назови этот промысел</vt:lpstr>
      <vt:lpstr>5) Назови этот промысел</vt:lpstr>
      <vt:lpstr>6) Назови этот промысел</vt:lpstr>
      <vt:lpstr>7) Назови этот промысел</vt:lpstr>
      <vt:lpstr>8) Назови этот промысел</vt:lpstr>
      <vt:lpstr>9) Назови этот промысел</vt:lpstr>
      <vt:lpstr>10) Назови этот промысел</vt:lpstr>
      <vt:lpstr>МОЛОДЦЫ!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Интеллектуальный марафон «Эврика»</dc:title>
  <dc:creator>Учитель</dc:creator>
  <cp:lastModifiedBy>User</cp:lastModifiedBy>
  <cp:revision>29</cp:revision>
  <dcterms:created xsi:type="dcterms:W3CDTF">2022-10-18T10:42:11Z</dcterms:created>
  <dcterms:modified xsi:type="dcterms:W3CDTF">2022-11-01T06:01:29Z</dcterms:modified>
</cp:coreProperties>
</file>