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56" r:id="rId3"/>
    <p:sldId id="286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284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1E1E78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604" autoAdjust="0"/>
  </p:normalViewPr>
  <p:slideViewPr>
    <p:cSldViewPr>
      <p:cViewPr varScale="1">
        <p:scale>
          <a:sx n="85" d="100"/>
          <a:sy n="85" d="100"/>
        </p:scale>
        <p:origin x="-13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4624"/>
            <a:ext cx="8784976" cy="1728192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123728" y="1628800"/>
            <a:ext cx="702027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628800"/>
            <a:ext cx="702027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Natasha\Downloads\занав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2852936"/>
            <a:ext cx="39547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1418" y="4618893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23728" y="116630"/>
          <a:ext cx="5760640" cy="6552730"/>
        </p:xfrm>
        <a:graphic>
          <a:graphicData uri="http://schemas.openxmlformats.org/drawingml/2006/table">
            <a:tbl>
              <a:tblPr/>
              <a:tblGrid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548680"/>
            <a:ext cx="8784976" cy="1150897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ДОМАШНЕЕ ЗАДАНИЕ: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988840"/>
            <a:ext cx="7020272" cy="46085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Повторять на каникулах песню «Весну звали».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8136904" cy="30963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p3d extrusionH="57150">
              <a:bevelT w="38100" h="38100"/>
            </a:sp3d>
          </a:bodyPr>
          <a:lstStyle/>
          <a:p>
            <a:r>
              <a:rPr lang="ru-RU" sz="8800" dirty="0" smtClean="0"/>
              <a:t>МИР БЕТХОВЕНА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Уроки музыки материалы\3 класс\026-027 3 кл Мир Бетховена\буря на северном мор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8784977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404664"/>
            <a:ext cx="8784976" cy="158294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Людвиг </a:t>
            </a:r>
            <a:r>
              <a:rPr lang="ru-RU" sz="5400" b="1" dirty="0" err="1" smtClean="0"/>
              <a:t>ван</a:t>
            </a:r>
            <a:r>
              <a:rPr lang="ru-RU" sz="5400" b="1" dirty="0" smtClean="0"/>
              <a:t> </a:t>
            </a:r>
            <a:r>
              <a:rPr lang="ru-RU" sz="5400" b="1" dirty="0" smtClean="0"/>
              <a:t>Бетховен </a:t>
            </a:r>
            <a:br>
              <a:rPr lang="ru-RU" sz="5400" b="1" dirty="0" smtClean="0"/>
            </a:br>
            <a:r>
              <a:rPr lang="ru-RU" sz="5400" b="1" dirty="0" smtClean="0"/>
              <a:t>(</a:t>
            </a:r>
            <a:r>
              <a:rPr lang="ru-RU" sz="5400" b="1" dirty="0" smtClean="0"/>
              <a:t>1770-1827)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2050" name="Picture 2" descr="F:\Уроки музыки материалы\3 класс\026-027 3 кл Мир Бетховена\Л.В.Бетхов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48880"/>
            <a:ext cx="7464152" cy="4198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CFBE0C-21DE-4F41-BF3E-B556F18D0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81128"/>
            <a:ext cx="9144000" cy="2276872"/>
          </a:xfrm>
          <a:prstGeom prst="round2Same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«Я схвачу судьбу за глотку, совсем согнуть ей меня не удастся».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1030" name="Picture 6" descr="Безответная любовь Людвига ван Бетховена: женщины в судьбе гения ...">
            <a:extLst>
              <a:ext uri="{FF2B5EF4-FFF2-40B4-BE49-F238E27FC236}">
                <a16:creationId xmlns:a16="http://schemas.microsoft.com/office/drawing/2014/main" xmlns="" id="{C0EE0F57-E539-428E-86CE-BBF54B097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6624736" cy="4346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70486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унная соната. ~ Поэзия (Мир души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3816424" cy="4556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5013176"/>
            <a:ext cx="8784976" cy="184482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Соната для фортепиано № </a:t>
            </a:r>
            <a:r>
              <a:rPr lang="ru-RU" sz="4800" b="1" dirty="0" smtClean="0">
                <a:solidFill>
                  <a:schemeClr val="tx1"/>
                </a:solidFill>
              </a:rPr>
              <a:t>14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</a:rPr>
              <a:t/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«</a:t>
            </a:r>
            <a:r>
              <a:rPr lang="ru-RU" sz="4800" b="1" dirty="0" smtClean="0">
                <a:solidFill>
                  <a:schemeClr val="tx1"/>
                </a:solidFill>
              </a:rPr>
              <a:t>Лунная соната»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История любви Бетховена к Джульетте Гвиччарди, или как появилась «Лунная  соната» - Всем учителя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4608512" cy="6370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9504" y="2276872"/>
            <a:ext cx="4464496" cy="2376264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dirty="0" smtClean="0"/>
              <a:t>Джульетта </a:t>
            </a:r>
            <a:r>
              <a:rPr lang="ru-RU" sz="6000" dirty="0" smtClean="0"/>
              <a:t>Гвиччарди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1268760"/>
            <a:ext cx="8784976" cy="1150897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tx1"/>
                </a:solidFill>
              </a:rPr>
              <a:t>1.Какое из представленных музыкальных произведений сочинил Л.Бетховен?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3212976"/>
            <a:ext cx="4896544" cy="3024336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А</a:t>
            </a:r>
            <a:r>
              <a:rPr lang="ru-RU" sz="4000" dirty="0" smtClean="0">
                <a:solidFill>
                  <a:schemeClr val="tx1"/>
                </a:solidFill>
              </a:rPr>
              <a:t>) Времена года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Б) Лунная соната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В) Вальс цветов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Г) Полет шмеля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4725144"/>
            <a:ext cx="5472608" cy="15121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А) Виолончель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Б) Фортепиано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В) Орган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resh.edu.ru/uploads/lesson_extract/4475/20191004143725/OEBPS/objects/c_musi_3_13_1/b4d21788-7b49-4b93-8dfd-9eb020ea843a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8803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resh.edu.ru/uploads/lesson_extract/4475/20191004143725/OEBPS/objects/c_musi_3_13_1/13f4777c-3eec-44bc-a452-84b078ae2299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736304" cy="280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resh.edu.ru/uploads/lesson_extract/4475/20191004143725/OEBPS/objects/c_musi_3_13_1/1e0c347a-9f87-47e3-adde-999a52b9244e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628800"/>
            <a:ext cx="25202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115616" y="404664"/>
            <a:ext cx="864096" cy="79208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3968" y="476672"/>
            <a:ext cx="864096" cy="79208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452320" y="548680"/>
            <a:ext cx="864096" cy="79208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9eac6577e9e95d6fb3f59f9cbfceda20487e4"/>
</p:tagLst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190</Words>
  <Application>Microsoft Office PowerPoint</Application>
  <PresentationFormat>Экран (4:3)</PresentationFormat>
  <Paragraphs>123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МИР БЕТХОВЕНА</vt:lpstr>
      <vt:lpstr>Слайд 3</vt:lpstr>
      <vt:lpstr>Людвиг ван Бетховен  (1770-1827) </vt:lpstr>
      <vt:lpstr>«Я схвачу судьбу за глотку, совсем согнуть ей меня не удастся».</vt:lpstr>
      <vt:lpstr>Соната для фортепиано № 14  «Лунная соната»</vt:lpstr>
      <vt:lpstr>Джульетта Гвиччарди</vt:lpstr>
      <vt:lpstr>1.Какое из представленных музыкальных произведений сочинил Л.Бетховен? </vt:lpstr>
      <vt:lpstr>Слайд 9</vt:lpstr>
      <vt:lpstr>Слайд 10</vt:lpstr>
      <vt:lpstr>ДОМАШНЕЕ ЗАДАНИЕ: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Скрипичный ключ</dc:title>
  <dc:creator>obstinate</dc:creator>
  <dc:description>Шаблон презентации с сайта https://presentation-creation.ru/</dc:description>
  <cp:lastModifiedBy>Маша</cp:lastModifiedBy>
  <cp:revision>526</cp:revision>
  <dcterms:created xsi:type="dcterms:W3CDTF">2018-02-25T09:09:03Z</dcterms:created>
  <dcterms:modified xsi:type="dcterms:W3CDTF">2022-03-21T14:27:20Z</dcterms:modified>
</cp:coreProperties>
</file>