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6" r:id="rId2"/>
  </p:sldMasterIdLst>
  <p:notesMasterIdLst>
    <p:notesMasterId r:id="rId15"/>
  </p:notesMasterIdLst>
  <p:sldIdLst>
    <p:sldId id="315" r:id="rId3"/>
    <p:sldId id="372" r:id="rId4"/>
    <p:sldId id="373" r:id="rId5"/>
    <p:sldId id="374" r:id="rId6"/>
    <p:sldId id="376" r:id="rId7"/>
    <p:sldId id="377" r:id="rId8"/>
    <p:sldId id="378" r:id="rId9"/>
    <p:sldId id="328" r:id="rId10"/>
    <p:sldId id="379" r:id="rId11"/>
    <p:sldId id="380" r:id="rId12"/>
    <p:sldId id="381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300E"/>
    <a:srgbClr val="007635"/>
    <a:srgbClr val="FFF7E1"/>
    <a:srgbClr val="FFFFFF"/>
    <a:srgbClr val="FF5B5B"/>
    <a:srgbClr val="DA0000"/>
    <a:srgbClr val="CFF9F9"/>
    <a:srgbClr val="D60093"/>
    <a:srgbClr val="EE0000"/>
    <a:srgbClr val="BDE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0" autoAdjust="0"/>
    <p:restoredTop sz="94660"/>
  </p:normalViewPr>
  <p:slideViewPr>
    <p:cSldViewPr snapToGrid="0">
      <p:cViewPr>
        <p:scale>
          <a:sx n="80" d="100"/>
          <a:sy n="80" d="100"/>
        </p:scale>
        <p:origin x="-1723" y="-1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smtClean="0">
              <a:latin typeface="Calibri" pitchFamily="34" charset="0"/>
              <a:cs typeface="Calibri" pitchFamily="34" charset="0"/>
            </a:rPr>
            <a:t>РЕЗКАЯ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6FA52939-8273-48EB-9852-8633F65C0BA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БЫСТРАЯ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0BBEBC59-6EE0-4E48-BE06-6B20F97AF04E}" type="sibTrans" cxnId="{8DF65C80-69A0-4237-8352-D40800270E46}">
      <dgm:prSet/>
      <dgm:spPr/>
      <dgm:t>
        <a:bodyPr/>
        <a:lstStyle/>
        <a:p>
          <a:endParaRPr lang="ru-RU"/>
        </a:p>
      </dgm:t>
    </dgm:pt>
    <dgm:pt modelId="{891B03C0-37F2-4491-81CA-237B8B204145}" type="parTrans" cxnId="{8DF65C80-69A0-4237-8352-D40800270E46}">
      <dgm:prSet/>
      <dgm:spPr/>
      <dgm:t>
        <a:bodyPr/>
        <a:lstStyle/>
        <a:p>
          <a:endParaRPr lang="ru-RU"/>
        </a:p>
      </dgm:t>
    </dgm:pt>
    <dgm:pt modelId="{37B218CE-1A1A-4C48-8F52-5A57A77235F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ЧАРУЮЩАЯ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E0BDE0B0-8BF0-4253-AAAD-603EB3E1765D}" type="sibTrans" cxnId="{39239D51-5D8B-4354-B1F9-82D9FC13F3F1}">
      <dgm:prSet/>
      <dgm:spPr/>
      <dgm:t>
        <a:bodyPr/>
        <a:lstStyle/>
        <a:p>
          <a:endParaRPr lang="ru-RU"/>
        </a:p>
      </dgm:t>
    </dgm:pt>
    <dgm:pt modelId="{685CBEAC-38FE-4791-AA73-766121D32ADF}" type="parTrans" cxnId="{39239D51-5D8B-4354-B1F9-82D9FC13F3F1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5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2A63-7F70-4634-AF66-61BEAB3F5770}" type="pres">
      <dgm:prSet presAssocID="{2BFD4688-9516-48A6-A816-787A22A3B950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A8B117B-EB9A-40C5-9CFA-A5DE351715B4}" type="pres">
      <dgm:prSet presAssocID="{37B218CE-1A1A-4C48-8F52-5A57A77235F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B27119DD-51C5-4E72-8D0D-E0FC1257373C}" type="pres">
      <dgm:prSet presAssocID="{37B218CE-1A1A-4C48-8F52-5A57A77235FE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A53EA-17E2-467B-B03C-A92DE3D61F2B}" type="pres">
      <dgm:prSet presAssocID="{E0BDE0B0-8BF0-4253-AAAD-603EB3E1765D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F392017-72B5-4C99-A618-8171B279F101}" type="pres">
      <dgm:prSet presAssocID="{6FA52939-8273-48EB-9852-8633F65C0BA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EACD80E-7493-4AD1-A28E-F22C1B3D0420}" type="pres">
      <dgm:prSet presAssocID="{6FA52939-8273-48EB-9852-8633F65C0BAE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3676-5004-4CAD-AD90-B1FDED3FA084}" srcId="{02F70DC6-ADA3-4907-BC4A-6612D40F192F}" destId="{24E57A3E-E242-4902-A5E9-147FB97CB3F9}" srcOrd="2" destOrd="0" parTransId="{1D02E687-7292-4F9E-A1FD-11F24C7E55F1}" sibTransId="{2BFD4688-9516-48A6-A816-787A22A3B950}"/>
    <dgm:cxn modelId="{8DF65C80-69A0-4237-8352-D40800270E46}" srcId="{02F70DC6-ADA3-4907-BC4A-6612D40F192F}" destId="{6FA52939-8273-48EB-9852-8633F65C0BAE}" srcOrd="4" destOrd="0" parTransId="{891B03C0-37F2-4491-81CA-237B8B204145}" sibTransId="{0BBEBC59-6EE0-4E48-BE06-6B20F97AF04E}"/>
    <dgm:cxn modelId="{5E2670C5-233C-4FD2-9591-8B331C3A8468}" type="presOf" srcId="{07147714-4078-42E2-AB73-BD9F7BE7A2FD}" destId="{EA62998B-34AB-4900-8F8A-AC44DC943B55}" srcOrd="0" destOrd="0" presId="urn:microsoft.com/office/officeart/2005/8/layout/vList5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BBF55F99-CC1B-49A7-9A9F-4B9B165EB7E1}" type="presOf" srcId="{6FA52939-8273-48EB-9852-8633F65C0BAE}" destId="{3EACD80E-7493-4AD1-A28E-F22C1B3D0420}" srcOrd="0" destOrd="0" presId="urn:microsoft.com/office/officeart/2005/8/layout/vList5"/>
    <dgm:cxn modelId="{9A752E89-C84A-40A2-9577-BC6834A680A0}" type="presOf" srcId="{BDB53998-19D7-4164-AB24-48EB4F70299B}" destId="{A5A07991-0BE0-4CC3-B222-01AEA5CD0EC7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39239D51-5D8B-4354-B1F9-82D9FC13F3F1}" srcId="{02F70DC6-ADA3-4907-BC4A-6612D40F192F}" destId="{37B218CE-1A1A-4C48-8F52-5A57A77235FE}" srcOrd="3" destOrd="0" parTransId="{685CBEAC-38FE-4791-AA73-766121D32ADF}" sibTransId="{E0BDE0B0-8BF0-4253-AAAD-603EB3E1765D}"/>
    <dgm:cxn modelId="{C0FB7EB0-C097-4D61-800C-902683F05549}" type="presOf" srcId="{37B218CE-1A1A-4C48-8F52-5A57A77235FE}" destId="{B27119DD-51C5-4E72-8D0D-E0FC1257373C}" srcOrd="0" destOrd="0" presId="urn:microsoft.com/office/officeart/2005/8/layout/vList5"/>
    <dgm:cxn modelId="{15E16069-B58A-4DC1-A33E-90FF9238682B}" type="presOf" srcId="{24E57A3E-E242-4902-A5E9-147FB97CB3F9}" destId="{30DDA534-D1A5-441D-A359-5C61EF89E584}" srcOrd="0" destOrd="0" presId="urn:microsoft.com/office/officeart/2005/8/layout/vList5"/>
    <dgm:cxn modelId="{0B784616-FF65-44CF-BA86-712670211731}" type="presOf" srcId="{02F70DC6-ADA3-4907-BC4A-6612D40F192F}" destId="{C63999E9-F77E-4FDB-A8BD-44B2D11F1097}" srcOrd="0" destOrd="0" presId="urn:microsoft.com/office/officeart/2005/8/layout/vList5"/>
    <dgm:cxn modelId="{23CE983C-935A-4011-8AAB-E7FF524390E9}" type="presParOf" srcId="{C63999E9-F77E-4FDB-A8BD-44B2D11F1097}" destId="{104307D2-250E-4B33-8963-24515AE6464F}" srcOrd="0" destOrd="0" presId="urn:microsoft.com/office/officeart/2005/8/layout/vList5"/>
    <dgm:cxn modelId="{DDEDDCF1-DC8A-402E-A622-4516C39097AA}" type="presParOf" srcId="{104307D2-250E-4B33-8963-24515AE6464F}" destId="{EA62998B-34AB-4900-8F8A-AC44DC943B55}" srcOrd="0" destOrd="0" presId="urn:microsoft.com/office/officeart/2005/8/layout/vList5"/>
    <dgm:cxn modelId="{F26F9A3C-65A8-4BE6-9EEC-2F8077FB18E4}" type="presParOf" srcId="{C63999E9-F77E-4FDB-A8BD-44B2D11F1097}" destId="{1A2877DC-7C7F-4DB4-A490-FB01483D59B5}" srcOrd="1" destOrd="0" presId="urn:microsoft.com/office/officeart/2005/8/layout/vList5"/>
    <dgm:cxn modelId="{F3042DFD-3D95-44A7-93E9-875FDE2A6031}" type="presParOf" srcId="{C63999E9-F77E-4FDB-A8BD-44B2D11F1097}" destId="{8CDD4402-D6EA-406C-ADDF-675F75E31808}" srcOrd="2" destOrd="0" presId="urn:microsoft.com/office/officeart/2005/8/layout/vList5"/>
    <dgm:cxn modelId="{14E1145F-DE51-4B05-AB03-82BD99FDC1BE}" type="presParOf" srcId="{8CDD4402-D6EA-406C-ADDF-675F75E31808}" destId="{A5A07991-0BE0-4CC3-B222-01AEA5CD0EC7}" srcOrd="0" destOrd="0" presId="urn:microsoft.com/office/officeart/2005/8/layout/vList5"/>
    <dgm:cxn modelId="{44F7B2CA-FB2C-4B22-B0A4-0D637B2B1369}" type="presParOf" srcId="{C63999E9-F77E-4FDB-A8BD-44B2D11F1097}" destId="{3772DCA4-4613-4F93-AE5C-09C721D3B39E}" srcOrd="3" destOrd="0" presId="urn:microsoft.com/office/officeart/2005/8/layout/vList5"/>
    <dgm:cxn modelId="{729BDF47-E2FB-4719-9583-AD3382FB607D}" type="presParOf" srcId="{C63999E9-F77E-4FDB-A8BD-44B2D11F1097}" destId="{30E571FE-51EC-4A81-8F85-A6ED36589BCF}" srcOrd="4" destOrd="0" presId="urn:microsoft.com/office/officeart/2005/8/layout/vList5"/>
    <dgm:cxn modelId="{327EADA8-7B20-4954-9369-085149B43005}" type="presParOf" srcId="{30E571FE-51EC-4A81-8F85-A6ED36589BCF}" destId="{30DDA534-D1A5-441D-A359-5C61EF89E584}" srcOrd="0" destOrd="0" presId="urn:microsoft.com/office/officeart/2005/8/layout/vList5"/>
    <dgm:cxn modelId="{13101693-7D06-4455-8E98-75C6EC5A67FC}" type="presParOf" srcId="{C63999E9-F77E-4FDB-A8BD-44B2D11F1097}" destId="{D7F32A63-7F70-4634-AF66-61BEAB3F5770}" srcOrd="5" destOrd="0" presId="urn:microsoft.com/office/officeart/2005/8/layout/vList5"/>
    <dgm:cxn modelId="{5B8704D8-D27C-43D6-98BD-079A17859BBE}" type="presParOf" srcId="{C63999E9-F77E-4FDB-A8BD-44B2D11F1097}" destId="{AA8B117B-EB9A-40C5-9CFA-A5DE351715B4}" srcOrd="6" destOrd="0" presId="urn:microsoft.com/office/officeart/2005/8/layout/vList5"/>
    <dgm:cxn modelId="{622B4873-DB57-4886-90FC-3BA519AFC407}" type="presParOf" srcId="{AA8B117B-EB9A-40C5-9CFA-A5DE351715B4}" destId="{B27119DD-51C5-4E72-8D0D-E0FC1257373C}" srcOrd="0" destOrd="0" presId="urn:microsoft.com/office/officeart/2005/8/layout/vList5"/>
    <dgm:cxn modelId="{673310D9-5D55-4FD7-9076-AC293D15496C}" type="presParOf" srcId="{C63999E9-F77E-4FDB-A8BD-44B2D11F1097}" destId="{D26A53EA-17E2-467B-B03C-A92DE3D61F2B}" srcOrd="7" destOrd="0" presId="urn:microsoft.com/office/officeart/2005/8/layout/vList5"/>
    <dgm:cxn modelId="{22FA90DC-026C-4B5E-A226-1C55C1E43180}" type="presParOf" srcId="{C63999E9-F77E-4FDB-A8BD-44B2D11F1097}" destId="{3F392017-72B5-4C99-A618-8171B279F101}" srcOrd="8" destOrd="0" presId="urn:microsoft.com/office/officeart/2005/8/layout/vList5"/>
    <dgm:cxn modelId="{5CF7E02F-6CDA-4727-9389-717E6301F6F0}" type="presParOf" srcId="{3F392017-72B5-4C99-A618-8171B279F101}" destId="{3EACD80E-7493-4AD1-A28E-F22C1B3D042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93A8CEA-8D83-41C2-905E-E79D0343178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 НАСТОЙЧИВАЯ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2013D5A9-A691-4B65-BAD3-893D545CE86A}" type="parTrans" cxnId="{77D39BDB-0975-4862-B1C1-4989B2DBBDF1}">
      <dgm:prSet/>
      <dgm:spPr/>
      <dgm:t>
        <a:bodyPr/>
        <a:lstStyle/>
        <a:p>
          <a:endParaRPr lang="ru-RU"/>
        </a:p>
      </dgm:t>
    </dgm:pt>
    <dgm:pt modelId="{B28DF231-439D-4DD5-90A2-2999FA9E9DF0}" type="sibTrans" cxnId="{77D39BDB-0975-4862-B1C1-4989B2DBBDF1}">
      <dgm:prSet/>
      <dgm:spPr/>
      <dgm:t>
        <a:bodyPr/>
        <a:lstStyle/>
        <a:p>
          <a:endParaRPr lang="ru-RU"/>
        </a:p>
      </dgm:t>
    </dgm:pt>
    <dgm:pt modelId="{F5767477-F4F1-4FF5-AF57-E37C4BDFA51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ОСТОРОЖНАЯ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E773565A-8448-41F3-A325-0BB253B51B99}" type="parTrans" cxnId="{AFE5A63B-6565-4389-B63E-368A19C7658D}">
      <dgm:prSet/>
      <dgm:spPr/>
      <dgm:t>
        <a:bodyPr/>
        <a:lstStyle/>
        <a:p>
          <a:endParaRPr lang="ru-RU"/>
        </a:p>
      </dgm:t>
    </dgm:pt>
    <dgm:pt modelId="{D4155E27-1DC7-4D4D-9A2C-9ADB0BBBC46F}" type="sibTrans" cxnId="{AFE5A63B-6565-4389-B63E-368A19C7658D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F2DF1310-C9F8-4EB3-820F-5B56AADFD769}" type="pres">
      <dgm:prSet presAssocID="{993A8CEA-8D83-41C2-905E-E79D0343178F}" presName="linNode" presStyleCnt="0"/>
      <dgm:spPr/>
    </dgm:pt>
    <dgm:pt modelId="{665D565B-B8FC-42B1-80D1-DC35632E8C18}" type="pres">
      <dgm:prSet presAssocID="{993A8CEA-8D83-41C2-905E-E79D0343178F}" presName="parentText" presStyleLbl="node1" presStyleIdx="0" presStyleCnt="2" custScaleY="29068" custLinFactNeighborX="1120" custLinFactNeighborY="16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BC7C2-4238-46C6-87B5-0C2B66F177C1}" type="pres">
      <dgm:prSet presAssocID="{B28DF231-439D-4DD5-90A2-2999FA9E9DF0}" presName="sp" presStyleCnt="0"/>
      <dgm:spPr/>
    </dgm:pt>
    <dgm:pt modelId="{99058C5C-461D-4A38-9060-5FA1BE199EE0}" type="pres">
      <dgm:prSet presAssocID="{F5767477-F4F1-4FF5-AF57-E37C4BDFA518}" presName="linNode" presStyleCnt="0"/>
      <dgm:spPr/>
    </dgm:pt>
    <dgm:pt modelId="{6D805D05-2DDB-446A-ABE7-1EEF32251985}" type="pres">
      <dgm:prSet presAssocID="{F5767477-F4F1-4FF5-AF57-E37C4BDFA518}" presName="parentText" presStyleLbl="node1" presStyleIdx="1" presStyleCnt="2" custScaleY="40165" custLinFactNeighborX="-747" custLinFactNeighborY="80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D39BDB-0975-4862-B1C1-4989B2DBBDF1}" srcId="{02F70DC6-ADA3-4907-BC4A-6612D40F192F}" destId="{993A8CEA-8D83-41C2-905E-E79D0343178F}" srcOrd="0" destOrd="0" parTransId="{2013D5A9-A691-4B65-BAD3-893D545CE86A}" sibTransId="{B28DF231-439D-4DD5-90A2-2999FA9E9DF0}"/>
    <dgm:cxn modelId="{69A659D7-F772-4700-B8C3-6274C0BD4CF5}" type="presOf" srcId="{993A8CEA-8D83-41C2-905E-E79D0343178F}" destId="{665D565B-B8FC-42B1-80D1-DC35632E8C18}" srcOrd="0" destOrd="0" presId="urn:microsoft.com/office/officeart/2005/8/layout/vList5"/>
    <dgm:cxn modelId="{AFE5A63B-6565-4389-B63E-368A19C7658D}" srcId="{02F70DC6-ADA3-4907-BC4A-6612D40F192F}" destId="{F5767477-F4F1-4FF5-AF57-E37C4BDFA518}" srcOrd="1" destOrd="0" parTransId="{E773565A-8448-41F3-A325-0BB253B51B99}" sibTransId="{D4155E27-1DC7-4D4D-9A2C-9ADB0BBBC46F}"/>
    <dgm:cxn modelId="{E772E0C3-6192-4B97-96E0-844E6CC22D1B}" type="presOf" srcId="{02F70DC6-ADA3-4907-BC4A-6612D40F192F}" destId="{C63999E9-F77E-4FDB-A8BD-44B2D11F1097}" srcOrd="0" destOrd="0" presId="urn:microsoft.com/office/officeart/2005/8/layout/vList5"/>
    <dgm:cxn modelId="{6351DF41-289F-4F06-802F-8C55FDC152EE}" type="presOf" srcId="{F5767477-F4F1-4FF5-AF57-E37C4BDFA518}" destId="{6D805D05-2DDB-446A-ABE7-1EEF32251985}" srcOrd="0" destOrd="0" presId="urn:microsoft.com/office/officeart/2005/8/layout/vList5"/>
    <dgm:cxn modelId="{B6C6DE5B-4A4B-42DF-8E6C-D9442D0FCD21}" type="presParOf" srcId="{C63999E9-F77E-4FDB-A8BD-44B2D11F1097}" destId="{F2DF1310-C9F8-4EB3-820F-5B56AADFD769}" srcOrd="0" destOrd="0" presId="urn:microsoft.com/office/officeart/2005/8/layout/vList5"/>
    <dgm:cxn modelId="{06A78EB4-B84A-4298-B4C9-4361B68E55B5}" type="presParOf" srcId="{F2DF1310-C9F8-4EB3-820F-5B56AADFD769}" destId="{665D565B-B8FC-42B1-80D1-DC35632E8C18}" srcOrd="0" destOrd="0" presId="urn:microsoft.com/office/officeart/2005/8/layout/vList5"/>
    <dgm:cxn modelId="{30D09FA6-F415-4ACE-B551-F2C65A0047DC}" type="presParOf" srcId="{C63999E9-F77E-4FDB-A8BD-44B2D11F1097}" destId="{B1CBC7C2-4238-46C6-87B5-0C2B66F177C1}" srcOrd="1" destOrd="0" presId="urn:microsoft.com/office/officeart/2005/8/layout/vList5"/>
    <dgm:cxn modelId="{A1A74B98-5954-4866-B35E-6F12A9502D77}" type="presParOf" srcId="{C63999E9-F77E-4FDB-A8BD-44B2D11F1097}" destId="{99058C5C-461D-4A38-9060-5FA1BE199EE0}" srcOrd="2" destOrd="0" presId="urn:microsoft.com/office/officeart/2005/8/layout/vList5"/>
    <dgm:cxn modelId="{A4D0C759-D988-4A98-AD2E-F4B33FDCCF53}" type="presParOf" srcId="{99058C5C-461D-4A38-9060-5FA1BE199EE0}" destId="{6D805D05-2DDB-446A-ABE7-1EEF3225198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ИСПУГАННАЯ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2" custScaleX="114247" custScaleY="40557" custLinFactNeighborX="-7094" custLinFactNeighborY="-159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1" presStyleCnt="2" custScaleY="43754" custLinFactNeighborY="34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3676-5004-4CAD-AD90-B1FDED3FA084}" srcId="{02F70DC6-ADA3-4907-BC4A-6612D40F192F}" destId="{24E57A3E-E242-4902-A5E9-147FB97CB3F9}" srcOrd="1" destOrd="0" parTransId="{1D02E687-7292-4F9E-A1FD-11F24C7E55F1}" sibTransId="{2BFD4688-9516-48A6-A816-787A22A3B950}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EBBF8204-BE3D-4DE8-B400-87CAC91C2BF8}" type="presOf" srcId="{24E57A3E-E242-4902-A5E9-147FB97CB3F9}" destId="{30DDA534-D1A5-441D-A359-5C61EF89E584}" srcOrd="0" destOrd="0" presId="urn:microsoft.com/office/officeart/2005/8/layout/vList5"/>
    <dgm:cxn modelId="{CC0FACE7-B034-4B87-AF84-6041CFA46CE3}" type="presOf" srcId="{02F70DC6-ADA3-4907-BC4A-6612D40F192F}" destId="{C63999E9-F77E-4FDB-A8BD-44B2D11F1097}" srcOrd="0" destOrd="0" presId="urn:microsoft.com/office/officeart/2005/8/layout/vList5"/>
    <dgm:cxn modelId="{8C281184-FC0E-4931-9573-AC77995A842B}" type="presOf" srcId="{07147714-4078-42E2-AB73-BD9F7BE7A2FD}" destId="{EA62998B-34AB-4900-8F8A-AC44DC943B55}" srcOrd="0" destOrd="0" presId="urn:microsoft.com/office/officeart/2005/8/layout/vList5"/>
    <dgm:cxn modelId="{E4AB8B68-DEE8-42ED-8E34-E5D53D505874}" type="presParOf" srcId="{C63999E9-F77E-4FDB-A8BD-44B2D11F1097}" destId="{104307D2-250E-4B33-8963-24515AE6464F}" srcOrd="0" destOrd="0" presId="urn:microsoft.com/office/officeart/2005/8/layout/vList5"/>
    <dgm:cxn modelId="{F0F9E837-68D6-4B84-9167-0A7B71F1AD11}" type="presParOf" srcId="{104307D2-250E-4B33-8963-24515AE6464F}" destId="{EA62998B-34AB-4900-8F8A-AC44DC943B55}" srcOrd="0" destOrd="0" presId="urn:microsoft.com/office/officeart/2005/8/layout/vList5"/>
    <dgm:cxn modelId="{A51B91C1-E25C-4A2E-B95F-6C853A94F34B}" type="presParOf" srcId="{C63999E9-F77E-4FDB-A8BD-44B2D11F1097}" destId="{1A2877DC-7C7F-4DB4-A490-FB01483D59B5}" srcOrd="1" destOrd="0" presId="urn:microsoft.com/office/officeart/2005/8/layout/vList5"/>
    <dgm:cxn modelId="{3640230D-D676-4E5A-8D43-1D24D6EE1BF1}" type="presParOf" srcId="{C63999E9-F77E-4FDB-A8BD-44B2D11F1097}" destId="{30E571FE-51EC-4A81-8F85-A6ED36589BCF}" srcOrd="2" destOrd="0" presId="urn:microsoft.com/office/officeart/2005/8/layout/vList5"/>
    <dgm:cxn modelId="{808FF63A-AF6C-44B7-B0F8-77C98F5E579A}" type="presParOf" srcId="{30E571FE-51EC-4A81-8F85-A6ED36589BCF}" destId="{30DDA534-D1A5-441D-A359-5C61EF89E58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smtClean="0">
              <a:latin typeface="Calibri" pitchFamily="34" charset="0"/>
              <a:cs typeface="Calibri" pitchFamily="34" charset="0"/>
            </a:rPr>
            <a:t>МАРШЕОБРАЗНАЯ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smtClean="0">
              <a:latin typeface="Calibri" pitchFamily="34" charset="0"/>
              <a:cs typeface="Calibri" pitchFamily="34" charset="0"/>
            </a:rPr>
            <a:t>ОСТОРОЖНАЯ</a:t>
          </a:r>
          <a:endParaRPr lang="ru-RU" sz="2000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37B218CE-1A1A-4C48-8F52-5A57A77235F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smtClean="0">
              <a:latin typeface="Calibri" pitchFamily="34" charset="0"/>
              <a:cs typeface="Calibri" pitchFamily="34" charset="0"/>
            </a:rPr>
            <a:t>ГРОМКАЯ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685CBEAC-38FE-4791-AA73-766121D32ADF}" type="parTrans" cxnId="{39239D51-5D8B-4354-B1F9-82D9FC13F3F1}">
      <dgm:prSet/>
      <dgm:spPr/>
      <dgm:t>
        <a:bodyPr/>
        <a:lstStyle/>
        <a:p>
          <a:endParaRPr lang="ru-RU"/>
        </a:p>
      </dgm:t>
    </dgm:pt>
    <dgm:pt modelId="{E0BDE0B0-8BF0-4253-AAAD-603EB3E1765D}" type="sibTrans" cxnId="{39239D51-5D8B-4354-B1F9-82D9FC13F3F1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МРАЧНАЯ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6FA52939-8273-48EB-9852-8633F65C0BA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ВКРАДЧИВАЯ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0BBEBC59-6EE0-4E48-BE06-6B20F97AF04E}" type="sibTrans" cxnId="{8DF65C80-69A0-4237-8352-D40800270E46}">
      <dgm:prSet/>
      <dgm:spPr/>
      <dgm:t>
        <a:bodyPr/>
        <a:lstStyle/>
        <a:p>
          <a:endParaRPr lang="ru-RU"/>
        </a:p>
      </dgm:t>
    </dgm:pt>
    <dgm:pt modelId="{891B03C0-37F2-4491-81CA-237B8B204145}" type="parTrans" cxnId="{8DF65C80-69A0-4237-8352-D40800270E46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5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2A63-7F70-4634-AF66-61BEAB3F5770}" type="pres">
      <dgm:prSet presAssocID="{2BFD4688-9516-48A6-A816-787A22A3B950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A8B117B-EB9A-40C5-9CFA-A5DE351715B4}" type="pres">
      <dgm:prSet presAssocID="{37B218CE-1A1A-4C48-8F52-5A57A77235F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B27119DD-51C5-4E72-8D0D-E0FC1257373C}" type="pres">
      <dgm:prSet presAssocID="{37B218CE-1A1A-4C48-8F52-5A57A77235FE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A53EA-17E2-467B-B03C-A92DE3D61F2B}" type="pres">
      <dgm:prSet presAssocID="{E0BDE0B0-8BF0-4253-AAAD-603EB3E1765D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F392017-72B5-4C99-A618-8171B279F101}" type="pres">
      <dgm:prSet presAssocID="{6FA52939-8273-48EB-9852-8633F65C0BA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EACD80E-7493-4AD1-A28E-F22C1B3D0420}" type="pres">
      <dgm:prSet presAssocID="{6FA52939-8273-48EB-9852-8633F65C0BAE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F80752-AFA8-4AFB-968D-F4A9B945586A}" type="presOf" srcId="{BDB53998-19D7-4164-AB24-48EB4F70299B}" destId="{A5A07991-0BE0-4CC3-B222-01AEA5CD0EC7}" srcOrd="0" destOrd="0" presId="urn:microsoft.com/office/officeart/2005/8/layout/vList5"/>
    <dgm:cxn modelId="{C8273676-5004-4CAD-AD90-B1FDED3FA084}" srcId="{02F70DC6-ADA3-4907-BC4A-6612D40F192F}" destId="{24E57A3E-E242-4902-A5E9-147FB97CB3F9}" srcOrd="2" destOrd="0" parTransId="{1D02E687-7292-4F9E-A1FD-11F24C7E55F1}" sibTransId="{2BFD4688-9516-48A6-A816-787A22A3B950}"/>
    <dgm:cxn modelId="{C6A9ADA4-92FB-418D-993A-4B921A154E0E}" type="presOf" srcId="{24E57A3E-E242-4902-A5E9-147FB97CB3F9}" destId="{30DDA534-D1A5-441D-A359-5C61EF89E584}" srcOrd="0" destOrd="0" presId="urn:microsoft.com/office/officeart/2005/8/layout/vList5"/>
    <dgm:cxn modelId="{DE9C9B67-5570-4EEB-82A2-1F70DBE9E408}" type="presOf" srcId="{07147714-4078-42E2-AB73-BD9F7BE7A2FD}" destId="{EA62998B-34AB-4900-8F8A-AC44DC943B55}" srcOrd="0" destOrd="0" presId="urn:microsoft.com/office/officeart/2005/8/layout/vList5"/>
    <dgm:cxn modelId="{8DF65C80-69A0-4237-8352-D40800270E46}" srcId="{02F70DC6-ADA3-4907-BC4A-6612D40F192F}" destId="{6FA52939-8273-48EB-9852-8633F65C0BAE}" srcOrd="4" destOrd="0" parTransId="{891B03C0-37F2-4491-81CA-237B8B204145}" sibTransId="{0BBEBC59-6EE0-4E48-BE06-6B20F97AF04E}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39239D51-5D8B-4354-B1F9-82D9FC13F3F1}" srcId="{02F70DC6-ADA3-4907-BC4A-6612D40F192F}" destId="{37B218CE-1A1A-4C48-8F52-5A57A77235FE}" srcOrd="3" destOrd="0" parTransId="{685CBEAC-38FE-4791-AA73-766121D32ADF}" sibTransId="{E0BDE0B0-8BF0-4253-AAAD-603EB3E1765D}"/>
    <dgm:cxn modelId="{C49C0C1A-AC58-4591-98AD-BD8E648DBE5F}" type="presOf" srcId="{6FA52939-8273-48EB-9852-8633F65C0BAE}" destId="{3EACD80E-7493-4AD1-A28E-F22C1B3D0420}" srcOrd="0" destOrd="0" presId="urn:microsoft.com/office/officeart/2005/8/layout/vList5"/>
    <dgm:cxn modelId="{89132A04-9DA6-4194-AA75-0FFF6D3FEABB}" type="presOf" srcId="{02F70DC6-ADA3-4907-BC4A-6612D40F192F}" destId="{C63999E9-F77E-4FDB-A8BD-44B2D11F1097}" srcOrd="0" destOrd="0" presId="urn:microsoft.com/office/officeart/2005/8/layout/vList5"/>
    <dgm:cxn modelId="{03C3ED8F-D606-4FA7-94C2-BEA437915C15}" type="presOf" srcId="{37B218CE-1A1A-4C48-8F52-5A57A77235FE}" destId="{B27119DD-51C5-4E72-8D0D-E0FC1257373C}" srcOrd="0" destOrd="0" presId="urn:microsoft.com/office/officeart/2005/8/layout/vList5"/>
    <dgm:cxn modelId="{0D454D52-0DEC-4E57-A9C4-DAEC17E1970A}" type="presParOf" srcId="{C63999E9-F77E-4FDB-A8BD-44B2D11F1097}" destId="{104307D2-250E-4B33-8963-24515AE6464F}" srcOrd="0" destOrd="0" presId="urn:microsoft.com/office/officeart/2005/8/layout/vList5"/>
    <dgm:cxn modelId="{7C5DECE1-3127-4DD6-B719-3C3E2DEE7B2D}" type="presParOf" srcId="{104307D2-250E-4B33-8963-24515AE6464F}" destId="{EA62998B-34AB-4900-8F8A-AC44DC943B55}" srcOrd="0" destOrd="0" presId="urn:microsoft.com/office/officeart/2005/8/layout/vList5"/>
    <dgm:cxn modelId="{D1F325C2-AE2E-4E8F-B835-0F8967971F37}" type="presParOf" srcId="{C63999E9-F77E-4FDB-A8BD-44B2D11F1097}" destId="{1A2877DC-7C7F-4DB4-A490-FB01483D59B5}" srcOrd="1" destOrd="0" presId="urn:microsoft.com/office/officeart/2005/8/layout/vList5"/>
    <dgm:cxn modelId="{92FB47BE-B7BB-48A5-BECD-78AF133AC711}" type="presParOf" srcId="{C63999E9-F77E-4FDB-A8BD-44B2D11F1097}" destId="{8CDD4402-D6EA-406C-ADDF-675F75E31808}" srcOrd="2" destOrd="0" presId="urn:microsoft.com/office/officeart/2005/8/layout/vList5"/>
    <dgm:cxn modelId="{30D4D20C-DFFE-4C6E-82C7-928E6962B365}" type="presParOf" srcId="{8CDD4402-D6EA-406C-ADDF-675F75E31808}" destId="{A5A07991-0BE0-4CC3-B222-01AEA5CD0EC7}" srcOrd="0" destOrd="0" presId="urn:microsoft.com/office/officeart/2005/8/layout/vList5"/>
    <dgm:cxn modelId="{3D29DACD-3741-42D6-ABD6-F2AF82264FE1}" type="presParOf" srcId="{C63999E9-F77E-4FDB-A8BD-44B2D11F1097}" destId="{3772DCA4-4613-4F93-AE5C-09C721D3B39E}" srcOrd="3" destOrd="0" presId="urn:microsoft.com/office/officeart/2005/8/layout/vList5"/>
    <dgm:cxn modelId="{8E2F8D65-E588-4B67-8C36-4BF3FE940AD1}" type="presParOf" srcId="{C63999E9-F77E-4FDB-A8BD-44B2D11F1097}" destId="{30E571FE-51EC-4A81-8F85-A6ED36589BCF}" srcOrd="4" destOrd="0" presId="urn:microsoft.com/office/officeart/2005/8/layout/vList5"/>
    <dgm:cxn modelId="{D66581F6-DD0D-4BE5-B6E1-99C44B34939E}" type="presParOf" srcId="{30E571FE-51EC-4A81-8F85-A6ED36589BCF}" destId="{30DDA534-D1A5-441D-A359-5C61EF89E584}" srcOrd="0" destOrd="0" presId="urn:microsoft.com/office/officeart/2005/8/layout/vList5"/>
    <dgm:cxn modelId="{24700008-6FF7-46C8-8848-23A1F5383E62}" type="presParOf" srcId="{C63999E9-F77E-4FDB-A8BD-44B2D11F1097}" destId="{D7F32A63-7F70-4634-AF66-61BEAB3F5770}" srcOrd="5" destOrd="0" presId="urn:microsoft.com/office/officeart/2005/8/layout/vList5"/>
    <dgm:cxn modelId="{26E84B5F-FF47-4A94-951A-CE2FFD67B424}" type="presParOf" srcId="{C63999E9-F77E-4FDB-A8BD-44B2D11F1097}" destId="{AA8B117B-EB9A-40C5-9CFA-A5DE351715B4}" srcOrd="6" destOrd="0" presId="urn:microsoft.com/office/officeart/2005/8/layout/vList5"/>
    <dgm:cxn modelId="{D0F2D866-47CA-4F79-9940-BA1D6217085C}" type="presParOf" srcId="{AA8B117B-EB9A-40C5-9CFA-A5DE351715B4}" destId="{B27119DD-51C5-4E72-8D0D-E0FC1257373C}" srcOrd="0" destOrd="0" presId="urn:microsoft.com/office/officeart/2005/8/layout/vList5"/>
    <dgm:cxn modelId="{36E6DDC3-7273-4CF0-8D08-89A80C67F177}" type="presParOf" srcId="{C63999E9-F77E-4FDB-A8BD-44B2D11F1097}" destId="{D26A53EA-17E2-467B-B03C-A92DE3D61F2B}" srcOrd="7" destOrd="0" presId="urn:microsoft.com/office/officeart/2005/8/layout/vList5"/>
    <dgm:cxn modelId="{33879DE3-2B29-4848-A903-B99615871A24}" type="presParOf" srcId="{C63999E9-F77E-4FDB-A8BD-44B2D11F1097}" destId="{3F392017-72B5-4C99-A618-8171B279F101}" srcOrd="8" destOrd="0" presId="urn:microsoft.com/office/officeart/2005/8/layout/vList5"/>
    <dgm:cxn modelId="{AE04E06B-CA3E-4045-A0C1-8DD847BEF254}" type="presParOf" srcId="{3F392017-72B5-4C99-A618-8171B279F101}" destId="{3EACD80E-7493-4AD1-A28E-F22C1B3D042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37B218CE-1A1A-4C48-8F52-5A57A77235F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ЧАРУЮЩАЯ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685CBEAC-38FE-4791-AA73-766121D32ADF}" type="parTrans" cxnId="{39239D51-5D8B-4354-B1F9-82D9FC13F3F1}">
      <dgm:prSet/>
      <dgm:spPr/>
      <dgm:t>
        <a:bodyPr/>
        <a:lstStyle/>
        <a:p>
          <a:endParaRPr lang="ru-RU"/>
        </a:p>
      </dgm:t>
    </dgm:pt>
    <dgm:pt modelId="{E0BDE0B0-8BF0-4253-AAAD-603EB3E1765D}" type="sibTrans" cxnId="{39239D51-5D8B-4354-B1F9-82D9FC13F3F1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3" custScaleX="117980" custScaleY="29566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1" presStyleCnt="3" custScaleX="84379" custScaleY="24538" custLinFactNeighborX="10081" custLinFactNeighborY="20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2A63-7F70-4634-AF66-61BEAB3F5770}" type="pres">
      <dgm:prSet presAssocID="{2BFD4688-9516-48A6-A816-787A22A3B950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A8B117B-EB9A-40C5-9CFA-A5DE351715B4}" type="pres">
      <dgm:prSet presAssocID="{37B218CE-1A1A-4C48-8F52-5A57A77235F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B27119DD-51C5-4E72-8D0D-E0FC1257373C}" type="pres">
      <dgm:prSet presAssocID="{37B218CE-1A1A-4C48-8F52-5A57A77235FE}" presName="parentText" presStyleLbl="node1" presStyleIdx="2" presStyleCnt="3" custScaleX="93400" custScaleY="18665" custLinFactNeighborX="6347" custLinFactNeighborY="1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3676-5004-4CAD-AD90-B1FDED3FA084}" srcId="{02F70DC6-ADA3-4907-BC4A-6612D40F192F}" destId="{24E57A3E-E242-4902-A5E9-147FB97CB3F9}" srcOrd="1" destOrd="0" parTransId="{1D02E687-7292-4F9E-A1FD-11F24C7E55F1}" sibTransId="{2BFD4688-9516-48A6-A816-787A22A3B950}"/>
    <dgm:cxn modelId="{25BC5B0A-B5B1-40FF-BE89-93517259F337}" type="presOf" srcId="{24E57A3E-E242-4902-A5E9-147FB97CB3F9}" destId="{30DDA534-D1A5-441D-A359-5C61EF89E584}" srcOrd="0" destOrd="0" presId="urn:microsoft.com/office/officeart/2005/8/layout/vList5"/>
    <dgm:cxn modelId="{A8F8BAB7-DA63-4575-BA7E-59A0CFB76573}" type="presOf" srcId="{37B218CE-1A1A-4C48-8F52-5A57A77235FE}" destId="{B27119DD-51C5-4E72-8D0D-E0FC1257373C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39239D51-5D8B-4354-B1F9-82D9FC13F3F1}" srcId="{02F70DC6-ADA3-4907-BC4A-6612D40F192F}" destId="{37B218CE-1A1A-4C48-8F52-5A57A77235FE}" srcOrd="2" destOrd="0" parTransId="{685CBEAC-38FE-4791-AA73-766121D32ADF}" sibTransId="{E0BDE0B0-8BF0-4253-AAAD-603EB3E1765D}"/>
    <dgm:cxn modelId="{7F56CFE4-575B-4FBF-B1B7-DDF782183435}" type="presOf" srcId="{02F70DC6-ADA3-4907-BC4A-6612D40F192F}" destId="{C63999E9-F77E-4FDB-A8BD-44B2D11F1097}" srcOrd="0" destOrd="0" presId="urn:microsoft.com/office/officeart/2005/8/layout/vList5"/>
    <dgm:cxn modelId="{645489F6-EDF1-4EA7-8C53-A7271B448030}" type="presOf" srcId="{07147714-4078-42E2-AB73-BD9F7BE7A2FD}" destId="{EA62998B-34AB-4900-8F8A-AC44DC943B55}" srcOrd="0" destOrd="0" presId="urn:microsoft.com/office/officeart/2005/8/layout/vList5"/>
    <dgm:cxn modelId="{F3E67FC9-5F2B-4F9B-9833-3AF83D868EE7}" type="presParOf" srcId="{C63999E9-F77E-4FDB-A8BD-44B2D11F1097}" destId="{104307D2-250E-4B33-8963-24515AE6464F}" srcOrd="0" destOrd="0" presId="urn:microsoft.com/office/officeart/2005/8/layout/vList5"/>
    <dgm:cxn modelId="{67B6B5E5-3A34-4167-8648-01FEA977C6A2}" type="presParOf" srcId="{104307D2-250E-4B33-8963-24515AE6464F}" destId="{EA62998B-34AB-4900-8F8A-AC44DC943B55}" srcOrd="0" destOrd="0" presId="urn:microsoft.com/office/officeart/2005/8/layout/vList5"/>
    <dgm:cxn modelId="{51FD9BCB-1025-462F-991E-C581286E1251}" type="presParOf" srcId="{C63999E9-F77E-4FDB-A8BD-44B2D11F1097}" destId="{1A2877DC-7C7F-4DB4-A490-FB01483D59B5}" srcOrd="1" destOrd="0" presId="urn:microsoft.com/office/officeart/2005/8/layout/vList5"/>
    <dgm:cxn modelId="{341196F8-E45A-435C-913F-94A0061D3F73}" type="presParOf" srcId="{C63999E9-F77E-4FDB-A8BD-44B2D11F1097}" destId="{30E571FE-51EC-4A81-8F85-A6ED36589BCF}" srcOrd="2" destOrd="0" presId="urn:microsoft.com/office/officeart/2005/8/layout/vList5"/>
    <dgm:cxn modelId="{5702331E-9FEC-457A-B0F0-0AEFCFA1D896}" type="presParOf" srcId="{30E571FE-51EC-4A81-8F85-A6ED36589BCF}" destId="{30DDA534-D1A5-441D-A359-5C61EF89E584}" srcOrd="0" destOrd="0" presId="urn:microsoft.com/office/officeart/2005/8/layout/vList5"/>
    <dgm:cxn modelId="{960042A9-AF0C-41F1-88EE-76F723C9A518}" type="presParOf" srcId="{C63999E9-F77E-4FDB-A8BD-44B2D11F1097}" destId="{D7F32A63-7F70-4634-AF66-61BEAB3F5770}" srcOrd="3" destOrd="0" presId="urn:microsoft.com/office/officeart/2005/8/layout/vList5"/>
    <dgm:cxn modelId="{FA99E235-EBA9-4A55-9952-177A27BF6808}" type="presParOf" srcId="{C63999E9-F77E-4FDB-A8BD-44B2D11F1097}" destId="{AA8B117B-EB9A-40C5-9CFA-A5DE351715B4}" srcOrd="4" destOrd="0" presId="urn:microsoft.com/office/officeart/2005/8/layout/vList5"/>
    <dgm:cxn modelId="{E1DCB5A4-4DF6-4546-B050-CF9E7120DA9C}" type="presParOf" srcId="{AA8B117B-EB9A-40C5-9CFA-A5DE351715B4}" destId="{B27119DD-51C5-4E72-8D0D-E0FC1257373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ОСТОРОЖНАЯ</a:t>
          </a:r>
          <a:endParaRPr lang="ru-RU" sz="2000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6FA52939-8273-48EB-9852-8633F65C0BA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ВКРАДЧИВАЯ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891B03C0-37F2-4491-81CA-237B8B204145}" type="parTrans" cxnId="{8DF65C80-69A0-4237-8352-D40800270E46}">
      <dgm:prSet/>
      <dgm:spPr/>
      <dgm:t>
        <a:bodyPr/>
        <a:lstStyle/>
        <a:p>
          <a:endParaRPr lang="ru-RU"/>
        </a:p>
      </dgm:t>
    </dgm:pt>
    <dgm:pt modelId="{0BBEBC59-6EE0-4E48-BE06-6B20F97AF04E}" type="sibTrans" cxnId="{8DF65C80-69A0-4237-8352-D40800270E46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0" presStyleCnt="2" custScaleX="109827" custScaleY="318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F392017-72B5-4C99-A618-8171B279F101}" type="pres">
      <dgm:prSet presAssocID="{6FA52939-8273-48EB-9852-8633F65C0BA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EACD80E-7493-4AD1-A28E-F22C1B3D0420}" type="pres">
      <dgm:prSet presAssocID="{6FA52939-8273-48EB-9852-8633F65C0BAE}" presName="parentText" presStyleLbl="node1" presStyleIdx="1" presStyleCnt="2" custScaleX="108274" custScaleY="26180" custLinFactNeighborX="2240" custLinFactNeighborY="226">
        <dgm:presLayoutVars>
          <dgm:chMax val="1"/>
          <dgm:bulletEnabled val="1"/>
        </dgm:presLayoutVars>
      </dgm:prSet>
      <dgm:spPr/>
    </dgm:pt>
  </dgm:ptLst>
  <dgm:cxnLst>
    <dgm:cxn modelId="{8DF65C80-69A0-4237-8352-D40800270E46}" srcId="{02F70DC6-ADA3-4907-BC4A-6612D40F192F}" destId="{6FA52939-8273-48EB-9852-8633F65C0BAE}" srcOrd="1" destOrd="0" parTransId="{891B03C0-37F2-4491-81CA-237B8B204145}" sibTransId="{0BBEBC59-6EE0-4E48-BE06-6B20F97AF04E}"/>
    <dgm:cxn modelId="{6FA73514-90EF-44B8-9A79-E89FD7E75237}" srcId="{02F70DC6-ADA3-4907-BC4A-6612D40F192F}" destId="{BDB53998-19D7-4164-AB24-48EB4F70299B}" srcOrd="0" destOrd="0" parTransId="{E9399360-1E32-4E12-BE5A-6040537BDCDF}" sibTransId="{EB72163D-0A4A-4223-A46A-6AF2713581B7}"/>
    <dgm:cxn modelId="{64787E3D-353D-4C33-BBE4-80526B55EAD5}" type="presOf" srcId="{6FA52939-8273-48EB-9852-8633F65C0BAE}" destId="{3EACD80E-7493-4AD1-A28E-F22C1B3D0420}" srcOrd="0" destOrd="0" presId="urn:microsoft.com/office/officeart/2005/8/layout/vList5"/>
    <dgm:cxn modelId="{68760C73-9472-41CE-8E44-8AAB9024722D}" type="presOf" srcId="{BDB53998-19D7-4164-AB24-48EB4F70299B}" destId="{A5A07991-0BE0-4CC3-B222-01AEA5CD0EC7}" srcOrd="0" destOrd="0" presId="urn:microsoft.com/office/officeart/2005/8/layout/vList5"/>
    <dgm:cxn modelId="{1B2C64FA-CF89-4D70-BE02-58798B7CEF06}" type="presOf" srcId="{02F70DC6-ADA3-4907-BC4A-6612D40F192F}" destId="{C63999E9-F77E-4FDB-A8BD-44B2D11F1097}" srcOrd="0" destOrd="0" presId="urn:microsoft.com/office/officeart/2005/8/layout/vList5"/>
    <dgm:cxn modelId="{AB8C74A6-7EF9-4909-8629-A0ADDD98A21F}" type="presParOf" srcId="{C63999E9-F77E-4FDB-A8BD-44B2D11F1097}" destId="{8CDD4402-D6EA-406C-ADDF-675F75E31808}" srcOrd="0" destOrd="0" presId="urn:microsoft.com/office/officeart/2005/8/layout/vList5"/>
    <dgm:cxn modelId="{FB96ACC5-6117-4670-80D5-87C0AB800D11}" type="presParOf" srcId="{8CDD4402-D6EA-406C-ADDF-675F75E31808}" destId="{A5A07991-0BE0-4CC3-B222-01AEA5CD0EC7}" srcOrd="0" destOrd="0" presId="urn:microsoft.com/office/officeart/2005/8/layout/vList5"/>
    <dgm:cxn modelId="{F0A56291-BF8F-4F05-BE0F-B4BDD9249318}" type="presParOf" srcId="{C63999E9-F77E-4FDB-A8BD-44B2D11F1097}" destId="{3772DCA4-4613-4F93-AE5C-09C721D3B39E}" srcOrd="1" destOrd="0" presId="urn:microsoft.com/office/officeart/2005/8/layout/vList5"/>
    <dgm:cxn modelId="{91503F7B-0B44-47FB-80E9-2B76C47CA671}" type="presParOf" srcId="{C63999E9-F77E-4FDB-A8BD-44B2D11F1097}" destId="{3F392017-72B5-4C99-A618-8171B279F101}" srcOrd="2" destOrd="0" presId="urn:microsoft.com/office/officeart/2005/8/layout/vList5"/>
    <dgm:cxn modelId="{894EE78B-AB72-4984-BBDB-B484A0D4CB3D}" type="presParOf" srcId="{3F392017-72B5-4C99-A618-8171B279F101}" destId="{3EACD80E-7493-4AD1-A28E-F22C1B3D042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ЗАВОРАЖИВАЮЩАЯ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3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3" custScaleX="109826" custLinFactNeighborX="-5600" custLinFactNeighborY="5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3676-5004-4CAD-AD90-B1FDED3FA084}" srcId="{02F70DC6-ADA3-4907-BC4A-6612D40F192F}" destId="{24E57A3E-E242-4902-A5E9-147FB97CB3F9}" srcOrd="2" destOrd="0" parTransId="{1D02E687-7292-4F9E-A1FD-11F24C7E55F1}" sibTransId="{2BFD4688-9516-48A6-A816-787A22A3B950}"/>
    <dgm:cxn modelId="{574A1F1C-9580-4765-A282-546E7628BAEB}" type="presOf" srcId="{24E57A3E-E242-4902-A5E9-147FB97CB3F9}" destId="{30DDA534-D1A5-441D-A359-5C61EF89E584}" srcOrd="0" destOrd="0" presId="urn:microsoft.com/office/officeart/2005/8/layout/vList5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8302C40A-D2CE-466B-BA78-CF4746EE0A29}" type="presOf" srcId="{BDB53998-19D7-4164-AB24-48EB4F70299B}" destId="{A5A07991-0BE0-4CC3-B222-01AEA5CD0EC7}" srcOrd="0" destOrd="0" presId="urn:microsoft.com/office/officeart/2005/8/layout/vList5"/>
    <dgm:cxn modelId="{849C93C1-789E-4610-9A9C-8D2C618B5030}" type="presOf" srcId="{02F70DC6-ADA3-4907-BC4A-6612D40F192F}" destId="{C63999E9-F77E-4FDB-A8BD-44B2D11F1097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FB94665C-97AE-452E-B0E4-695CE227A8D6}" type="presOf" srcId="{07147714-4078-42E2-AB73-BD9F7BE7A2FD}" destId="{EA62998B-34AB-4900-8F8A-AC44DC943B55}" srcOrd="0" destOrd="0" presId="urn:microsoft.com/office/officeart/2005/8/layout/vList5"/>
    <dgm:cxn modelId="{CF348EF6-C7AA-4A4C-AF21-B2F9F9D51073}" type="presParOf" srcId="{C63999E9-F77E-4FDB-A8BD-44B2D11F1097}" destId="{104307D2-250E-4B33-8963-24515AE6464F}" srcOrd="0" destOrd="0" presId="urn:microsoft.com/office/officeart/2005/8/layout/vList5"/>
    <dgm:cxn modelId="{C753A78E-6911-439A-B97F-A360A52919AD}" type="presParOf" srcId="{104307D2-250E-4B33-8963-24515AE6464F}" destId="{EA62998B-34AB-4900-8F8A-AC44DC943B55}" srcOrd="0" destOrd="0" presId="urn:microsoft.com/office/officeart/2005/8/layout/vList5"/>
    <dgm:cxn modelId="{9667D2C7-D278-4116-B080-D2D299937E7D}" type="presParOf" srcId="{C63999E9-F77E-4FDB-A8BD-44B2D11F1097}" destId="{1A2877DC-7C7F-4DB4-A490-FB01483D59B5}" srcOrd="1" destOrd="0" presId="urn:microsoft.com/office/officeart/2005/8/layout/vList5"/>
    <dgm:cxn modelId="{0E440693-3025-4362-B511-45F1FCD6D8C7}" type="presParOf" srcId="{C63999E9-F77E-4FDB-A8BD-44B2D11F1097}" destId="{8CDD4402-D6EA-406C-ADDF-675F75E31808}" srcOrd="2" destOrd="0" presId="urn:microsoft.com/office/officeart/2005/8/layout/vList5"/>
    <dgm:cxn modelId="{E86D6F6F-F2FC-45D8-A0F6-962ACA58DB31}" type="presParOf" srcId="{8CDD4402-D6EA-406C-ADDF-675F75E31808}" destId="{A5A07991-0BE0-4CC3-B222-01AEA5CD0EC7}" srcOrd="0" destOrd="0" presId="urn:microsoft.com/office/officeart/2005/8/layout/vList5"/>
    <dgm:cxn modelId="{700F461D-DED4-4014-A26D-966D64B55884}" type="presParOf" srcId="{C63999E9-F77E-4FDB-A8BD-44B2D11F1097}" destId="{3772DCA4-4613-4F93-AE5C-09C721D3B39E}" srcOrd="3" destOrd="0" presId="urn:microsoft.com/office/officeart/2005/8/layout/vList5"/>
    <dgm:cxn modelId="{EC551604-FC74-4153-A84A-80604F4183AB}" type="presParOf" srcId="{C63999E9-F77E-4FDB-A8BD-44B2D11F1097}" destId="{30E571FE-51EC-4A81-8F85-A6ED36589BCF}" srcOrd="4" destOrd="0" presId="urn:microsoft.com/office/officeart/2005/8/layout/vList5"/>
    <dgm:cxn modelId="{C4C2EEF6-885C-422C-BD7D-505615D99AC1}" type="presParOf" srcId="{30E571FE-51EC-4A81-8F85-A6ED36589BCF}" destId="{30DDA534-D1A5-441D-A359-5C61EF89E58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ЗЛАЯ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ЖИЗНЕРАДОСТНАЯ</a:t>
          </a:r>
          <a:endParaRPr lang="ru-RU" sz="2000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6FA52939-8273-48EB-9852-8633F65C0BA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БЫСТРАЯ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0BBEBC59-6EE0-4E48-BE06-6B20F97AF04E}" type="sibTrans" cxnId="{8DF65C80-69A0-4237-8352-D40800270E46}">
      <dgm:prSet/>
      <dgm:spPr/>
      <dgm:t>
        <a:bodyPr/>
        <a:lstStyle/>
        <a:p>
          <a:endParaRPr lang="ru-RU"/>
        </a:p>
      </dgm:t>
    </dgm:pt>
    <dgm:pt modelId="{891B03C0-37F2-4491-81CA-237B8B204145}" type="parTrans" cxnId="{8DF65C80-69A0-4237-8352-D40800270E46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3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F392017-72B5-4C99-A618-8171B279F101}" type="pres">
      <dgm:prSet presAssocID="{6FA52939-8273-48EB-9852-8633F65C0BA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EACD80E-7493-4AD1-A28E-F22C1B3D0420}" type="pres">
      <dgm:prSet presAssocID="{6FA52939-8273-48EB-9852-8633F65C0BAE}" presName="parentText" presStyleLbl="node1" presStyleIdx="2" presStyleCnt="3" custLinFactNeighborX="-1120" custLinFactNeighborY="30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F65C80-69A0-4237-8352-D40800270E46}" srcId="{02F70DC6-ADA3-4907-BC4A-6612D40F192F}" destId="{6FA52939-8273-48EB-9852-8633F65C0BAE}" srcOrd="2" destOrd="0" parTransId="{891B03C0-37F2-4491-81CA-237B8B204145}" sibTransId="{0BBEBC59-6EE0-4E48-BE06-6B20F97AF04E}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AADA349F-9D99-46FE-A6CF-06F585F35F7F}" type="presOf" srcId="{BDB53998-19D7-4164-AB24-48EB4F70299B}" destId="{A5A07991-0BE0-4CC3-B222-01AEA5CD0EC7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2A7C514A-EAEC-4DA6-A2BA-000EF44D7F56}" type="presOf" srcId="{07147714-4078-42E2-AB73-BD9F7BE7A2FD}" destId="{EA62998B-34AB-4900-8F8A-AC44DC943B55}" srcOrd="0" destOrd="0" presId="urn:microsoft.com/office/officeart/2005/8/layout/vList5"/>
    <dgm:cxn modelId="{7360BCC5-51CD-451C-AF65-0F6E69BC2BF6}" type="presOf" srcId="{02F70DC6-ADA3-4907-BC4A-6612D40F192F}" destId="{C63999E9-F77E-4FDB-A8BD-44B2D11F1097}" srcOrd="0" destOrd="0" presId="urn:microsoft.com/office/officeart/2005/8/layout/vList5"/>
    <dgm:cxn modelId="{22A2CCCF-772A-4439-9C54-D33061B8472E}" type="presOf" srcId="{6FA52939-8273-48EB-9852-8633F65C0BAE}" destId="{3EACD80E-7493-4AD1-A28E-F22C1B3D0420}" srcOrd="0" destOrd="0" presId="urn:microsoft.com/office/officeart/2005/8/layout/vList5"/>
    <dgm:cxn modelId="{2B2A2604-C461-450D-8362-F7C0F301650E}" type="presParOf" srcId="{C63999E9-F77E-4FDB-A8BD-44B2D11F1097}" destId="{104307D2-250E-4B33-8963-24515AE6464F}" srcOrd="0" destOrd="0" presId="urn:microsoft.com/office/officeart/2005/8/layout/vList5"/>
    <dgm:cxn modelId="{C97581A0-406B-4B97-8591-5E3E88FDA475}" type="presParOf" srcId="{104307D2-250E-4B33-8963-24515AE6464F}" destId="{EA62998B-34AB-4900-8F8A-AC44DC943B55}" srcOrd="0" destOrd="0" presId="urn:microsoft.com/office/officeart/2005/8/layout/vList5"/>
    <dgm:cxn modelId="{175EC798-B473-4EF7-BF53-DFE46D5362A1}" type="presParOf" srcId="{C63999E9-F77E-4FDB-A8BD-44B2D11F1097}" destId="{1A2877DC-7C7F-4DB4-A490-FB01483D59B5}" srcOrd="1" destOrd="0" presId="urn:microsoft.com/office/officeart/2005/8/layout/vList5"/>
    <dgm:cxn modelId="{DD9E3E04-A207-406A-B806-33CD9263928A}" type="presParOf" srcId="{C63999E9-F77E-4FDB-A8BD-44B2D11F1097}" destId="{8CDD4402-D6EA-406C-ADDF-675F75E31808}" srcOrd="2" destOrd="0" presId="urn:microsoft.com/office/officeart/2005/8/layout/vList5"/>
    <dgm:cxn modelId="{F0068CC3-D0A7-424A-81D1-24C03C4FA276}" type="presParOf" srcId="{8CDD4402-D6EA-406C-ADDF-675F75E31808}" destId="{A5A07991-0BE0-4CC3-B222-01AEA5CD0EC7}" srcOrd="0" destOrd="0" presId="urn:microsoft.com/office/officeart/2005/8/layout/vList5"/>
    <dgm:cxn modelId="{CC2471F2-6434-4D8F-A088-0E2057DDABCD}" type="presParOf" srcId="{C63999E9-F77E-4FDB-A8BD-44B2D11F1097}" destId="{3772DCA4-4613-4F93-AE5C-09C721D3B39E}" srcOrd="3" destOrd="0" presId="urn:microsoft.com/office/officeart/2005/8/layout/vList5"/>
    <dgm:cxn modelId="{BE53714A-2255-4091-BE6C-EA73E44009C0}" type="presParOf" srcId="{C63999E9-F77E-4FDB-A8BD-44B2D11F1097}" destId="{3F392017-72B5-4C99-A618-8171B279F101}" srcOrd="4" destOrd="0" presId="urn:microsoft.com/office/officeart/2005/8/layout/vList5"/>
    <dgm:cxn modelId="{D0A360EE-81D3-455D-A848-7EC3573C98D4}" type="presParOf" srcId="{3F392017-72B5-4C99-A618-8171B279F101}" destId="{3EACD80E-7493-4AD1-A28E-F22C1B3D042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ЗАВОРАЖИВАЮЩАЯ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3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3" custScaleX="109826" custLinFactNeighborX="-6720" custLinFactNeighborY="5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0FF419-7008-4BE6-947D-F7CE5CDE7249}" type="presOf" srcId="{07147714-4078-42E2-AB73-BD9F7BE7A2FD}" destId="{EA62998B-34AB-4900-8F8A-AC44DC943B55}" srcOrd="0" destOrd="0" presId="urn:microsoft.com/office/officeart/2005/8/layout/vList5"/>
    <dgm:cxn modelId="{C8273676-5004-4CAD-AD90-B1FDED3FA084}" srcId="{02F70DC6-ADA3-4907-BC4A-6612D40F192F}" destId="{24E57A3E-E242-4902-A5E9-147FB97CB3F9}" srcOrd="2" destOrd="0" parTransId="{1D02E687-7292-4F9E-A1FD-11F24C7E55F1}" sibTransId="{2BFD4688-9516-48A6-A816-787A22A3B950}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5F89B69A-8567-45E0-9A28-D91A6ED91329}" type="presOf" srcId="{24E57A3E-E242-4902-A5E9-147FB97CB3F9}" destId="{30DDA534-D1A5-441D-A359-5C61EF89E584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FD21ACC1-22F2-4352-B988-19E35EDD00B9}" type="presOf" srcId="{02F70DC6-ADA3-4907-BC4A-6612D40F192F}" destId="{C63999E9-F77E-4FDB-A8BD-44B2D11F1097}" srcOrd="0" destOrd="0" presId="urn:microsoft.com/office/officeart/2005/8/layout/vList5"/>
    <dgm:cxn modelId="{05C16A0E-E9CF-4C8A-8129-DA83C9DBD7F6}" type="presOf" srcId="{BDB53998-19D7-4164-AB24-48EB4F70299B}" destId="{A5A07991-0BE0-4CC3-B222-01AEA5CD0EC7}" srcOrd="0" destOrd="0" presId="urn:microsoft.com/office/officeart/2005/8/layout/vList5"/>
    <dgm:cxn modelId="{021BE605-4247-42F7-BE84-219C362A4872}" type="presParOf" srcId="{C63999E9-F77E-4FDB-A8BD-44B2D11F1097}" destId="{104307D2-250E-4B33-8963-24515AE6464F}" srcOrd="0" destOrd="0" presId="urn:microsoft.com/office/officeart/2005/8/layout/vList5"/>
    <dgm:cxn modelId="{2C890027-6F4A-4463-A70E-3B3BE9A19FCA}" type="presParOf" srcId="{104307D2-250E-4B33-8963-24515AE6464F}" destId="{EA62998B-34AB-4900-8F8A-AC44DC943B55}" srcOrd="0" destOrd="0" presId="urn:microsoft.com/office/officeart/2005/8/layout/vList5"/>
    <dgm:cxn modelId="{508F87C8-4706-4D5E-9B58-92CC5D27A97A}" type="presParOf" srcId="{C63999E9-F77E-4FDB-A8BD-44B2D11F1097}" destId="{1A2877DC-7C7F-4DB4-A490-FB01483D59B5}" srcOrd="1" destOrd="0" presId="urn:microsoft.com/office/officeart/2005/8/layout/vList5"/>
    <dgm:cxn modelId="{4ECE157F-B14B-443C-A62B-3010FA5CD9EA}" type="presParOf" srcId="{C63999E9-F77E-4FDB-A8BD-44B2D11F1097}" destId="{8CDD4402-D6EA-406C-ADDF-675F75E31808}" srcOrd="2" destOrd="0" presId="urn:microsoft.com/office/officeart/2005/8/layout/vList5"/>
    <dgm:cxn modelId="{0E524151-B8FC-4348-B2DB-67FD6033EDAC}" type="presParOf" srcId="{8CDD4402-D6EA-406C-ADDF-675F75E31808}" destId="{A5A07991-0BE0-4CC3-B222-01AEA5CD0EC7}" srcOrd="0" destOrd="0" presId="urn:microsoft.com/office/officeart/2005/8/layout/vList5"/>
    <dgm:cxn modelId="{0E20C7C4-46D4-4CC8-8FED-5BD8A1D47B38}" type="presParOf" srcId="{C63999E9-F77E-4FDB-A8BD-44B2D11F1097}" destId="{3772DCA4-4613-4F93-AE5C-09C721D3B39E}" srcOrd="3" destOrd="0" presId="urn:microsoft.com/office/officeart/2005/8/layout/vList5"/>
    <dgm:cxn modelId="{981AF203-9749-4792-9645-012E0E072B0D}" type="presParOf" srcId="{C63999E9-F77E-4FDB-A8BD-44B2D11F1097}" destId="{30E571FE-51EC-4A81-8F85-A6ED36589BCF}" srcOrd="4" destOrd="0" presId="urn:microsoft.com/office/officeart/2005/8/layout/vList5"/>
    <dgm:cxn modelId="{C2FE049C-2646-422E-B02A-5FF7DC5AAFD1}" type="presParOf" srcId="{30E571FE-51EC-4A81-8F85-A6ED36589BCF}" destId="{30DDA534-D1A5-441D-A359-5C61EF89E58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ВЕСЁЛАЯ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993A8CEA-8D83-41C2-905E-E79D0343178F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 НАСТОЙЧИВАЯ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2013D5A9-A691-4B65-BAD3-893D545CE86A}" type="parTrans" cxnId="{77D39BDB-0975-4862-B1C1-4989B2DBBDF1}">
      <dgm:prSet/>
      <dgm:spPr/>
      <dgm:t>
        <a:bodyPr/>
        <a:lstStyle/>
        <a:p>
          <a:endParaRPr lang="ru-RU"/>
        </a:p>
      </dgm:t>
    </dgm:pt>
    <dgm:pt modelId="{B28DF231-439D-4DD5-90A2-2999FA9E9DF0}" type="sibTrans" cxnId="{77D39BDB-0975-4862-B1C1-4989B2DBBDF1}">
      <dgm:prSet/>
      <dgm:spPr/>
      <dgm:t>
        <a:bodyPr/>
        <a:lstStyle/>
        <a:p>
          <a:endParaRPr lang="ru-RU"/>
        </a:p>
      </dgm:t>
    </dgm:pt>
    <dgm:pt modelId="{1A8139E0-FC96-40BA-92D3-5509EB79C5F5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МУЖЕСТВЕННАЯ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332F938B-214A-4DD3-9D29-F76E17236844}" type="parTrans" cxnId="{230D3010-3EB4-4CB5-BDA7-EA0935CD1250}">
      <dgm:prSet/>
      <dgm:spPr/>
      <dgm:t>
        <a:bodyPr/>
        <a:lstStyle/>
        <a:p>
          <a:endParaRPr lang="ru-RU"/>
        </a:p>
      </dgm:t>
    </dgm:pt>
    <dgm:pt modelId="{93F0B997-1313-4F48-86B8-E1F50EA5E4F3}" type="sibTrans" cxnId="{230D3010-3EB4-4CB5-BDA7-EA0935CD1250}">
      <dgm:prSet/>
      <dgm:spPr/>
      <dgm:t>
        <a:bodyPr/>
        <a:lstStyle/>
        <a:p>
          <a:endParaRPr lang="ru-RU"/>
        </a:p>
      </dgm:t>
    </dgm:pt>
    <dgm:pt modelId="{F5767477-F4F1-4FF5-AF57-E37C4BDFA518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i="0" dirty="0" smtClean="0"/>
            <a:t>ОСТОРОЖНАЯ</a:t>
          </a:r>
          <a:endParaRPr lang="ru-RU" sz="2000" b="1" i="0" dirty="0">
            <a:latin typeface="Calibri" pitchFamily="34" charset="0"/>
            <a:cs typeface="Calibri" pitchFamily="34" charset="0"/>
          </a:endParaRPr>
        </a:p>
      </dgm:t>
    </dgm:pt>
    <dgm:pt modelId="{E773565A-8448-41F3-A325-0BB253B51B99}" type="parTrans" cxnId="{AFE5A63B-6565-4389-B63E-368A19C7658D}">
      <dgm:prSet/>
      <dgm:spPr/>
      <dgm:t>
        <a:bodyPr/>
        <a:lstStyle/>
        <a:p>
          <a:endParaRPr lang="ru-RU"/>
        </a:p>
      </dgm:t>
    </dgm:pt>
    <dgm:pt modelId="{D4155E27-1DC7-4D4D-9A2C-9ADB0BBBC46F}" type="sibTrans" cxnId="{AFE5A63B-6565-4389-B63E-368A19C7658D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4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F2DF1310-C9F8-4EB3-820F-5B56AADFD769}" type="pres">
      <dgm:prSet presAssocID="{993A8CEA-8D83-41C2-905E-E79D0343178F}" presName="linNode" presStyleCnt="0"/>
      <dgm:spPr/>
    </dgm:pt>
    <dgm:pt modelId="{665D565B-B8FC-42B1-80D1-DC35632E8C18}" type="pres">
      <dgm:prSet presAssocID="{993A8CEA-8D83-41C2-905E-E79D0343178F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BC7C2-4238-46C6-87B5-0C2B66F177C1}" type="pres">
      <dgm:prSet presAssocID="{B28DF231-439D-4DD5-90A2-2999FA9E9DF0}" presName="sp" presStyleCnt="0"/>
      <dgm:spPr/>
    </dgm:pt>
    <dgm:pt modelId="{61C66489-4066-4665-AC56-358A130F2CE5}" type="pres">
      <dgm:prSet presAssocID="{1A8139E0-FC96-40BA-92D3-5509EB79C5F5}" presName="linNode" presStyleCnt="0"/>
      <dgm:spPr/>
    </dgm:pt>
    <dgm:pt modelId="{F6939C63-962A-4748-9CBD-5356616EC435}" type="pres">
      <dgm:prSet presAssocID="{1A8139E0-FC96-40BA-92D3-5509EB79C5F5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96F16-2286-4448-9CD1-5DFFE9C7A2EE}" type="pres">
      <dgm:prSet presAssocID="{93F0B997-1313-4F48-86B8-E1F50EA5E4F3}" presName="sp" presStyleCnt="0"/>
      <dgm:spPr/>
    </dgm:pt>
    <dgm:pt modelId="{99058C5C-461D-4A38-9060-5FA1BE199EE0}" type="pres">
      <dgm:prSet presAssocID="{F5767477-F4F1-4FF5-AF57-E37C4BDFA518}" presName="linNode" presStyleCnt="0"/>
      <dgm:spPr/>
    </dgm:pt>
    <dgm:pt modelId="{6D805D05-2DDB-446A-ABE7-1EEF32251985}" type="pres">
      <dgm:prSet presAssocID="{F5767477-F4F1-4FF5-AF57-E37C4BDFA518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D39BDB-0975-4862-B1C1-4989B2DBBDF1}" srcId="{02F70DC6-ADA3-4907-BC4A-6612D40F192F}" destId="{993A8CEA-8D83-41C2-905E-E79D0343178F}" srcOrd="1" destOrd="0" parTransId="{2013D5A9-A691-4B65-BAD3-893D545CE86A}" sibTransId="{B28DF231-439D-4DD5-90A2-2999FA9E9DF0}"/>
    <dgm:cxn modelId="{230D3010-3EB4-4CB5-BDA7-EA0935CD1250}" srcId="{02F70DC6-ADA3-4907-BC4A-6612D40F192F}" destId="{1A8139E0-FC96-40BA-92D3-5509EB79C5F5}" srcOrd="2" destOrd="0" parTransId="{332F938B-214A-4DD3-9D29-F76E17236844}" sibTransId="{93F0B997-1313-4F48-86B8-E1F50EA5E4F3}"/>
    <dgm:cxn modelId="{DD8F03C3-7A1C-45C9-AA33-F2F514AFC4B9}" type="presOf" srcId="{07147714-4078-42E2-AB73-BD9F7BE7A2FD}" destId="{EA62998B-34AB-4900-8F8A-AC44DC943B55}" srcOrd="0" destOrd="0" presId="urn:microsoft.com/office/officeart/2005/8/layout/vList5"/>
    <dgm:cxn modelId="{AFE5A63B-6565-4389-B63E-368A19C7658D}" srcId="{02F70DC6-ADA3-4907-BC4A-6612D40F192F}" destId="{F5767477-F4F1-4FF5-AF57-E37C4BDFA518}" srcOrd="3" destOrd="0" parTransId="{E773565A-8448-41F3-A325-0BB253B51B99}" sibTransId="{D4155E27-1DC7-4D4D-9A2C-9ADB0BBBC46F}"/>
    <dgm:cxn modelId="{0583AA74-2D05-45B8-A4D2-91713239035B}" type="presOf" srcId="{F5767477-F4F1-4FF5-AF57-E37C4BDFA518}" destId="{6D805D05-2DDB-446A-ABE7-1EEF32251985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5DADBE2E-8F74-4AFE-8B95-B7CF706C45D1}" type="presOf" srcId="{02F70DC6-ADA3-4907-BC4A-6612D40F192F}" destId="{C63999E9-F77E-4FDB-A8BD-44B2D11F1097}" srcOrd="0" destOrd="0" presId="urn:microsoft.com/office/officeart/2005/8/layout/vList5"/>
    <dgm:cxn modelId="{8FAD1AE4-1F32-47CA-9B61-47083A225A94}" type="presOf" srcId="{993A8CEA-8D83-41C2-905E-E79D0343178F}" destId="{665D565B-B8FC-42B1-80D1-DC35632E8C18}" srcOrd="0" destOrd="0" presId="urn:microsoft.com/office/officeart/2005/8/layout/vList5"/>
    <dgm:cxn modelId="{595950A4-C27A-410F-9327-F6C853D1F30B}" type="presOf" srcId="{1A8139E0-FC96-40BA-92D3-5509EB79C5F5}" destId="{F6939C63-962A-4748-9CBD-5356616EC435}" srcOrd="0" destOrd="0" presId="urn:microsoft.com/office/officeart/2005/8/layout/vList5"/>
    <dgm:cxn modelId="{F68CC8FC-FC1F-4493-818C-F71C6C7F1879}" type="presParOf" srcId="{C63999E9-F77E-4FDB-A8BD-44B2D11F1097}" destId="{104307D2-250E-4B33-8963-24515AE6464F}" srcOrd="0" destOrd="0" presId="urn:microsoft.com/office/officeart/2005/8/layout/vList5"/>
    <dgm:cxn modelId="{C56824E4-25F8-4201-95E9-CC21D85BF5AE}" type="presParOf" srcId="{104307D2-250E-4B33-8963-24515AE6464F}" destId="{EA62998B-34AB-4900-8F8A-AC44DC943B55}" srcOrd="0" destOrd="0" presId="urn:microsoft.com/office/officeart/2005/8/layout/vList5"/>
    <dgm:cxn modelId="{1CDE160C-1926-4A52-A613-0498EBA5C9C9}" type="presParOf" srcId="{C63999E9-F77E-4FDB-A8BD-44B2D11F1097}" destId="{1A2877DC-7C7F-4DB4-A490-FB01483D59B5}" srcOrd="1" destOrd="0" presId="urn:microsoft.com/office/officeart/2005/8/layout/vList5"/>
    <dgm:cxn modelId="{2CADB948-3BD6-4C43-840A-163594F337D1}" type="presParOf" srcId="{C63999E9-F77E-4FDB-A8BD-44B2D11F1097}" destId="{F2DF1310-C9F8-4EB3-820F-5B56AADFD769}" srcOrd="2" destOrd="0" presId="urn:microsoft.com/office/officeart/2005/8/layout/vList5"/>
    <dgm:cxn modelId="{8D0DE2CC-13F1-4221-A56E-4500C4C19B20}" type="presParOf" srcId="{F2DF1310-C9F8-4EB3-820F-5B56AADFD769}" destId="{665D565B-B8FC-42B1-80D1-DC35632E8C18}" srcOrd="0" destOrd="0" presId="urn:microsoft.com/office/officeart/2005/8/layout/vList5"/>
    <dgm:cxn modelId="{E631CF3E-D7E6-4823-8CC7-669D5FD10C56}" type="presParOf" srcId="{C63999E9-F77E-4FDB-A8BD-44B2D11F1097}" destId="{B1CBC7C2-4238-46C6-87B5-0C2B66F177C1}" srcOrd="3" destOrd="0" presId="urn:microsoft.com/office/officeart/2005/8/layout/vList5"/>
    <dgm:cxn modelId="{828682AE-9530-4589-B1E1-4D7DDE5CE852}" type="presParOf" srcId="{C63999E9-F77E-4FDB-A8BD-44B2D11F1097}" destId="{61C66489-4066-4665-AC56-358A130F2CE5}" srcOrd="4" destOrd="0" presId="urn:microsoft.com/office/officeart/2005/8/layout/vList5"/>
    <dgm:cxn modelId="{64962A14-23A1-4348-8C58-AA51CB0C0C55}" type="presParOf" srcId="{61C66489-4066-4665-AC56-358A130F2CE5}" destId="{F6939C63-962A-4748-9CBD-5356616EC435}" srcOrd="0" destOrd="0" presId="urn:microsoft.com/office/officeart/2005/8/layout/vList5"/>
    <dgm:cxn modelId="{DB258141-783F-421A-BB77-E1A3A958E47F}" type="presParOf" srcId="{C63999E9-F77E-4FDB-A8BD-44B2D11F1097}" destId="{97E96F16-2286-4448-9CD1-5DFFE9C7A2EE}" srcOrd="5" destOrd="0" presId="urn:microsoft.com/office/officeart/2005/8/layout/vList5"/>
    <dgm:cxn modelId="{74086402-EC56-4621-A83C-615448544852}" type="presParOf" srcId="{C63999E9-F77E-4FDB-A8BD-44B2D11F1097}" destId="{99058C5C-461D-4A38-9060-5FA1BE199EE0}" srcOrd="6" destOrd="0" presId="urn:microsoft.com/office/officeart/2005/8/layout/vList5"/>
    <dgm:cxn modelId="{661E5878-8B13-4B66-95FA-2055D9D4D97E}" type="presParOf" srcId="{99058C5C-461D-4A38-9060-5FA1BE199EE0}" destId="{6D805D05-2DDB-446A-ABE7-1EEF3225198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2F70DC6-ADA3-4907-BC4A-6612D40F192F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7147714-4078-42E2-AB73-BD9F7BE7A2FD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F9700E1E-C959-466D-BA30-FF234BD709A9}" type="parTrans" cxnId="{74D28A90-2AB1-492F-9563-0C0B7EBF07FC}">
      <dgm:prSet/>
      <dgm:spPr/>
      <dgm:t>
        <a:bodyPr/>
        <a:lstStyle/>
        <a:p>
          <a:endParaRPr lang="ru-RU"/>
        </a:p>
      </dgm:t>
    </dgm:pt>
    <dgm:pt modelId="{CA340D25-423D-49C2-8052-98100565551A}" type="sibTrans" cxnId="{74D28A90-2AB1-492F-9563-0C0B7EBF07FC}">
      <dgm:prSet/>
      <dgm:spPr/>
      <dgm:t>
        <a:bodyPr/>
        <a:lstStyle/>
        <a:p>
          <a:endParaRPr lang="ru-RU"/>
        </a:p>
      </dgm:t>
    </dgm:pt>
    <dgm:pt modelId="{BDB53998-19D7-4164-AB24-48EB4F70299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ГРУСТНАЯ</a:t>
          </a:r>
          <a:endParaRPr lang="ru-RU" sz="2000" dirty="0">
            <a:latin typeface="Calibri" pitchFamily="34" charset="0"/>
            <a:cs typeface="Calibri" pitchFamily="34" charset="0"/>
          </a:endParaRPr>
        </a:p>
      </dgm:t>
    </dgm:pt>
    <dgm:pt modelId="{E9399360-1E32-4E12-BE5A-6040537BDCDF}" type="parTrans" cxnId="{6FA73514-90EF-44B8-9A79-E89FD7E75237}">
      <dgm:prSet/>
      <dgm:spPr/>
      <dgm:t>
        <a:bodyPr/>
        <a:lstStyle/>
        <a:p>
          <a:endParaRPr lang="ru-RU"/>
        </a:p>
      </dgm:t>
    </dgm:pt>
    <dgm:pt modelId="{EB72163D-0A4A-4223-A46A-6AF2713581B7}" type="sibTrans" cxnId="{6FA73514-90EF-44B8-9A79-E89FD7E75237}">
      <dgm:prSet/>
      <dgm:spPr/>
      <dgm:t>
        <a:bodyPr/>
        <a:lstStyle/>
        <a:p>
          <a:endParaRPr lang="ru-RU"/>
        </a:p>
      </dgm:t>
    </dgm:pt>
    <dgm:pt modelId="{24E57A3E-E242-4902-A5E9-147FB97CB3F9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ИСПУГАННАЯ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2BFD4688-9516-48A6-A816-787A22A3B950}" type="sibTrans" cxnId="{C8273676-5004-4CAD-AD90-B1FDED3FA084}">
      <dgm:prSet/>
      <dgm:spPr/>
      <dgm:t>
        <a:bodyPr/>
        <a:lstStyle/>
        <a:p>
          <a:endParaRPr lang="ru-RU"/>
        </a:p>
      </dgm:t>
    </dgm:pt>
    <dgm:pt modelId="{1D02E687-7292-4F9E-A1FD-11F24C7E55F1}" type="parTrans" cxnId="{C8273676-5004-4CAD-AD90-B1FDED3FA084}">
      <dgm:prSet/>
      <dgm:spPr/>
      <dgm:t>
        <a:bodyPr/>
        <a:lstStyle/>
        <a:p>
          <a:endParaRPr lang="ru-RU"/>
        </a:p>
      </dgm:t>
    </dgm:pt>
    <dgm:pt modelId="{6FA52939-8273-48EB-9852-8633F65C0BAE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2000" b="1" dirty="0" smtClean="0">
              <a:latin typeface="Calibri" pitchFamily="34" charset="0"/>
              <a:cs typeface="Calibri" pitchFamily="34" charset="0"/>
            </a:rPr>
            <a:t>СМЕЛАЯ</a:t>
          </a:r>
          <a:endParaRPr lang="ru-RU" sz="2000" b="1" dirty="0">
            <a:latin typeface="Calibri" pitchFamily="34" charset="0"/>
            <a:cs typeface="Calibri" pitchFamily="34" charset="0"/>
          </a:endParaRPr>
        </a:p>
      </dgm:t>
    </dgm:pt>
    <dgm:pt modelId="{0BBEBC59-6EE0-4E48-BE06-6B20F97AF04E}" type="sibTrans" cxnId="{8DF65C80-69A0-4237-8352-D40800270E46}">
      <dgm:prSet/>
      <dgm:spPr/>
      <dgm:t>
        <a:bodyPr/>
        <a:lstStyle/>
        <a:p>
          <a:endParaRPr lang="ru-RU"/>
        </a:p>
      </dgm:t>
    </dgm:pt>
    <dgm:pt modelId="{891B03C0-37F2-4491-81CA-237B8B204145}" type="parTrans" cxnId="{8DF65C80-69A0-4237-8352-D40800270E46}">
      <dgm:prSet/>
      <dgm:spPr/>
      <dgm:t>
        <a:bodyPr/>
        <a:lstStyle/>
        <a:p>
          <a:endParaRPr lang="ru-RU"/>
        </a:p>
      </dgm:t>
    </dgm:pt>
    <dgm:pt modelId="{C63999E9-F77E-4FDB-A8BD-44B2D11F1097}" type="pres">
      <dgm:prSet presAssocID="{02F70DC6-ADA3-4907-BC4A-6612D40F192F}" presName="Name0" presStyleCnt="0">
        <dgm:presLayoutVars>
          <dgm:dir/>
          <dgm:animLvl val="lvl"/>
          <dgm:resizeHandles val="exact"/>
        </dgm:presLayoutVars>
      </dgm:prSet>
      <dgm:spPr/>
    </dgm:pt>
    <dgm:pt modelId="{104307D2-250E-4B33-8963-24515AE6464F}" type="pres">
      <dgm:prSet presAssocID="{07147714-4078-42E2-AB73-BD9F7BE7A2FD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A62998B-34AB-4900-8F8A-AC44DC943B55}" type="pres">
      <dgm:prSet presAssocID="{07147714-4078-42E2-AB73-BD9F7BE7A2FD}" presName="parentText" presStyleLbl="node1" presStyleIdx="0" presStyleCnt="4" custScaleX="114247" custLinFactNeighborX="-7094" custLinFactNeighborY="3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877DC-7C7F-4DB4-A490-FB01483D59B5}" type="pres">
      <dgm:prSet presAssocID="{CA340D25-423D-49C2-8052-98100565551A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CDD4402-D6EA-406C-ADDF-675F75E31808}" type="pres">
      <dgm:prSet presAssocID="{BDB53998-19D7-4164-AB24-48EB4F70299B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5A07991-0BE0-4CC3-B222-01AEA5CD0EC7}" type="pres">
      <dgm:prSet presAssocID="{BDB53998-19D7-4164-AB24-48EB4F70299B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2DCA4-4613-4F93-AE5C-09C721D3B39E}" type="pres">
      <dgm:prSet presAssocID="{EB72163D-0A4A-4223-A46A-6AF2713581B7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E571FE-51EC-4A81-8F85-A6ED36589BCF}" type="pres">
      <dgm:prSet presAssocID="{24E57A3E-E242-4902-A5E9-147FB97CB3F9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0DDA534-D1A5-441D-A359-5C61EF89E584}" type="pres">
      <dgm:prSet presAssocID="{24E57A3E-E242-4902-A5E9-147FB97CB3F9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32A63-7F70-4634-AF66-61BEAB3F5770}" type="pres">
      <dgm:prSet presAssocID="{2BFD4688-9516-48A6-A816-787A22A3B950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F392017-72B5-4C99-A618-8171B279F101}" type="pres">
      <dgm:prSet presAssocID="{6FA52939-8273-48EB-9852-8633F65C0BAE}" presName="linNod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EACD80E-7493-4AD1-A28E-F22C1B3D0420}" type="pres">
      <dgm:prSet presAssocID="{6FA52939-8273-48EB-9852-8633F65C0BA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3676-5004-4CAD-AD90-B1FDED3FA084}" srcId="{02F70DC6-ADA3-4907-BC4A-6612D40F192F}" destId="{24E57A3E-E242-4902-A5E9-147FB97CB3F9}" srcOrd="2" destOrd="0" parTransId="{1D02E687-7292-4F9E-A1FD-11F24C7E55F1}" sibTransId="{2BFD4688-9516-48A6-A816-787A22A3B950}"/>
    <dgm:cxn modelId="{7925E3D2-FDC6-484B-8221-37844E68F8DC}" type="presOf" srcId="{02F70DC6-ADA3-4907-BC4A-6612D40F192F}" destId="{C63999E9-F77E-4FDB-A8BD-44B2D11F1097}" srcOrd="0" destOrd="0" presId="urn:microsoft.com/office/officeart/2005/8/layout/vList5"/>
    <dgm:cxn modelId="{6C06223E-13E6-468F-9666-AFF5235793D1}" type="presOf" srcId="{6FA52939-8273-48EB-9852-8633F65C0BAE}" destId="{3EACD80E-7493-4AD1-A28E-F22C1B3D0420}" srcOrd="0" destOrd="0" presId="urn:microsoft.com/office/officeart/2005/8/layout/vList5"/>
    <dgm:cxn modelId="{DE8A6D67-A026-495F-BF9B-08C183DE24F5}" type="presOf" srcId="{07147714-4078-42E2-AB73-BD9F7BE7A2FD}" destId="{EA62998B-34AB-4900-8F8A-AC44DC943B55}" srcOrd="0" destOrd="0" presId="urn:microsoft.com/office/officeart/2005/8/layout/vList5"/>
    <dgm:cxn modelId="{8DF65C80-69A0-4237-8352-D40800270E46}" srcId="{02F70DC6-ADA3-4907-BC4A-6612D40F192F}" destId="{6FA52939-8273-48EB-9852-8633F65C0BAE}" srcOrd="3" destOrd="0" parTransId="{891B03C0-37F2-4491-81CA-237B8B204145}" sibTransId="{0BBEBC59-6EE0-4E48-BE06-6B20F97AF04E}"/>
    <dgm:cxn modelId="{6FA73514-90EF-44B8-9A79-E89FD7E75237}" srcId="{02F70DC6-ADA3-4907-BC4A-6612D40F192F}" destId="{BDB53998-19D7-4164-AB24-48EB4F70299B}" srcOrd="1" destOrd="0" parTransId="{E9399360-1E32-4E12-BE5A-6040537BDCDF}" sibTransId="{EB72163D-0A4A-4223-A46A-6AF2713581B7}"/>
    <dgm:cxn modelId="{51360524-7764-49A9-9784-3901E36C3A95}" type="presOf" srcId="{BDB53998-19D7-4164-AB24-48EB4F70299B}" destId="{A5A07991-0BE0-4CC3-B222-01AEA5CD0EC7}" srcOrd="0" destOrd="0" presId="urn:microsoft.com/office/officeart/2005/8/layout/vList5"/>
    <dgm:cxn modelId="{4C91893C-ECB3-4A37-BD29-0237AB286EDA}" type="presOf" srcId="{24E57A3E-E242-4902-A5E9-147FB97CB3F9}" destId="{30DDA534-D1A5-441D-A359-5C61EF89E584}" srcOrd="0" destOrd="0" presId="urn:microsoft.com/office/officeart/2005/8/layout/vList5"/>
    <dgm:cxn modelId="{74D28A90-2AB1-492F-9563-0C0B7EBF07FC}" srcId="{02F70DC6-ADA3-4907-BC4A-6612D40F192F}" destId="{07147714-4078-42E2-AB73-BD9F7BE7A2FD}" srcOrd="0" destOrd="0" parTransId="{F9700E1E-C959-466D-BA30-FF234BD709A9}" sibTransId="{CA340D25-423D-49C2-8052-98100565551A}"/>
    <dgm:cxn modelId="{5F667FDD-34AB-4D82-B103-398B8AEA8013}" type="presParOf" srcId="{C63999E9-F77E-4FDB-A8BD-44B2D11F1097}" destId="{104307D2-250E-4B33-8963-24515AE6464F}" srcOrd="0" destOrd="0" presId="urn:microsoft.com/office/officeart/2005/8/layout/vList5"/>
    <dgm:cxn modelId="{7DF78EF1-C46E-4E74-A95B-F51632ABE1C4}" type="presParOf" srcId="{104307D2-250E-4B33-8963-24515AE6464F}" destId="{EA62998B-34AB-4900-8F8A-AC44DC943B55}" srcOrd="0" destOrd="0" presId="urn:microsoft.com/office/officeart/2005/8/layout/vList5"/>
    <dgm:cxn modelId="{DFD094D1-4D78-43AA-A4B9-87A7625E8014}" type="presParOf" srcId="{C63999E9-F77E-4FDB-A8BD-44B2D11F1097}" destId="{1A2877DC-7C7F-4DB4-A490-FB01483D59B5}" srcOrd="1" destOrd="0" presId="urn:microsoft.com/office/officeart/2005/8/layout/vList5"/>
    <dgm:cxn modelId="{C6EC079A-FB2B-4256-85AC-1FE6CC5F6991}" type="presParOf" srcId="{C63999E9-F77E-4FDB-A8BD-44B2D11F1097}" destId="{8CDD4402-D6EA-406C-ADDF-675F75E31808}" srcOrd="2" destOrd="0" presId="urn:microsoft.com/office/officeart/2005/8/layout/vList5"/>
    <dgm:cxn modelId="{7D93F94C-36E1-4288-B2D0-1E34FDFABC3D}" type="presParOf" srcId="{8CDD4402-D6EA-406C-ADDF-675F75E31808}" destId="{A5A07991-0BE0-4CC3-B222-01AEA5CD0EC7}" srcOrd="0" destOrd="0" presId="urn:microsoft.com/office/officeart/2005/8/layout/vList5"/>
    <dgm:cxn modelId="{FEC25433-DBA5-4442-92F5-AC221DD4E457}" type="presParOf" srcId="{C63999E9-F77E-4FDB-A8BD-44B2D11F1097}" destId="{3772DCA4-4613-4F93-AE5C-09C721D3B39E}" srcOrd="3" destOrd="0" presId="urn:microsoft.com/office/officeart/2005/8/layout/vList5"/>
    <dgm:cxn modelId="{A821CD36-8540-4A05-9212-CAA02B11CCFB}" type="presParOf" srcId="{C63999E9-F77E-4FDB-A8BD-44B2D11F1097}" destId="{30E571FE-51EC-4A81-8F85-A6ED36589BCF}" srcOrd="4" destOrd="0" presId="urn:microsoft.com/office/officeart/2005/8/layout/vList5"/>
    <dgm:cxn modelId="{631DF814-FB41-4792-A5F2-18BA284E6F1F}" type="presParOf" srcId="{30E571FE-51EC-4A81-8F85-A6ED36589BCF}" destId="{30DDA534-D1A5-441D-A359-5C61EF89E584}" srcOrd="0" destOrd="0" presId="urn:microsoft.com/office/officeart/2005/8/layout/vList5"/>
    <dgm:cxn modelId="{ED0B977F-3E2B-48A0-85D5-8527FC8B69D9}" type="presParOf" srcId="{C63999E9-F77E-4FDB-A8BD-44B2D11F1097}" destId="{D7F32A63-7F70-4634-AF66-61BEAB3F5770}" srcOrd="5" destOrd="0" presId="urn:microsoft.com/office/officeart/2005/8/layout/vList5"/>
    <dgm:cxn modelId="{893BFA9E-D87B-4D69-A598-C414AF96A398}" type="presParOf" srcId="{C63999E9-F77E-4FDB-A8BD-44B2D11F1097}" destId="{3F392017-72B5-4C99-A618-8171B279F101}" srcOrd="6" destOrd="0" presId="urn:microsoft.com/office/officeart/2005/8/layout/vList5"/>
    <dgm:cxn modelId="{72863ED8-E413-4CFA-9E9B-04475E0E0CDB}" type="presParOf" srcId="{3F392017-72B5-4C99-A618-8171B279F101}" destId="{3EACD80E-7493-4AD1-A28E-F22C1B3D042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40397"/>
          <a:ext cx="2914642" cy="100473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40397"/>
        <a:ext cx="2914642" cy="1004736"/>
      </dsp:txXfrm>
    </dsp:sp>
    <dsp:sp modelId="{A5A07991-0BE0-4CC3-B222-01AEA5CD0EC7}">
      <dsp:nvSpPr>
        <dsp:cNvPr id="0" name=""/>
        <dsp:cNvSpPr/>
      </dsp:nvSpPr>
      <dsp:spPr>
        <a:xfrm>
          <a:off x="2085978" y="1057271"/>
          <a:ext cx="2551176" cy="100473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Calibri" pitchFamily="34" charset="0"/>
              <a:cs typeface="Calibri" pitchFamily="34" charset="0"/>
            </a:rPr>
            <a:t>РЕЗКАЯ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1057271"/>
        <a:ext cx="2551176" cy="1004736"/>
      </dsp:txXfrm>
    </dsp:sp>
    <dsp:sp modelId="{30DDA534-D1A5-441D-A359-5C61EF89E584}">
      <dsp:nvSpPr>
        <dsp:cNvPr id="0" name=""/>
        <dsp:cNvSpPr/>
      </dsp:nvSpPr>
      <dsp:spPr>
        <a:xfrm>
          <a:off x="2085978" y="2112244"/>
          <a:ext cx="2551176" cy="100473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2112244"/>
        <a:ext cx="2551176" cy="1004736"/>
      </dsp:txXfrm>
    </dsp:sp>
    <dsp:sp modelId="{B27119DD-51C5-4E72-8D0D-E0FC1257373C}">
      <dsp:nvSpPr>
        <dsp:cNvPr id="0" name=""/>
        <dsp:cNvSpPr/>
      </dsp:nvSpPr>
      <dsp:spPr>
        <a:xfrm>
          <a:off x="2085978" y="3167217"/>
          <a:ext cx="2551176" cy="100473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ЧАРУЮЩАЯ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3167217"/>
        <a:ext cx="2551176" cy="1004736"/>
      </dsp:txXfrm>
    </dsp:sp>
    <dsp:sp modelId="{3EACD80E-7493-4AD1-A28E-F22C1B3D0420}">
      <dsp:nvSpPr>
        <dsp:cNvPr id="0" name=""/>
        <dsp:cNvSpPr/>
      </dsp:nvSpPr>
      <dsp:spPr>
        <a:xfrm>
          <a:off x="2085978" y="4222190"/>
          <a:ext cx="2551176" cy="100473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БЫСТРАЯ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4222190"/>
        <a:ext cx="2551176" cy="100473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5D565B-B8FC-42B1-80D1-DC35632E8C18}">
      <dsp:nvSpPr>
        <dsp:cNvPr id="0" name=""/>
        <dsp:cNvSpPr/>
      </dsp:nvSpPr>
      <dsp:spPr>
        <a:xfrm>
          <a:off x="2296285" y="585767"/>
          <a:ext cx="2551176" cy="117117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 НАСТОЙЧИВАЯ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2296285" y="585767"/>
        <a:ext cx="2551176" cy="1171171"/>
      </dsp:txXfrm>
    </dsp:sp>
    <dsp:sp modelId="{6D805D05-2DDB-446A-ABE7-1EEF32251985}">
      <dsp:nvSpPr>
        <dsp:cNvPr id="0" name=""/>
        <dsp:cNvSpPr/>
      </dsp:nvSpPr>
      <dsp:spPr>
        <a:xfrm>
          <a:off x="2248654" y="2215568"/>
          <a:ext cx="2551176" cy="161827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ОСТОРОЖНАЯ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2248654" y="2215568"/>
        <a:ext cx="2551176" cy="1618277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127555"/>
          <a:ext cx="2914642" cy="13623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127555"/>
        <a:ext cx="2914642" cy="1362326"/>
      </dsp:txXfrm>
    </dsp:sp>
    <dsp:sp modelId="{30DDA534-D1A5-441D-A359-5C61EF89E584}">
      <dsp:nvSpPr>
        <dsp:cNvPr id="0" name=""/>
        <dsp:cNvSpPr/>
      </dsp:nvSpPr>
      <dsp:spPr>
        <a:xfrm>
          <a:off x="2085978" y="1827196"/>
          <a:ext cx="2551176" cy="1469714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ИСПУГАННАЯ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1827196"/>
        <a:ext cx="2551176" cy="146971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40397"/>
          <a:ext cx="2914642" cy="100473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Calibri" pitchFamily="34" charset="0"/>
              <a:cs typeface="Calibri" pitchFamily="34" charset="0"/>
            </a:rPr>
            <a:t>МАРШЕОБРАЗНАЯ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40397"/>
        <a:ext cx="2914642" cy="1004736"/>
      </dsp:txXfrm>
    </dsp:sp>
    <dsp:sp modelId="{A5A07991-0BE0-4CC3-B222-01AEA5CD0EC7}">
      <dsp:nvSpPr>
        <dsp:cNvPr id="0" name=""/>
        <dsp:cNvSpPr/>
      </dsp:nvSpPr>
      <dsp:spPr>
        <a:xfrm>
          <a:off x="2085978" y="1057271"/>
          <a:ext cx="2551176" cy="1004736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Calibri" pitchFamily="34" charset="0"/>
              <a:cs typeface="Calibri" pitchFamily="34" charset="0"/>
            </a:rPr>
            <a:t>ОСТОРОЖНАЯ</a:t>
          </a:r>
          <a:endParaRPr lang="ru-RU" sz="2000" kern="1200" dirty="0">
            <a:latin typeface="Calibri" pitchFamily="34" charset="0"/>
            <a:cs typeface="Calibri" pitchFamily="34" charset="0"/>
          </a:endParaRPr>
        </a:p>
      </dsp:txBody>
      <dsp:txXfrm>
        <a:off x="2085978" y="1057271"/>
        <a:ext cx="2551176" cy="1004736"/>
      </dsp:txXfrm>
    </dsp:sp>
    <dsp:sp modelId="{30DDA534-D1A5-441D-A359-5C61EF89E584}">
      <dsp:nvSpPr>
        <dsp:cNvPr id="0" name=""/>
        <dsp:cNvSpPr/>
      </dsp:nvSpPr>
      <dsp:spPr>
        <a:xfrm>
          <a:off x="2085978" y="2112244"/>
          <a:ext cx="2551176" cy="1004736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МРАЧНАЯ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2112244"/>
        <a:ext cx="2551176" cy="1004736"/>
      </dsp:txXfrm>
    </dsp:sp>
    <dsp:sp modelId="{B27119DD-51C5-4E72-8D0D-E0FC1257373C}">
      <dsp:nvSpPr>
        <dsp:cNvPr id="0" name=""/>
        <dsp:cNvSpPr/>
      </dsp:nvSpPr>
      <dsp:spPr>
        <a:xfrm>
          <a:off x="2085978" y="3167217"/>
          <a:ext cx="2551176" cy="1004736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latin typeface="Calibri" pitchFamily="34" charset="0"/>
              <a:cs typeface="Calibri" pitchFamily="34" charset="0"/>
            </a:rPr>
            <a:t>ГРОМКАЯ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3167217"/>
        <a:ext cx="2551176" cy="1004736"/>
      </dsp:txXfrm>
    </dsp:sp>
    <dsp:sp modelId="{3EACD80E-7493-4AD1-A28E-F22C1B3D0420}">
      <dsp:nvSpPr>
        <dsp:cNvPr id="0" name=""/>
        <dsp:cNvSpPr/>
      </dsp:nvSpPr>
      <dsp:spPr>
        <a:xfrm>
          <a:off x="2085978" y="4222190"/>
          <a:ext cx="2551176" cy="1004736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ВКРАДЧИВАЯ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4222190"/>
        <a:ext cx="2551176" cy="100473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857380" y="650735"/>
          <a:ext cx="3009877" cy="154456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857380" y="650735"/>
        <a:ext cx="3009877" cy="1544562"/>
      </dsp:txXfrm>
    </dsp:sp>
    <dsp:sp modelId="{30DDA534-D1A5-441D-A359-5C61EF89E584}">
      <dsp:nvSpPr>
        <dsp:cNvPr id="0" name=""/>
        <dsp:cNvSpPr/>
      </dsp:nvSpPr>
      <dsp:spPr>
        <a:xfrm>
          <a:off x="2295545" y="2366179"/>
          <a:ext cx="2152656" cy="128189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295545" y="2366179"/>
        <a:ext cx="2152656" cy="1281894"/>
      </dsp:txXfrm>
    </dsp:sp>
    <dsp:sp modelId="{B27119DD-51C5-4E72-8D0D-E0FC1257373C}">
      <dsp:nvSpPr>
        <dsp:cNvPr id="0" name=""/>
        <dsp:cNvSpPr/>
      </dsp:nvSpPr>
      <dsp:spPr>
        <a:xfrm>
          <a:off x="2200284" y="3811013"/>
          <a:ext cx="2382798" cy="97508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ЧАРУЮЩАЯ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200284" y="3811013"/>
        <a:ext cx="2382798" cy="97508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A07991-0BE0-4CC3-B222-01AEA5CD0EC7}">
      <dsp:nvSpPr>
        <dsp:cNvPr id="0" name=""/>
        <dsp:cNvSpPr/>
      </dsp:nvSpPr>
      <dsp:spPr>
        <a:xfrm>
          <a:off x="2142359" y="781043"/>
          <a:ext cx="2801880" cy="134182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ОСТОРОЖНАЯ</a:t>
          </a:r>
          <a:endParaRPr lang="ru-RU" sz="2000" kern="1200" dirty="0">
            <a:latin typeface="Calibri" pitchFamily="34" charset="0"/>
            <a:cs typeface="Calibri" pitchFamily="34" charset="0"/>
          </a:endParaRPr>
        </a:p>
      </dsp:txBody>
      <dsp:txXfrm>
        <a:off x="2142359" y="781043"/>
        <a:ext cx="2801880" cy="1341824"/>
      </dsp:txXfrm>
    </dsp:sp>
    <dsp:sp modelId="{3EACD80E-7493-4AD1-A28E-F22C1B3D0420}">
      <dsp:nvSpPr>
        <dsp:cNvPr id="0" name=""/>
        <dsp:cNvSpPr/>
      </dsp:nvSpPr>
      <dsp:spPr>
        <a:xfrm>
          <a:off x="2199506" y="2343383"/>
          <a:ext cx="2762260" cy="110468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ВКРАДЧИВАЯ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199506" y="2343383"/>
        <a:ext cx="2762260" cy="110468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66456"/>
          <a:ext cx="2914642" cy="168519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66456"/>
        <a:ext cx="2914642" cy="1685199"/>
      </dsp:txXfrm>
    </dsp:sp>
    <dsp:sp modelId="{A5A07991-0BE0-4CC3-B222-01AEA5CD0EC7}">
      <dsp:nvSpPr>
        <dsp:cNvPr id="0" name=""/>
        <dsp:cNvSpPr/>
      </dsp:nvSpPr>
      <dsp:spPr>
        <a:xfrm>
          <a:off x="1943113" y="1781534"/>
          <a:ext cx="2801854" cy="1685199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ЗАВОРАЖИВАЮЩАЯ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43113" y="1781534"/>
        <a:ext cx="2801854" cy="1685199"/>
      </dsp:txXfrm>
    </dsp:sp>
    <dsp:sp modelId="{30DDA534-D1A5-441D-A359-5C61EF89E584}">
      <dsp:nvSpPr>
        <dsp:cNvPr id="0" name=""/>
        <dsp:cNvSpPr/>
      </dsp:nvSpPr>
      <dsp:spPr>
        <a:xfrm>
          <a:off x="2085978" y="3541472"/>
          <a:ext cx="2551176" cy="1685199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3541472"/>
        <a:ext cx="2551176" cy="168519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66456"/>
          <a:ext cx="2914642" cy="16851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ЗЛАЯ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66456"/>
        <a:ext cx="2914642" cy="1685199"/>
      </dsp:txXfrm>
    </dsp:sp>
    <dsp:sp modelId="{A5A07991-0BE0-4CC3-B222-01AEA5CD0EC7}">
      <dsp:nvSpPr>
        <dsp:cNvPr id="0" name=""/>
        <dsp:cNvSpPr/>
      </dsp:nvSpPr>
      <dsp:spPr>
        <a:xfrm>
          <a:off x="2085978" y="1772012"/>
          <a:ext cx="2551176" cy="16851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ЖИЗНЕРАДОСТНАЯ</a:t>
          </a:r>
          <a:endParaRPr lang="ru-RU" sz="2000" kern="1200" dirty="0">
            <a:latin typeface="Calibri" pitchFamily="34" charset="0"/>
            <a:cs typeface="Calibri" pitchFamily="34" charset="0"/>
          </a:endParaRPr>
        </a:p>
      </dsp:txBody>
      <dsp:txXfrm>
        <a:off x="2085978" y="1772012"/>
        <a:ext cx="2551176" cy="1685199"/>
      </dsp:txXfrm>
    </dsp:sp>
    <dsp:sp modelId="{3EACD80E-7493-4AD1-A28E-F22C1B3D0420}">
      <dsp:nvSpPr>
        <dsp:cNvPr id="0" name=""/>
        <dsp:cNvSpPr/>
      </dsp:nvSpPr>
      <dsp:spPr>
        <a:xfrm>
          <a:off x="2057405" y="3544025"/>
          <a:ext cx="2551176" cy="16851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БЫСТРАЯ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57405" y="3544025"/>
        <a:ext cx="2551176" cy="168519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66456"/>
          <a:ext cx="2914642" cy="16851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66456"/>
        <a:ext cx="2914642" cy="1685199"/>
      </dsp:txXfrm>
    </dsp:sp>
    <dsp:sp modelId="{A5A07991-0BE0-4CC3-B222-01AEA5CD0EC7}">
      <dsp:nvSpPr>
        <dsp:cNvPr id="0" name=""/>
        <dsp:cNvSpPr/>
      </dsp:nvSpPr>
      <dsp:spPr>
        <a:xfrm>
          <a:off x="1914539" y="1781534"/>
          <a:ext cx="2801854" cy="16851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ЗАВОРАЖИВАЮЩАЯ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14539" y="1781534"/>
        <a:ext cx="2801854" cy="1685199"/>
      </dsp:txXfrm>
    </dsp:sp>
    <dsp:sp modelId="{30DDA534-D1A5-441D-A359-5C61EF89E584}">
      <dsp:nvSpPr>
        <dsp:cNvPr id="0" name=""/>
        <dsp:cNvSpPr/>
      </dsp:nvSpPr>
      <dsp:spPr>
        <a:xfrm>
          <a:off x="2085978" y="3541472"/>
          <a:ext cx="2551176" cy="16851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СКАЗОЧНАЯ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3541472"/>
        <a:ext cx="2551176" cy="16851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50350"/>
          <a:ext cx="2914642" cy="125879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ВЕСЁЛАЯ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1904998" y="50350"/>
        <a:ext cx="2914642" cy="1258792"/>
      </dsp:txXfrm>
    </dsp:sp>
    <dsp:sp modelId="{665D565B-B8FC-42B1-80D1-DC35632E8C18}">
      <dsp:nvSpPr>
        <dsp:cNvPr id="0" name=""/>
        <dsp:cNvSpPr/>
      </dsp:nvSpPr>
      <dsp:spPr>
        <a:xfrm>
          <a:off x="2085978" y="1324349"/>
          <a:ext cx="2551176" cy="125879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 НАСТОЙЧИВАЯ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2085978" y="1324349"/>
        <a:ext cx="2551176" cy="1258792"/>
      </dsp:txXfrm>
    </dsp:sp>
    <dsp:sp modelId="{F6939C63-962A-4748-9CBD-5356616EC435}">
      <dsp:nvSpPr>
        <dsp:cNvPr id="0" name=""/>
        <dsp:cNvSpPr/>
      </dsp:nvSpPr>
      <dsp:spPr>
        <a:xfrm>
          <a:off x="2085978" y="2646082"/>
          <a:ext cx="2551176" cy="125879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МУЖЕСТВЕННАЯ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2085978" y="2646082"/>
        <a:ext cx="2551176" cy="1258792"/>
      </dsp:txXfrm>
    </dsp:sp>
    <dsp:sp modelId="{6D805D05-2DDB-446A-ABE7-1EEF32251985}">
      <dsp:nvSpPr>
        <dsp:cNvPr id="0" name=""/>
        <dsp:cNvSpPr/>
      </dsp:nvSpPr>
      <dsp:spPr>
        <a:xfrm>
          <a:off x="2085978" y="3967814"/>
          <a:ext cx="2551176" cy="12587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ОСТОРОЖНАЯ</a:t>
          </a:r>
          <a:endParaRPr lang="ru-RU" sz="2000" b="1" i="0" kern="1200" dirty="0">
            <a:latin typeface="Calibri" pitchFamily="34" charset="0"/>
            <a:cs typeface="Calibri" pitchFamily="34" charset="0"/>
          </a:endParaRPr>
        </a:p>
      </dsp:txBody>
      <dsp:txXfrm>
        <a:off x="2085978" y="3967814"/>
        <a:ext cx="2551176" cy="125879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2998B-34AB-4900-8F8A-AC44DC943B55}">
      <dsp:nvSpPr>
        <dsp:cNvPr id="0" name=""/>
        <dsp:cNvSpPr/>
      </dsp:nvSpPr>
      <dsp:spPr>
        <a:xfrm>
          <a:off x="1904998" y="50350"/>
          <a:ext cx="2914642" cy="125879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ПОВЕСТВОВАТЕЛЬНАЯ 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1904998" y="50350"/>
        <a:ext cx="2914642" cy="1258792"/>
      </dsp:txXfrm>
    </dsp:sp>
    <dsp:sp modelId="{A5A07991-0BE0-4CC3-B222-01AEA5CD0EC7}">
      <dsp:nvSpPr>
        <dsp:cNvPr id="0" name=""/>
        <dsp:cNvSpPr/>
      </dsp:nvSpPr>
      <dsp:spPr>
        <a:xfrm>
          <a:off x="2085978" y="1324349"/>
          <a:ext cx="2551176" cy="1258792"/>
        </a:xfrm>
        <a:prstGeom prst="round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ГРУСТНАЯ</a:t>
          </a:r>
          <a:endParaRPr lang="ru-RU" sz="2000" kern="1200" dirty="0">
            <a:latin typeface="Calibri" pitchFamily="34" charset="0"/>
            <a:cs typeface="Calibri" pitchFamily="34" charset="0"/>
          </a:endParaRPr>
        </a:p>
      </dsp:txBody>
      <dsp:txXfrm>
        <a:off x="2085978" y="1324349"/>
        <a:ext cx="2551176" cy="1258792"/>
      </dsp:txXfrm>
    </dsp:sp>
    <dsp:sp modelId="{30DDA534-D1A5-441D-A359-5C61EF89E584}">
      <dsp:nvSpPr>
        <dsp:cNvPr id="0" name=""/>
        <dsp:cNvSpPr/>
      </dsp:nvSpPr>
      <dsp:spPr>
        <a:xfrm>
          <a:off x="2085978" y="2646082"/>
          <a:ext cx="2551176" cy="1258792"/>
        </a:xfrm>
        <a:prstGeom prst="round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ИСПУГАННАЯ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2646082"/>
        <a:ext cx="2551176" cy="1258792"/>
      </dsp:txXfrm>
    </dsp:sp>
    <dsp:sp modelId="{3EACD80E-7493-4AD1-A28E-F22C1B3D0420}">
      <dsp:nvSpPr>
        <dsp:cNvPr id="0" name=""/>
        <dsp:cNvSpPr/>
      </dsp:nvSpPr>
      <dsp:spPr>
        <a:xfrm>
          <a:off x="2085978" y="3967814"/>
          <a:ext cx="2551176" cy="1258792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libri" pitchFamily="34" charset="0"/>
              <a:cs typeface="Calibri" pitchFamily="34" charset="0"/>
            </a:rPr>
            <a:t>СМЕЛАЯ</a:t>
          </a:r>
          <a:endParaRPr lang="ru-RU" sz="2000" b="1" kern="1200" dirty="0">
            <a:latin typeface="Calibri" pitchFamily="34" charset="0"/>
            <a:cs typeface="Calibri" pitchFamily="34" charset="0"/>
          </a:endParaRPr>
        </a:p>
      </dsp:txBody>
      <dsp:txXfrm>
        <a:off x="2085978" y="3967814"/>
        <a:ext cx="2551176" cy="1258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8027F-EC73-4DA2-9F5F-C0C17E3F5C63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F46E4B-9A09-42AE-B66E-AA3658C8DB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800499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05973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098558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CA86-87CB-4D55-855D-4A1FA7A4D06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391B4-0C13-452C-B307-BA2282BDF2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9858E-D65C-4ED3-918D-103B36F0F6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68A35-E9D1-432C-B36A-13F93A8C6E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6059E-F711-4161-A9B3-7585C37336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07695-FEF1-4421-8E39-2B61E04740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89F1F-AD8F-42A6-ACFF-3D1A6FE029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FDAF-549A-407D-8CE9-48BEF926ED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16E5-A7FE-4EBE-98A5-8DA7A9EBA7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34709-A2BF-42FE-A34B-C41C41E87E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FD153-E546-4D24-B5EE-5EC2B32E3C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6014-FC86-41EE-A464-9039208B68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DF621-380C-403B-975E-49AE2ADDD0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C976C-FC68-45AA-8AC7-3B772913AC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A2A92-9B68-44D1-9180-1226739DFD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D5A2A-2EE0-4105-86ED-1299731D9A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187965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AE842-35E1-4903-A79D-38AA4095E1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F361B-B91F-4F9B-8B9E-3298CC2989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98FFF-6F08-4584-8BB8-24CF905EE0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FDEB1-8C21-4B01-8D67-2F049F5C086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671E-A7F3-4D6B-8931-DC0F450FCD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C7445-33CE-4146-98F1-31C6D217F0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635052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2988836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295607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972136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00581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155086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966677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4880F-FDE5-4CD8-B1CB-7665FC13C43B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28189-583F-4CA1-B6A6-890A7FAC1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12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8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49225" y="0"/>
            <a:ext cx="9442450" cy="684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14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-937048">
            <a:off x="7938" y="-61913"/>
            <a:ext cx="3440112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FE06EF-1D71-41E2-B75E-24031F04C18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6" name="Рисунок 13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969125" y="4943475"/>
            <a:ext cx="21748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994D41-21F1-4AD9-BE74-AF9ED330A591}" type="slidenum">
              <a:rPr lang="ru-RU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8" name="Рисунок 15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729536">
            <a:off x="950913" y="5680075"/>
            <a:ext cx="50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Рисунок 16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729536">
            <a:off x="244475" y="5060950"/>
            <a:ext cx="50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Рисунок 17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729536">
            <a:off x="1766888" y="6218238"/>
            <a:ext cx="50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Рисунок 18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729536">
            <a:off x="7802563" y="28575"/>
            <a:ext cx="50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Рисунок 19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 rot="-1729536">
            <a:off x="8529638" y="533400"/>
            <a:ext cx="50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1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2.png"/><Relationship Id="rId17" Type="http://schemas.microsoft.com/office/2007/relationships/hdphoto" Target="../media/hdphoto5.wdp"/><Relationship Id="rId2" Type="http://schemas.openxmlformats.org/officeDocument/2006/relationships/image" Target="../media/image6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19" Type="http://schemas.microsoft.com/office/2007/relationships/hdphoto" Target="../media/hdphoto6.wdp"/><Relationship Id="rId4" Type="http://schemas.openxmlformats.org/officeDocument/2006/relationships/image" Target="../media/image8.png"/><Relationship Id="rId9" Type="http://schemas.microsoft.com/office/2007/relationships/hdphoto" Target="../media/hdphoto3.wdp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1059;&#1088;&#1086;&#1082;&#1080;\&#1059;&#1088;&#1086;&#1082;&#1080;%20&#1084;&#1091;&#1079;&#1099;&#1082;&#1080;%20&#1084;&#1072;&#1090;&#1077;&#1088;&#1080;&#1072;&#1083;&#1099;\3%20&#1082;&#1083;&#1072;&#1089;&#1089;\2%20&#1095;&#1077;&#1090;&#1074;&#1077;&#1088;&#1090;&#1100;\009%203%20&#1082;&#1083;%20&#1044;&#1077;&#1090;&#1089;&#1082;&#1080;&#1077;%20&#1086;&#1073;&#1088;&#1072;&#1079;&#1099;\&#1052;&#1054;&#1025;\2.%20&#1063;&#1072;&#1081;&#1082;.-%20%20&#1053;&#1103;&#1085;&#1080;&#1085;&#1072;%20&#1089;&#1082;&#1072;&#1079;&#1082;&#1072;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4.jpeg"/><Relationship Id="rId2" Type="http://schemas.openxmlformats.org/officeDocument/2006/relationships/audio" Target="file:///F:\&#1059;&#1088;&#1086;&#1082;&#1080;\&#1059;&#1088;&#1086;&#1082;&#1080;%20&#1084;&#1091;&#1079;&#1099;&#1082;&#1080;%20&#1084;&#1072;&#1090;&#1077;&#1088;&#1080;&#1072;&#1083;&#1099;\3%20&#1082;&#1083;&#1072;&#1089;&#1089;\2%20&#1095;&#1077;&#1090;&#1074;&#1077;&#1088;&#1090;&#1100;\009%203%20&#1082;&#1083;%20&#1044;&#1077;&#1090;&#1089;&#1082;&#1080;&#1077;%20&#1086;&#1073;&#1088;&#1072;&#1079;&#1099;\&#1052;&#1054;&#1025;\1.%20&#1057;.%20&#1055;&#1088;&#1086;&#1082;&#1086;&#1092;.%20.&#1057;&#1082;&#1072;&#1079;&#1086;&#1095;&#1082;&#1072;.mp3" TargetMode="External"/><Relationship Id="rId1" Type="http://schemas.openxmlformats.org/officeDocument/2006/relationships/audio" Target="file:///C:\Users\1\Documents\&#1091;&#1095;&#1077;&#1073;&#1072;%20&#1063;&#1048;&#1055;&#1055;&#1050;&#1056;&#1054;\(&#1091;&#1088;&#1086;&#1082;%20&#8470;%208)%20%20&#1050;&#1086;&#1083;&#1099;&#1073;&#1077;&#1083;&#1100;&#1085;&#1072;&#1103;%20.&#1052;&#1072;&#1084;&#1072;\&#1057;&#1077;&#1088;&#1075;&#1077;&#1081;%20&#1055;&#1088;&#1086;&#1082;&#1086;&#1092;&#1100;&#1077;&#1074;%20-%20&#1044;&#1077;&#1090;&#1089;&#1082;&#1072;&#1103;%20&#1084;&#1091;&#1079;&#1099;&#1082;&#1072;%20.&#1057;&#1082;&#1072;&#1079;&#1086;&#1095;&#1082;&#1072;%20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png"/><Relationship Id="rId7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7.pn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jpeg"/><Relationship Id="rId2" Type="http://schemas.openxmlformats.org/officeDocument/2006/relationships/audio" Target="file:///F:\&#1059;&#1088;&#1086;&#1082;&#1080;\&#1059;&#1088;&#1086;&#1082;&#1080;%20&#1084;&#1091;&#1079;&#1099;&#1082;&#1080;%20&#1084;&#1072;&#1090;&#1077;&#1088;&#1080;&#1072;&#1083;&#1099;\3%20&#1082;&#1083;&#1072;&#1089;&#1089;\2%20&#1095;&#1077;&#1090;&#1074;&#1077;&#1088;&#1090;&#1100;\009%203%20&#1082;&#1083;%20&#1044;&#1077;&#1090;&#1089;&#1082;&#1080;&#1077;%20&#1086;&#1073;&#1088;&#1072;&#1079;&#1099;\&#1052;&#1054;&#1025;\&#1052;&#1091;&#1089;&#1086;&#1088;&#1075;&#1089;&#1082;&#1080;&#1081;%20&#1057;%20&#1085;&#1103;&#1085;&#1077;&#1081;.mp3" TargetMode="External"/><Relationship Id="rId1" Type="http://schemas.openxmlformats.org/officeDocument/2006/relationships/audio" Target="file:///C:\Users\1\Documents\&#1091;&#1095;&#1077;&#1073;&#1072;%20&#1063;&#1048;&#1055;&#1055;&#1050;&#1056;&#1054;\(&#1091;&#1088;&#1086;&#1082;%20&#8470;%208)%20%20&#1050;&#1086;&#1083;&#1099;&#1073;&#1077;&#1083;&#1100;&#1085;&#1072;&#1103;%20.&#1052;&#1072;&#1084;&#1072;\&#1057;&#1077;&#1088;&#1075;&#1077;&#1081;%20&#1055;&#1088;&#1086;&#1082;&#1086;&#1092;&#1100;&#1077;&#1074;%20-%20&#1044;&#1077;&#1090;&#1089;&#1082;&#1072;&#1103;%20&#1084;&#1091;&#1079;&#1099;&#1082;&#1072;%20.&#1057;&#1082;&#1072;&#1079;&#1086;&#1095;&#1082;&#1072;%20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5" name="Рамка 14"/>
          <p:cNvSpPr/>
          <p:nvPr/>
        </p:nvSpPr>
        <p:spPr>
          <a:xfrm>
            <a:off x="1763692" y="1786640"/>
            <a:ext cx="7039228" cy="4255877"/>
          </a:xfrm>
          <a:prstGeom prst="frame">
            <a:avLst>
              <a:gd name="adj1" fmla="val 3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8619" y="1786640"/>
            <a:ext cx="1658918" cy="45218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4786" y="927454"/>
            <a:ext cx="563520" cy="513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3181" y="927454"/>
            <a:ext cx="511166" cy="498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9619" y="927454"/>
            <a:ext cx="551228" cy="498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4677" y="927454"/>
            <a:ext cx="471753" cy="513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0718" y="920023"/>
            <a:ext cx="471753" cy="513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59542" y="2003672"/>
            <a:ext cx="5790164" cy="193999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9" name="Picture 2" descr="http://1.bp.blogspot.com/-kNAQ-EnLf4g/Tk_ElIbTL8I/AAAAAAAAAEQ/E9U_PWDsXJM/s1600/skripichnii_kluch000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19406">
            <a:off x="1900556" y="3503935"/>
            <a:ext cx="5099589" cy="3824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162088" y="4289037"/>
            <a:ext cx="1266349" cy="210599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968865" y="5136776"/>
            <a:ext cx="874131" cy="11692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2" name="Овал 31"/>
          <p:cNvSpPr/>
          <p:nvPr/>
        </p:nvSpPr>
        <p:spPr>
          <a:xfrm>
            <a:off x="1785251" y="1786640"/>
            <a:ext cx="805907" cy="833674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4" descr="http://imz.ucoz.ru/IKONKI/fgos_logo.g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0846" y="1907733"/>
            <a:ext cx="494719" cy="591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colorTemperature colorTemp="112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6271" y="674688"/>
            <a:ext cx="633243" cy="825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68227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-638175" y="771525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190875" y="762000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-638175" y="1343025"/>
          <a:ext cx="7086600" cy="4029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390900" y="1781176"/>
          <a:ext cx="7086600" cy="3362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5315" y="506576"/>
            <a:ext cx="8054789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Домашнее задание: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31685" y="2223737"/>
            <a:ext cx="64121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Нарисуйте небольшой рисунок по теме «Нянина сказочка» в цвете.</a:t>
            </a:r>
            <a:endParaRPr lang="ru-RU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798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929063" y="428625"/>
            <a:ext cx="5000625" cy="1600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prstClr val="black"/>
                </a:solidFill>
              </a:rPr>
              <a:t>«Нянина сказка»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prstClr val="black"/>
                </a:solidFill>
              </a:rPr>
              <a:t>П.И.Чайковский </a:t>
            </a:r>
            <a:endParaRPr lang="ru-RU" sz="4400" dirty="0">
              <a:solidFill>
                <a:prstClr val="black"/>
              </a:solidFill>
            </a:endParaRPr>
          </a:p>
        </p:txBody>
      </p:sp>
      <p:pic>
        <p:nvPicPr>
          <p:cNvPr id="19458" name="Picture 2" descr="http://mon-placard.com/galeries/galleries/Telechargees/Feerique/Gramma_Noel_Histoir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2786058"/>
            <a:ext cx="4714908" cy="3536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61938" y="3619499"/>
            <a:ext cx="3671887" cy="2807137"/>
          </a:xfrm>
          <a:prstGeom prst="round2Same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</a:rPr>
              <a:t>Как </a:t>
            </a:r>
            <a:r>
              <a:rPr lang="ru-RU" sz="2800" b="1" dirty="0" smtClean="0">
                <a:solidFill>
                  <a:prstClr val="black"/>
                </a:solidFill>
              </a:rPr>
              <a:t>зовут </a:t>
            </a:r>
            <a:r>
              <a:rPr lang="ru-RU" sz="2800" b="1" dirty="0" smtClean="0">
                <a:solidFill>
                  <a:prstClr val="black"/>
                </a:solidFill>
              </a:rPr>
              <a:t>композитора?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ru-RU" sz="2800" b="1" dirty="0" smtClean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prstClr val="black"/>
                </a:solidFill>
              </a:rPr>
              <a:t>- Знакома ли вам эта пьеса? Как она называется? </a:t>
            </a:r>
          </a:p>
        </p:txBody>
      </p:sp>
      <p:pic>
        <p:nvPicPr>
          <p:cNvPr id="59394" name="Picture 2" descr="F:\Уроки музыки материалы\2 класс\2 четверть\009 2 кл Колыбельные\МОЁ\П.И.Чайковск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1050" y="357164"/>
            <a:ext cx="2314600" cy="30861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2. Чайк.-  Нянина ска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687763" y="24399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5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-638175" y="771525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190875" y="762000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-638175" y="771525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190875" y="1476375"/>
          <a:ext cx="7086600" cy="421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http://img-fotki.yandex.ru/get/9812/121447594.5c7/0_106a12_f40dc89e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285992"/>
            <a:ext cx="3688173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Сергей Прокофьев - Детская музыка .Сказочка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200" y="33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857625" y="428625"/>
            <a:ext cx="5000625" cy="1600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/>
              <a:t>«Сказочка» </a:t>
            </a:r>
          </a:p>
          <a:p>
            <a:pPr algn="ctr">
              <a:defRPr/>
            </a:pPr>
            <a:r>
              <a:rPr lang="ru-RU" sz="4400" b="1" dirty="0"/>
              <a:t>С.С.Прокофьев </a:t>
            </a:r>
            <a:endParaRPr lang="ru-RU" sz="4400" dirty="0"/>
          </a:p>
        </p:txBody>
      </p:sp>
      <p:pic>
        <p:nvPicPr>
          <p:cNvPr id="60418" name="Picture 2" descr="F:\Уроки музыки материалы\2 класс\2 четверть\009 2 кл Колыбельные\МОЁ\С.С.Прокофье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1" y="357166"/>
            <a:ext cx="2262213" cy="2961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85750" y="3429000"/>
            <a:ext cx="3571875" cy="3194328"/>
          </a:xfrm>
          <a:prstGeom prst="round2Same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r>
              <a:rPr lang="ru-RU" sz="3200" dirty="0"/>
              <a:t> </a:t>
            </a:r>
            <a:r>
              <a:rPr lang="ru-RU" sz="3200" dirty="0" smtClean="0"/>
              <a:t>- Как зовут композитора?</a:t>
            </a:r>
          </a:p>
          <a:p>
            <a:r>
              <a:rPr lang="ru-RU" sz="3200" dirty="0" smtClean="0"/>
              <a:t>- Знакома ли вам эта пьеса? Как она называется? </a:t>
            </a:r>
          </a:p>
        </p:txBody>
      </p:sp>
      <p:pic>
        <p:nvPicPr>
          <p:cNvPr id="11" name="1. С. Прокоф. .Сказоч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021138" y="280193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16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-638175" y="771525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190875" y="762000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/>
        </p:nvGraphicFramePr>
        <p:xfrm>
          <a:off x="1219200" y="981075"/>
          <a:ext cx="7086600" cy="522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9" name="Picture 5" descr="http://poetree.ru/_bl/62/5722837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196" y="504825"/>
            <a:ext cx="7099533" cy="598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54000" y="3492763"/>
            <a:ext cx="4771121" cy="3026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214255" y="3895725"/>
            <a:ext cx="44125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spcBef>
                <a:spcPts val="900"/>
              </a:spcBef>
              <a:spcAft>
                <a:spcPts val="880"/>
              </a:spcAft>
            </a:pPr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Sans Serif" panose="020B0604020202020204" pitchFamily="34" charset="0"/>
                <a:cs typeface="Times New Roman" panose="02020603050405020304" pitchFamily="18" charset="0"/>
              </a:rPr>
              <a:t>Детские образы.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Microsoft Sans Serif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http://1.bp.blogspot.com/-kNAQ-EnLf4g/Tk_ElIbTL8I/AAAAAAAAAEQ/E9U_PWDsXJM/s1600/skripichnii_kluch00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3341">
            <a:off x="7462485" y="5233119"/>
            <a:ext cx="1463404" cy="1084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Модест Петрович Мусоргский (Modest Mussorgsky) | Belcanto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475" y="484187"/>
            <a:ext cx="3387725" cy="4330875"/>
          </a:xfrm>
          <a:prstGeom prst="rect">
            <a:avLst/>
          </a:prstGeom>
          <a:ln w="889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2" descr="C:\Users\Red\Desktop\Новая папка (2)\слайдшоу\мелодия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3425" y="289141"/>
            <a:ext cx="4258412" cy="3187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2560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ергей Прокофьев - Детская музыка .Сказочка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0200" y="33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857625" y="428625"/>
            <a:ext cx="5000625" cy="282630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 smtClean="0"/>
              <a:t>Модест Мусоргский </a:t>
            </a:r>
            <a:r>
              <a:rPr lang="ru-RU" sz="4000" dirty="0" smtClean="0"/>
              <a:t>(1839-1881 г.г.) </a:t>
            </a:r>
            <a:r>
              <a:rPr lang="ru-RU" sz="4000" b="1" dirty="0" smtClean="0"/>
              <a:t>– русский композитор и поэт.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476250" y="4457700"/>
            <a:ext cx="3857625" cy="1839158"/>
          </a:xfrm>
          <a:prstGeom prst="round2Same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Вокальный цикл «Детская», песня «С няней».</a:t>
            </a:r>
          </a:p>
        </p:txBody>
      </p:sp>
      <p:pic>
        <p:nvPicPr>
          <p:cNvPr id="9" name="Picture 2" descr="Модест Петрович Мусоргский (Modest Mussorgsky) | Belcanto.r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955" y="493712"/>
            <a:ext cx="2921919" cy="3735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1922" name="Picture 2" descr="Модест Петрович Мусоргский «Детская»: история, содержание, интересные факт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93088" y="3459162"/>
            <a:ext cx="4440284" cy="29892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Мусоргский С няне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3983038" y="352583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051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mes New Roman/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6902</TotalTime>
  <Words>120</Words>
  <Application>Microsoft Office PowerPoint</Application>
  <PresentationFormat>Экран (4:3)</PresentationFormat>
  <Paragraphs>50</Paragraphs>
  <Slides>12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Аввакумов</dc:creator>
  <cp:lastModifiedBy>Маша</cp:lastModifiedBy>
  <cp:revision>437</cp:revision>
  <dcterms:created xsi:type="dcterms:W3CDTF">2016-07-14T17:14:25Z</dcterms:created>
  <dcterms:modified xsi:type="dcterms:W3CDTF">2022-11-02T09:03:01Z</dcterms:modified>
</cp:coreProperties>
</file>