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60" r:id="rId8"/>
    <p:sldId id="262" r:id="rId9"/>
    <p:sldId id="265" r:id="rId10"/>
    <p:sldId id="263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6C1B-0967-45BA-92D0-B71A598028D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6570-B5EC-49BD-BDA6-5A17F60FF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6C1B-0967-45BA-92D0-B71A598028D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6570-B5EC-49BD-BDA6-5A17F60FF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6C1B-0967-45BA-92D0-B71A598028D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6570-B5EC-49BD-BDA6-5A17F60FF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6C1B-0967-45BA-92D0-B71A598028D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6570-B5EC-49BD-BDA6-5A17F60FF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6C1B-0967-45BA-92D0-B71A598028D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6570-B5EC-49BD-BDA6-5A17F60FF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6C1B-0967-45BA-92D0-B71A598028D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6570-B5EC-49BD-BDA6-5A17F60FF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6C1B-0967-45BA-92D0-B71A598028D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6570-B5EC-49BD-BDA6-5A17F60FF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6C1B-0967-45BA-92D0-B71A598028D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6570-B5EC-49BD-BDA6-5A17F60FF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6C1B-0967-45BA-92D0-B71A598028D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6570-B5EC-49BD-BDA6-5A17F60FF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6C1B-0967-45BA-92D0-B71A598028D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6570-B5EC-49BD-BDA6-5A17F60FF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6C1B-0967-45BA-92D0-B71A598028D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6570-B5EC-49BD-BDA6-5A17F60FF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B6C1B-0967-45BA-92D0-B71A598028D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06570-B5EC-49BD-BDA6-5A17F60FF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3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Мини проект </a:t>
            </a:r>
            <a:r>
              <a:rPr lang="ru-RU" sz="53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«Цветочная клумба»</a:t>
            </a:r>
            <a:br>
              <a:rPr lang="ru-RU" sz="5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5214942" cy="1752600"/>
          </a:xfrm>
        </p:spPr>
        <p:txBody>
          <a:bodyPr>
            <a:normAutofit fontScale="92500" lnSpcReduction="20000"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«Лебеди </a:t>
            </a:r>
            <a:endParaRPr lang="ru-RU" sz="6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озере»</a:t>
            </a:r>
            <a:endParaRPr lang="ru-RU" sz="6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143248"/>
            <a:ext cx="3577623" cy="3468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работы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5" y="1000107"/>
          <a:ext cx="8643996" cy="5613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883"/>
                <a:gridCol w="2000264"/>
                <a:gridCol w="5357849"/>
              </a:tblGrid>
              <a:tr h="518133"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Период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Этап</a:t>
                      </a:r>
                      <a:endParaRPr lang="ru-RU" sz="180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Деятельность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660" marR="73660" marT="0" marB="0"/>
                </a:tc>
              </a:tr>
              <a:tr h="1533106">
                <a:tc>
                  <a:txBody>
                    <a:bodyPr/>
                    <a:lstStyle/>
                    <a:p>
                      <a:pPr marR="7620" algn="just" rtl="0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Подготовительный этап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Беседы «Цветы бывают разными», «Где живут цветы»,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 нужно, чтобы цветы выросли». </a:t>
                      </a:r>
                      <a:endParaRPr lang="ru-RU" sz="18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 rtl="0" fontAlgn="t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Посадка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семян в </a:t>
                      </a:r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стаканчики и горшочки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Наблюдение за всходами.  Фотографирование.</a:t>
                      </a:r>
                    </a:p>
                    <a:p>
                      <a:pPr algn="just" rtl="0" fontAlgn="t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Сбор пластиковых бутылок для  оформления клумбы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660" marR="73660" marT="0" marB="0"/>
                </a:tc>
              </a:tr>
              <a:tr h="1533106"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Май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Основной этап</a:t>
                      </a:r>
                      <a:endParaRPr lang="ru-RU" sz="180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marL="187960" algn="just" rtl="0" fontAlgn="t">
                        <a:buFont typeface="+mj-lt"/>
                        <a:buNone/>
                      </a:pP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Изготовление и оформление</a:t>
                      </a:r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клумбы по эскизу. </a:t>
                      </a:r>
                      <a:endParaRPr lang="ru-RU" sz="18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87960" algn="just" rtl="0" fontAlgn="t">
                        <a:buFont typeface="+mj-lt"/>
                        <a:buNone/>
                      </a:pP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Уход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рассадой цветов. </a:t>
                      </a:r>
                    </a:p>
                    <a:p>
                      <a:pPr marL="187960" algn="just" rtl="0" fontAlgn="t">
                        <a:buFont typeface="+mj-lt"/>
                        <a:buNone/>
                      </a:pP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Подготовка  почвы.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87960" algn="just" rtl="0" fontAlgn="t">
                        <a:buFont typeface="+mj-lt"/>
                        <a:buNone/>
                      </a:pP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Высадка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рассады в клумбы, уход за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цветами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87960" algn="just" rtl="0" fontAlgn="t">
                        <a:buFont typeface="+mj-lt"/>
                        <a:buNone/>
                      </a:pP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Рассматривание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цветов, наблюдение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 ростом.  Фотографирование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около клумб.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660" marR="73660" marT="0" marB="0"/>
                </a:tc>
              </a:tr>
              <a:tr h="1916382"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Заключительный этап</a:t>
                      </a:r>
                      <a:endParaRPr lang="ru-RU" sz="180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Наблюдение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 увяданием цветов, уборка клумб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Гербаризация. </a:t>
                      </a:r>
                    </a:p>
                    <a:p>
                      <a:pPr algn="just" rtl="0" fontAlgn="t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Заключительная беседа-обобщение «Как мы выращивали цветы», просмотр фотографий по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мини-проекту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660" marR="7366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нам  нужно 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оформления клумбы: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0 пластиковых бутылок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2 банки  белой краски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Кусок проволоки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Проблема:</a:t>
            </a:r>
            <a:endParaRPr lang="ru-RU" sz="4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86874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создать клумбу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</a:t>
            </a: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территории школы- интерната.</a:t>
            </a: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5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4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цветочной клумбы. </a:t>
            </a:r>
            <a:endParaRPr lang="ru-RU" sz="4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543956" cy="107157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проекта</a:t>
            </a:r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 инициативы у детей  и родителей  в создании цветочных клумб.</a:t>
            </a: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 умение трудиться в коллективе, планировать работу.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Понимать значение своего труда  и  других.</a:t>
            </a: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Воспитать бережливое отношение к результату своего труда.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Воспитывать ответственность за порученное дело.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Расширять знания детей о растениях цветника, учить распознавать и называть их.</a:t>
            </a: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 у детей любовь к природе, стремление заботиться о растениях клумбы. </a:t>
            </a:r>
          </a:p>
          <a:p>
            <a:pPr>
              <a:buNone/>
            </a:pPr>
            <a:endParaRPr lang="ru-RU" sz="1200" dirty="0" smtClean="0">
              <a:solidFill>
                <a:srgbClr val="0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Продолжительность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апрель –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сентябрь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2018 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Участники мини- проекта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Дети</a:t>
            </a: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родители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территории школы-интерната создается   клумба с цветами «Лебеди у озера».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Дети имеют представление о росте и цветении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цветов клумбы,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умеют ухаживать за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ними.</a:t>
            </a: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Бережно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относятся к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растениям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9001156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Взаимодействие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 родителями</a:t>
            </a: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Оказание родителями помощи в приобретении  рассады  и необходимого инвентаря для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разбивки клумбы и высадки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цветов.</a:t>
            </a: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Совместная трудовая деятельность (посадка рассады, уход за цветами)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err="1" smtClean="0"/>
              <a:t>Фотографированеи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431800"/>
            <a:ext cx="8208963" cy="616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215</Words>
  <Application>Microsoft Office PowerPoint</Application>
  <PresentationFormat>Экран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Мини проект   «Цветочная клумба»   </vt:lpstr>
      <vt:lpstr>Проблема:</vt:lpstr>
      <vt:lpstr>Цель проекта:</vt:lpstr>
      <vt:lpstr>Задачи  проекта: </vt:lpstr>
      <vt:lpstr>Продолжительность:</vt:lpstr>
      <vt:lpstr>Участники мини- проекта:</vt:lpstr>
      <vt:lpstr>Ожидаемый результат: </vt:lpstr>
      <vt:lpstr>Взаимодействие  с родителями </vt:lpstr>
      <vt:lpstr> Фотографированеи.</vt:lpstr>
      <vt:lpstr>Этапы работы</vt:lpstr>
      <vt:lpstr>Что нам  нужно  для оформления клумбы: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 проект   «Цветочная клумба»  «Лебеди на озере» </dc:title>
  <dc:creator>User</dc:creator>
  <cp:lastModifiedBy>User</cp:lastModifiedBy>
  <cp:revision>16</cp:revision>
  <dcterms:created xsi:type="dcterms:W3CDTF">2018-04-25T07:36:41Z</dcterms:created>
  <dcterms:modified xsi:type="dcterms:W3CDTF">2018-04-25T08:15:42Z</dcterms:modified>
</cp:coreProperties>
</file>