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57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5840-1703-4210-9A09-060CA38B0898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11C9-B39D-4BBE-AC4D-AAA9B6DA5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185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5840-1703-4210-9A09-060CA38B0898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11C9-B39D-4BBE-AC4D-AAA9B6DA5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880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5840-1703-4210-9A09-060CA38B0898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11C9-B39D-4BBE-AC4D-AAA9B6DA5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923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5840-1703-4210-9A09-060CA38B0898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11C9-B39D-4BBE-AC4D-AAA9B6DA5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18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5840-1703-4210-9A09-060CA38B0898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11C9-B39D-4BBE-AC4D-AAA9B6DA5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789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5840-1703-4210-9A09-060CA38B0898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11C9-B39D-4BBE-AC4D-AAA9B6DA5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319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5840-1703-4210-9A09-060CA38B0898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11C9-B39D-4BBE-AC4D-AAA9B6DA5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922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5840-1703-4210-9A09-060CA38B0898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11C9-B39D-4BBE-AC4D-AAA9B6DA5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537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5840-1703-4210-9A09-060CA38B0898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11C9-B39D-4BBE-AC4D-AAA9B6DA5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016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5840-1703-4210-9A09-060CA38B0898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11C9-B39D-4BBE-AC4D-AAA9B6DA5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673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5840-1703-4210-9A09-060CA38B0898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11C9-B39D-4BBE-AC4D-AAA9B6DA5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074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45840-1703-4210-9A09-060CA38B0898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C11C9-B39D-4BBE-AC4D-AAA9B6DA5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524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Доскажи словечко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Учебник 2 класс </a:t>
            </a:r>
          </a:p>
          <a:p>
            <a:r>
              <a:rPr lang="ru-RU" dirty="0" smtClean="0"/>
              <a:t>С. 34 </a:t>
            </a:r>
          </a:p>
          <a:p>
            <a:r>
              <a:rPr lang="ru-RU" dirty="0" smtClean="0"/>
              <a:t>Автор-составитель:  </a:t>
            </a:r>
            <a:r>
              <a:rPr lang="ru-RU" dirty="0" err="1" smtClean="0"/>
              <a:t>С.Ю.Ильина</a:t>
            </a:r>
            <a:r>
              <a:rPr lang="ru-RU" dirty="0" smtClean="0"/>
              <a:t> и 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160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3272" y="-40141"/>
            <a:ext cx="10515600" cy="1325563"/>
          </a:xfrm>
        </p:spPr>
        <p:txBody>
          <a:bodyPr/>
          <a:lstStyle/>
          <a:p>
            <a:r>
              <a:rPr lang="ru-RU" dirty="0" err="1" smtClean="0"/>
              <a:t>Чи</a:t>
            </a:r>
            <a:r>
              <a:rPr lang="ru-RU" dirty="0" smtClean="0"/>
              <a:t>-тай </a:t>
            </a:r>
            <a:r>
              <a:rPr lang="ru-RU" dirty="0" err="1" smtClean="0"/>
              <a:t>пра</a:t>
            </a:r>
            <a:r>
              <a:rPr lang="ru-RU" dirty="0" smtClean="0"/>
              <a:t>-</a:t>
            </a:r>
            <a:r>
              <a:rPr lang="ru-RU" dirty="0" err="1" smtClean="0"/>
              <a:t>виль</a:t>
            </a:r>
            <a:r>
              <a:rPr lang="ru-RU" dirty="0" smtClean="0"/>
              <a:t>-но!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85422"/>
            <a:ext cx="10896600" cy="48915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9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ка-жи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  до-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</a:t>
            </a: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9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тен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-чик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ря-та-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лась</a:t>
            </a: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344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186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Читаем слоги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074510"/>
            <a:ext cx="10472057" cy="53752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пчё</a:t>
            </a: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              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</a:t>
            </a: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9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</a:t>
            </a: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              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гры</a:t>
            </a: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пте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705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4786" y="228600"/>
            <a:ext cx="10619014" cy="59483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на-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шем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до-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о-кош-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Си-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дят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се-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рень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-е…  .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Миш-ка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-чет и ре-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вёт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Про-сит пчёл, чтоб да-ли…  .</a:t>
            </a:r>
          </a:p>
          <a:p>
            <a:pPr marL="0" indent="0">
              <a:buNone/>
            </a:pP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-ка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-та-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лась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 гор-ку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гры-зёт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хонь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-ко ….  .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Сшил се-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ко-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тё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-нок тап-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-мой не мёр-зли ….   .</a:t>
            </a:r>
          </a:p>
          <a:p>
            <a:pPr marL="0" indent="0">
              <a:buNone/>
            </a:pP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Пры-гал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птен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-чик по до-рож-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-вал боль-ши-е  .....    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74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846" y="116414"/>
            <a:ext cx="7626454" cy="6606628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5080" t="9171" r="19224" b="1"/>
          <a:stretch/>
        </p:blipFill>
        <p:spPr>
          <a:xfrm>
            <a:off x="1532846" y="1741295"/>
            <a:ext cx="2712583" cy="498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78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5229" y="157843"/>
            <a:ext cx="6438899" cy="643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05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5621" y="0"/>
            <a:ext cx="60607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797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1" y="151389"/>
            <a:ext cx="5023484" cy="670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377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428" y="581881"/>
            <a:ext cx="7765095" cy="537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7701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83</Words>
  <Application>Microsoft Office PowerPoint</Application>
  <PresentationFormat>Широкоэкранный</PresentationFormat>
  <Paragraphs>24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Доскажи словечко</vt:lpstr>
      <vt:lpstr>Чи-тай пра-виль-но!</vt:lpstr>
      <vt:lpstr>Читаем слоги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Доскажи словечко</dc:title>
  <dc:creator>User</dc:creator>
  <cp:lastModifiedBy>User</cp:lastModifiedBy>
  <cp:revision>7</cp:revision>
  <dcterms:created xsi:type="dcterms:W3CDTF">2022-10-10T08:42:02Z</dcterms:created>
  <dcterms:modified xsi:type="dcterms:W3CDTF">2022-10-10T09:13:18Z</dcterms:modified>
</cp:coreProperties>
</file>