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64" r:id="rId3"/>
    <p:sldId id="261" r:id="rId4"/>
    <p:sldId id="260" r:id="rId5"/>
    <p:sldId id="265" r:id="rId6"/>
    <p:sldId id="266" r:id="rId7"/>
    <p:sldId id="267" r:id="rId8"/>
    <p:sldId id="268" r:id="rId9"/>
    <p:sldId id="269" r:id="rId10"/>
    <p:sldId id="270" r:id="rId11"/>
    <p:sldId id="271" r:id="rId12"/>
    <p:sldId id="272" r:id="rId13"/>
    <p:sldId id="273" r:id="rId14"/>
    <p:sldId id="275" r:id="rId15"/>
    <p:sldId id="276" r:id="rId16"/>
    <p:sldId id="274" r:id="rId17"/>
    <p:sldId id="277" r:id="rId18"/>
    <p:sldId id="278" r:id="rId19"/>
    <p:sldId id="279" r:id="rId20"/>
    <p:sldId id="281" r:id="rId21"/>
    <p:sldId id="280" r:id="rId22"/>
    <p:sldId id="282" r:id="rId23"/>
    <p:sldId id="283" r:id="rId24"/>
    <p:sldId id="284" r:id="rId25"/>
    <p:sldId id="286" r:id="rId26"/>
    <p:sldId id="288" r:id="rId27"/>
    <p:sldId id="287" r:id="rId28"/>
    <p:sldId id="289" r:id="rId2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5DFFF"/>
    <a:srgbClr val="FFFF00"/>
    <a:srgbClr val="33CC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542" autoAdjust="0"/>
    <p:restoredTop sz="94660"/>
  </p:normalViewPr>
  <p:slideViewPr>
    <p:cSldViewPr>
      <p:cViewPr varScale="1">
        <p:scale>
          <a:sx n="81" d="100"/>
          <a:sy n="81" d="100"/>
        </p:scale>
        <p:origin x="-1056"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a:prstGeom prst="rect">
            <a:avLst/>
          </a:prstGeo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a:xfrm>
            <a:off x="457200" y="6356350"/>
            <a:ext cx="2133600" cy="365125"/>
          </a:xfrm>
          <a:prstGeom prst="rect">
            <a:avLst/>
          </a:prstGeom>
        </p:spPr>
        <p:txBody>
          <a:bodyPr/>
          <a:lstStyle>
            <a:lvl1pPr>
              <a:defRPr/>
            </a:lvl1pPr>
          </a:lstStyle>
          <a:p>
            <a:pPr fontAlgn="base">
              <a:spcBef>
                <a:spcPct val="0"/>
              </a:spcBef>
              <a:spcAft>
                <a:spcPct val="0"/>
              </a:spcAft>
              <a:defRPr/>
            </a:pPr>
            <a:fld id="{B68C4FF4-6EE1-4A76-9B8F-B2F594D6C874}" type="datetimeFigureOut">
              <a:rPr lang="ru-RU">
                <a:solidFill>
                  <a:prstClr val="black"/>
                </a:solidFill>
                <a:latin typeface="Arial" charset="0"/>
                <a:cs typeface="Arial" charset="0"/>
              </a:rPr>
              <a:pPr fontAlgn="base">
                <a:spcBef>
                  <a:spcPct val="0"/>
                </a:spcBef>
                <a:spcAft>
                  <a:spcPct val="0"/>
                </a:spcAft>
                <a:defRPr/>
              </a:pPr>
              <a:t>18.11.2022</a:t>
            </a:fld>
            <a:endParaRPr lang="ru-RU">
              <a:solidFill>
                <a:prstClr val="black"/>
              </a:solidFill>
              <a:latin typeface="Arial" charset="0"/>
              <a:cs typeface="Arial" charset="0"/>
            </a:endParaRPr>
          </a:p>
        </p:txBody>
      </p:sp>
      <p:sp>
        <p:nvSpPr>
          <p:cNvPr id="5" name="Нижний колонтитул 4"/>
          <p:cNvSpPr>
            <a:spLocks noGrp="1"/>
          </p:cNvSpPr>
          <p:nvPr>
            <p:ph type="ftr" sz="quarter" idx="11"/>
          </p:nvPr>
        </p:nvSpPr>
        <p:spPr>
          <a:xfrm>
            <a:off x="3124200" y="6356350"/>
            <a:ext cx="2895600" cy="365125"/>
          </a:xfrm>
          <a:prstGeom prst="rect">
            <a:avLst/>
          </a:prstGeom>
        </p:spPr>
        <p:txBody>
          <a:bodyPr/>
          <a:lstStyle>
            <a:lvl1pPr>
              <a:defRPr/>
            </a:lvl1pPr>
          </a:lstStyle>
          <a:p>
            <a:pPr fontAlgn="base">
              <a:spcBef>
                <a:spcPct val="0"/>
              </a:spcBef>
              <a:spcAft>
                <a:spcPct val="0"/>
              </a:spcAft>
              <a:defRPr/>
            </a:pPr>
            <a:endParaRPr lang="ru-RU">
              <a:solidFill>
                <a:prstClr val="black"/>
              </a:solidFill>
              <a:latin typeface="Arial" charset="0"/>
              <a:cs typeface="Arial" charset="0"/>
            </a:endParaRPr>
          </a:p>
        </p:txBody>
      </p:sp>
      <p:sp>
        <p:nvSpPr>
          <p:cNvPr id="6" name="Номер слайда 5"/>
          <p:cNvSpPr>
            <a:spLocks noGrp="1"/>
          </p:cNvSpPr>
          <p:nvPr>
            <p:ph type="sldNum" sz="quarter" idx="12"/>
          </p:nvPr>
        </p:nvSpPr>
        <p:spPr>
          <a:xfrm>
            <a:off x="6553200" y="6356350"/>
            <a:ext cx="2133600" cy="365125"/>
          </a:xfrm>
          <a:prstGeom prst="rect">
            <a:avLst/>
          </a:prstGeom>
        </p:spPr>
        <p:txBody>
          <a:bodyPr/>
          <a:lstStyle>
            <a:lvl1pPr>
              <a:defRPr/>
            </a:lvl1pPr>
          </a:lstStyle>
          <a:p>
            <a:pPr fontAlgn="base">
              <a:spcBef>
                <a:spcPct val="0"/>
              </a:spcBef>
              <a:spcAft>
                <a:spcPct val="0"/>
              </a:spcAft>
              <a:defRPr/>
            </a:pPr>
            <a:fld id="{CBF7A747-1B53-4B3F-B8D2-D8AB0E128148}" type="slidenum">
              <a:rPr lang="ru-RU">
                <a:solidFill>
                  <a:prstClr val="black"/>
                </a:solidFill>
                <a:latin typeface="Arial" charset="0"/>
                <a:cs typeface="Arial" charset="0"/>
              </a:rPr>
              <a:pPr fontAlgn="base">
                <a:spcBef>
                  <a:spcPct val="0"/>
                </a:spcBef>
                <a:spcAft>
                  <a:spcPct val="0"/>
                </a:spcAft>
                <a:defRPr/>
              </a:pPr>
              <a:t>‹#›</a:t>
            </a:fld>
            <a:endParaRPr lang="ru-RU">
              <a:solidFill>
                <a:prstClr val="black"/>
              </a:solidFill>
              <a:latin typeface="Arial" charset="0"/>
              <a:cs typeface="Arial"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600200"/>
            <a:ext cx="8229600" cy="4525963"/>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a:xfrm>
            <a:off x="457200" y="6356350"/>
            <a:ext cx="2133600" cy="365125"/>
          </a:xfrm>
          <a:prstGeom prst="rect">
            <a:avLst/>
          </a:prstGeom>
        </p:spPr>
        <p:txBody>
          <a:bodyPr/>
          <a:lstStyle>
            <a:lvl1pPr>
              <a:defRPr/>
            </a:lvl1pPr>
          </a:lstStyle>
          <a:p>
            <a:pPr fontAlgn="base">
              <a:spcBef>
                <a:spcPct val="0"/>
              </a:spcBef>
              <a:spcAft>
                <a:spcPct val="0"/>
              </a:spcAft>
              <a:defRPr/>
            </a:pPr>
            <a:fld id="{F24BD201-5F9C-4593-BEFD-74C971F0B552}" type="datetimeFigureOut">
              <a:rPr lang="ru-RU">
                <a:solidFill>
                  <a:prstClr val="black"/>
                </a:solidFill>
                <a:latin typeface="Arial" charset="0"/>
                <a:cs typeface="Arial" charset="0"/>
              </a:rPr>
              <a:pPr fontAlgn="base">
                <a:spcBef>
                  <a:spcPct val="0"/>
                </a:spcBef>
                <a:spcAft>
                  <a:spcPct val="0"/>
                </a:spcAft>
                <a:defRPr/>
              </a:pPr>
              <a:t>18.11.2022</a:t>
            </a:fld>
            <a:endParaRPr lang="ru-RU">
              <a:solidFill>
                <a:prstClr val="black"/>
              </a:solidFill>
              <a:latin typeface="Arial" charset="0"/>
              <a:cs typeface="Arial" charset="0"/>
            </a:endParaRPr>
          </a:p>
        </p:txBody>
      </p:sp>
      <p:sp>
        <p:nvSpPr>
          <p:cNvPr id="5" name="Нижний колонтитул 4"/>
          <p:cNvSpPr>
            <a:spLocks noGrp="1"/>
          </p:cNvSpPr>
          <p:nvPr>
            <p:ph type="ftr" sz="quarter" idx="11"/>
          </p:nvPr>
        </p:nvSpPr>
        <p:spPr>
          <a:xfrm>
            <a:off x="3124200" y="6356350"/>
            <a:ext cx="2895600" cy="365125"/>
          </a:xfrm>
          <a:prstGeom prst="rect">
            <a:avLst/>
          </a:prstGeom>
        </p:spPr>
        <p:txBody>
          <a:bodyPr/>
          <a:lstStyle>
            <a:lvl1pPr>
              <a:defRPr/>
            </a:lvl1pPr>
          </a:lstStyle>
          <a:p>
            <a:pPr fontAlgn="base">
              <a:spcBef>
                <a:spcPct val="0"/>
              </a:spcBef>
              <a:spcAft>
                <a:spcPct val="0"/>
              </a:spcAft>
              <a:defRPr/>
            </a:pPr>
            <a:endParaRPr lang="ru-RU">
              <a:solidFill>
                <a:prstClr val="black"/>
              </a:solidFill>
              <a:latin typeface="Arial" charset="0"/>
              <a:cs typeface="Arial" charset="0"/>
            </a:endParaRPr>
          </a:p>
        </p:txBody>
      </p:sp>
      <p:sp>
        <p:nvSpPr>
          <p:cNvPr id="6" name="Номер слайда 5"/>
          <p:cNvSpPr>
            <a:spLocks noGrp="1"/>
          </p:cNvSpPr>
          <p:nvPr>
            <p:ph type="sldNum" sz="quarter" idx="12"/>
          </p:nvPr>
        </p:nvSpPr>
        <p:spPr>
          <a:xfrm>
            <a:off x="6553200" y="6356350"/>
            <a:ext cx="2133600" cy="365125"/>
          </a:xfrm>
          <a:prstGeom prst="rect">
            <a:avLst/>
          </a:prstGeom>
        </p:spPr>
        <p:txBody>
          <a:bodyPr/>
          <a:lstStyle>
            <a:lvl1pPr>
              <a:defRPr/>
            </a:lvl1pPr>
          </a:lstStyle>
          <a:p>
            <a:pPr fontAlgn="base">
              <a:spcBef>
                <a:spcPct val="0"/>
              </a:spcBef>
              <a:spcAft>
                <a:spcPct val="0"/>
              </a:spcAft>
              <a:defRPr/>
            </a:pPr>
            <a:fld id="{4B22E6F0-797A-404D-B2F0-96032D2C16E5}" type="slidenum">
              <a:rPr lang="ru-RU">
                <a:solidFill>
                  <a:prstClr val="black"/>
                </a:solidFill>
                <a:latin typeface="Arial" charset="0"/>
                <a:cs typeface="Arial" charset="0"/>
              </a:rPr>
              <a:pPr fontAlgn="base">
                <a:spcBef>
                  <a:spcPct val="0"/>
                </a:spcBef>
                <a:spcAft>
                  <a:spcPct val="0"/>
                </a:spcAft>
                <a:defRPr/>
              </a:pPr>
              <a:t>‹#›</a:t>
            </a:fld>
            <a:endParaRPr lang="ru-RU">
              <a:solidFill>
                <a:prstClr val="black"/>
              </a:solidFill>
              <a:latin typeface="Arial" charset="0"/>
              <a:cs typeface="Arial"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a:prstGeom prst="rect">
            <a:avLst/>
          </a:prstGeo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a:xfrm>
            <a:off x="457200" y="6356350"/>
            <a:ext cx="2133600" cy="365125"/>
          </a:xfrm>
          <a:prstGeom prst="rect">
            <a:avLst/>
          </a:prstGeom>
        </p:spPr>
        <p:txBody>
          <a:bodyPr/>
          <a:lstStyle>
            <a:lvl1pPr>
              <a:defRPr/>
            </a:lvl1pPr>
          </a:lstStyle>
          <a:p>
            <a:pPr fontAlgn="base">
              <a:spcBef>
                <a:spcPct val="0"/>
              </a:spcBef>
              <a:spcAft>
                <a:spcPct val="0"/>
              </a:spcAft>
              <a:defRPr/>
            </a:pPr>
            <a:fld id="{637A3035-02C7-4538-A480-C6887B19F5A6}" type="datetimeFigureOut">
              <a:rPr lang="ru-RU">
                <a:solidFill>
                  <a:prstClr val="black"/>
                </a:solidFill>
                <a:latin typeface="Arial" charset="0"/>
                <a:cs typeface="Arial" charset="0"/>
              </a:rPr>
              <a:pPr fontAlgn="base">
                <a:spcBef>
                  <a:spcPct val="0"/>
                </a:spcBef>
                <a:spcAft>
                  <a:spcPct val="0"/>
                </a:spcAft>
                <a:defRPr/>
              </a:pPr>
              <a:t>18.11.2022</a:t>
            </a:fld>
            <a:endParaRPr lang="ru-RU">
              <a:solidFill>
                <a:prstClr val="black"/>
              </a:solidFill>
              <a:latin typeface="Arial" charset="0"/>
              <a:cs typeface="Arial" charset="0"/>
            </a:endParaRPr>
          </a:p>
        </p:txBody>
      </p:sp>
      <p:sp>
        <p:nvSpPr>
          <p:cNvPr id="5" name="Нижний колонтитул 4"/>
          <p:cNvSpPr>
            <a:spLocks noGrp="1"/>
          </p:cNvSpPr>
          <p:nvPr>
            <p:ph type="ftr" sz="quarter" idx="11"/>
          </p:nvPr>
        </p:nvSpPr>
        <p:spPr>
          <a:xfrm>
            <a:off x="3124200" y="6356350"/>
            <a:ext cx="2895600" cy="365125"/>
          </a:xfrm>
          <a:prstGeom prst="rect">
            <a:avLst/>
          </a:prstGeom>
        </p:spPr>
        <p:txBody>
          <a:bodyPr/>
          <a:lstStyle>
            <a:lvl1pPr>
              <a:defRPr/>
            </a:lvl1pPr>
          </a:lstStyle>
          <a:p>
            <a:pPr fontAlgn="base">
              <a:spcBef>
                <a:spcPct val="0"/>
              </a:spcBef>
              <a:spcAft>
                <a:spcPct val="0"/>
              </a:spcAft>
              <a:defRPr/>
            </a:pPr>
            <a:endParaRPr lang="ru-RU">
              <a:solidFill>
                <a:prstClr val="black"/>
              </a:solidFill>
              <a:latin typeface="Arial" charset="0"/>
              <a:cs typeface="Arial" charset="0"/>
            </a:endParaRPr>
          </a:p>
        </p:txBody>
      </p:sp>
      <p:sp>
        <p:nvSpPr>
          <p:cNvPr id="6" name="Номер слайда 5"/>
          <p:cNvSpPr>
            <a:spLocks noGrp="1"/>
          </p:cNvSpPr>
          <p:nvPr>
            <p:ph type="sldNum" sz="quarter" idx="12"/>
          </p:nvPr>
        </p:nvSpPr>
        <p:spPr>
          <a:xfrm>
            <a:off x="6553200" y="6356350"/>
            <a:ext cx="2133600" cy="365125"/>
          </a:xfrm>
          <a:prstGeom prst="rect">
            <a:avLst/>
          </a:prstGeom>
        </p:spPr>
        <p:txBody>
          <a:bodyPr/>
          <a:lstStyle>
            <a:lvl1pPr>
              <a:defRPr/>
            </a:lvl1pPr>
          </a:lstStyle>
          <a:p>
            <a:pPr fontAlgn="base">
              <a:spcBef>
                <a:spcPct val="0"/>
              </a:spcBef>
              <a:spcAft>
                <a:spcPct val="0"/>
              </a:spcAft>
              <a:defRPr/>
            </a:pPr>
            <a:fld id="{D518664C-3B03-4311-A452-8E87A1DF2E36}" type="slidenum">
              <a:rPr lang="ru-RU">
                <a:solidFill>
                  <a:prstClr val="black"/>
                </a:solidFill>
                <a:latin typeface="Arial" charset="0"/>
                <a:cs typeface="Arial" charset="0"/>
              </a:rPr>
              <a:pPr fontAlgn="base">
                <a:spcBef>
                  <a:spcPct val="0"/>
                </a:spcBef>
                <a:spcAft>
                  <a:spcPct val="0"/>
                </a:spcAft>
                <a:defRPr/>
              </a:pPr>
              <a:t>‹#›</a:t>
            </a:fld>
            <a:endParaRPr lang="ru-RU">
              <a:solidFill>
                <a:prstClr val="black"/>
              </a:solidFill>
              <a:latin typeface="Arial" charset="0"/>
              <a:cs typeface="Arial"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
        <p:nvSpPr>
          <p:cNvPr id="3" name="Содержимое 2"/>
          <p:cNvSpPr>
            <a:spLocks noGrp="1"/>
          </p:cNvSpPr>
          <p:nvPr>
            <p:ph idx="1"/>
          </p:nvPr>
        </p:nvSpPr>
        <p:spPr>
          <a:xfrm>
            <a:off x="457200" y="1600200"/>
            <a:ext cx="8229600" cy="4525963"/>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a:xfrm>
            <a:off x="457200" y="6356350"/>
            <a:ext cx="2133600" cy="365125"/>
          </a:xfrm>
          <a:prstGeom prst="rect">
            <a:avLst/>
          </a:prstGeom>
        </p:spPr>
        <p:txBody>
          <a:bodyPr/>
          <a:lstStyle>
            <a:lvl1pPr>
              <a:defRPr/>
            </a:lvl1pPr>
          </a:lstStyle>
          <a:p>
            <a:pPr fontAlgn="base">
              <a:spcBef>
                <a:spcPct val="0"/>
              </a:spcBef>
              <a:spcAft>
                <a:spcPct val="0"/>
              </a:spcAft>
              <a:defRPr/>
            </a:pPr>
            <a:fld id="{3152DDE1-E9F2-4B50-AB95-1A36B28481DE}" type="datetimeFigureOut">
              <a:rPr lang="ru-RU">
                <a:solidFill>
                  <a:prstClr val="black"/>
                </a:solidFill>
                <a:latin typeface="Arial" charset="0"/>
                <a:cs typeface="Arial" charset="0"/>
              </a:rPr>
              <a:pPr fontAlgn="base">
                <a:spcBef>
                  <a:spcPct val="0"/>
                </a:spcBef>
                <a:spcAft>
                  <a:spcPct val="0"/>
                </a:spcAft>
                <a:defRPr/>
              </a:pPr>
              <a:t>18.11.2022</a:t>
            </a:fld>
            <a:endParaRPr lang="ru-RU">
              <a:solidFill>
                <a:prstClr val="black"/>
              </a:solidFill>
              <a:latin typeface="Arial" charset="0"/>
              <a:cs typeface="Arial" charset="0"/>
            </a:endParaRPr>
          </a:p>
        </p:txBody>
      </p:sp>
      <p:sp>
        <p:nvSpPr>
          <p:cNvPr id="5" name="Нижний колонтитул 4"/>
          <p:cNvSpPr>
            <a:spLocks noGrp="1"/>
          </p:cNvSpPr>
          <p:nvPr>
            <p:ph type="ftr" sz="quarter" idx="11"/>
          </p:nvPr>
        </p:nvSpPr>
        <p:spPr>
          <a:xfrm>
            <a:off x="3124200" y="6356350"/>
            <a:ext cx="2895600" cy="365125"/>
          </a:xfrm>
          <a:prstGeom prst="rect">
            <a:avLst/>
          </a:prstGeom>
        </p:spPr>
        <p:txBody>
          <a:bodyPr/>
          <a:lstStyle>
            <a:lvl1pPr>
              <a:defRPr/>
            </a:lvl1pPr>
          </a:lstStyle>
          <a:p>
            <a:pPr fontAlgn="base">
              <a:spcBef>
                <a:spcPct val="0"/>
              </a:spcBef>
              <a:spcAft>
                <a:spcPct val="0"/>
              </a:spcAft>
              <a:defRPr/>
            </a:pPr>
            <a:endParaRPr lang="ru-RU">
              <a:solidFill>
                <a:prstClr val="black"/>
              </a:solidFill>
              <a:latin typeface="Arial" charset="0"/>
              <a:cs typeface="Arial" charset="0"/>
            </a:endParaRPr>
          </a:p>
        </p:txBody>
      </p:sp>
      <p:sp>
        <p:nvSpPr>
          <p:cNvPr id="6" name="Номер слайда 5"/>
          <p:cNvSpPr>
            <a:spLocks noGrp="1"/>
          </p:cNvSpPr>
          <p:nvPr>
            <p:ph type="sldNum" sz="quarter" idx="12"/>
          </p:nvPr>
        </p:nvSpPr>
        <p:spPr>
          <a:xfrm>
            <a:off x="6553200" y="6356350"/>
            <a:ext cx="2133600" cy="365125"/>
          </a:xfrm>
          <a:prstGeom prst="rect">
            <a:avLst/>
          </a:prstGeom>
        </p:spPr>
        <p:txBody>
          <a:bodyPr/>
          <a:lstStyle>
            <a:lvl1pPr>
              <a:defRPr/>
            </a:lvl1pPr>
          </a:lstStyle>
          <a:p>
            <a:pPr fontAlgn="base">
              <a:spcBef>
                <a:spcPct val="0"/>
              </a:spcBef>
              <a:spcAft>
                <a:spcPct val="0"/>
              </a:spcAft>
              <a:defRPr/>
            </a:pPr>
            <a:fld id="{A087BA6C-DE82-4922-A007-5CB817EE4E20}" type="slidenum">
              <a:rPr lang="ru-RU">
                <a:solidFill>
                  <a:prstClr val="black"/>
                </a:solidFill>
                <a:latin typeface="Arial" charset="0"/>
                <a:cs typeface="Arial" charset="0"/>
              </a:rPr>
              <a:pPr fontAlgn="base">
                <a:spcBef>
                  <a:spcPct val="0"/>
                </a:spcBef>
                <a:spcAft>
                  <a:spcPct val="0"/>
                </a:spcAft>
                <a:defRPr/>
              </a:pPr>
              <a:t>‹#›</a:t>
            </a:fld>
            <a:endParaRPr lang="ru-RU">
              <a:solidFill>
                <a:prstClr val="black"/>
              </a:solidFill>
              <a:latin typeface="Arial" charset="0"/>
              <a:cs typeface="Arial"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a:xfrm>
            <a:off x="457200" y="6356350"/>
            <a:ext cx="2133600" cy="365125"/>
          </a:xfrm>
          <a:prstGeom prst="rect">
            <a:avLst/>
          </a:prstGeom>
        </p:spPr>
        <p:txBody>
          <a:bodyPr/>
          <a:lstStyle>
            <a:lvl1pPr>
              <a:defRPr/>
            </a:lvl1pPr>
          </a:lstStyle>
          <a:p>
            <a:pPr fontAlgn="base">
              <a:spcBef>
                <a:spcPct val="0"/>
              </a:spcBef>
              <a:spcAft>
                <a:spcPct val="0"/>
              </a:spcAft>
              <a:defRPr/>
            </a:pPr>
            <a:fld id="{D5011FA9-72D4-4D0D-AA04-5200C8F96D1C}" type="datetimeFigureOut">
              <a:rPr lang="ru-RU">
                <a:solidFill>
                  <a:prstClr val="black"/>
                </a:solidFill>
                <a:latin typeface="Arial" charset="0"/>
                <a:cs typeface="Arial" charset="0"/>
              </a:rPr>
              <a:pPr fontAlgn="base">
                <a:spcBef>
                  <a:spcPct val="0"/>
                </a:spcBef>
                <a:spcAft>
                  <a:spcPct val="0"/>
                </a:spcAft>
                <a:defRPr/>
              </a:pPr>
              <a:t>18.11.2022</a:t>
            </a:fld>
            <a:endParaRPr lang="ru-RU">
              <a:solidFill>
                <a:prstClr val="black"/>
              </a:solidFill>
              <a:latin typeface="Arial" charset="0"/>
              <a:cs typeface="Arial" charset="0"/>
            </a:endParaRPr>
          </a:p>
        </p:txBody>
      </p:sp>
      <p:sp>
        <p:nvSpPr>
          <p:cNvPr id="5" name="Нижний колонтитул 4"/>
          <p:cNvSpPr>
            <a:spLocks noGrp="1"/>
          </p:cNvSpPr>
          <p:nvPr>
            <p:ph type="ftr" sz="quarter" idx="11"/>
          </p:nvPr>
        </p:nvSpPr>
        <p:spPr>
          <a:xfrm>
            <a:off x="3124200" y="6356350"/>
            <a:ext cx="2895600" cy="365125"/>
          </a:xfrm>
          <a:prstGeom prst="rect">
            <a:avLst/>
          </a:prstGeom>
        </p:spPr>
        <p:txBody>
          <a:bodyPr/>
          <a:lstStyle>
            <a:lvl1pPr>
              <a:defRPr/>
            </a:lvl1pPr>
          </a:lstStyle>
          <a:p>
            <a:pPr fontAlgn="base">
              <a:spcBef>
                <a:spcPct val="0"/>
              </a:spcBef>
              <a:spcAft>
                <a:spcPct val="0"/>
              </a:spcAft>
              <a:defRPr/>
            </a:pPr>
            <a:endParaRPr lang="ru-RU">
              <a:solidFill>
                <a:prstClr val="black"/>
              </a:solidFill>
              <a:latin typeface="Arial" charset="0"/>
              <a:cs typeface="Arial" charset="0"/>
            </a:endParaRPr>
          </a:p>
        </p:txBody>
      </p:sp>
      <p:sp>
        <p:nvSpPr>
          <p:cNvPr id="6" name="Номер слайда 5"/>
          <p:cNvSpPr>
            <a:spLocks noGrp="1"/>
          </p:cNvSpPr>
          <p:nvPr>
            <p:ph type="sldNum" sz="quarter" idx="12"/>
          </p:nvPr>
        </p:nvSpPr>
        <p:spPr>
          <a:xfrm>
            <a:off x="6553200" y="6356350"/>
            <a:ext cx="2133600" cy="365125"/>
          </a:xfrm>
          <a:prstGeom prst="rect">
            <a:avLst/>
          </a:prstGeom>
        </p:spPr>
        <p:txBody>
          <a:bodyPr/>
          <a:lstStyle>
            <a:lvl1pPr>
              <a:defRPr/>
            </a:lvl1pPr>
          </a:lstStyle>
          <a:p>
            <a:pPr fontAlgn="base">
              <a:spcBef>
                <a:spcPct val="0"/>
              </a:spcBef>
              <a:spcAft>
                <a:spcPct val="0"/>
              </a:spcAft>
              <a:defRPr/>
            </a:pPr>
            <a:fld id="{64CBFCBB-F7D8-4AD9-B5F9-93687358CA6B}" type="slidenum">
              <a:rPr lang="ru-RU">
                <a:solidFill>
                  <a:prstClr val="black"/>
                </a:solidFill>
                <a:latin typeface="Arial" charset="0"/>
                <a:cs typeface="Arial" charset="0"/>
              </a:rPr>
              <a:pPr fontAlgn="base">
                <a:spcBef>
                  <a:spcPct val="0"/>
                </a:spcBef>
                <a:spcAft>
                  <a:spcPct val="0"/>
                </a:spcAft>
                <a:defRPr/>
              </a:pPr>
              <a:t>‹#›</a:t>
            </a:fld>
            <a:endParaRPr lang="ru-RU">
              <a:solidFill>
                <a:prstClr val="black"/>
              </a:solidFill>
              <a:latin typeface="Arial" charset="0"/>
              <a:cs typeface="Arial"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a:xfrm>
            <a:off x="457200" y="6356350"/>
            <a:ext cx="2133600" cy="365125"/>
          </a:xfrm>
          <a:prstGeom prst="rect">
            <a:avLst/>
          </a:prstGeom>
        </p:spPr>
        <p:txBody>
          <a:bodyPr/>
          <a:lstStyle>
            <a:lvl1pPr>
              <a:defRPr/>
            </a:lvl1pPr>
          </a:lstStyle>
          <a:p>
            <a:pPr fontAlgn="base">
              <a:spcBef>
                <a:spcPct val="0"/>
              </a:spcBef>
              <a:spcAft>
                <a:spcPct val="0"/>
              </a:spcAft>
              <a:defRPr/>
            </a:pPr>
            <a:fld id="{F18AA105-3B9A-485F-A7BD-B3B1C1BFF994}" type="datetimeFigureOut">
              <a:rPr lang="ru-RU">
                <a:solidFill>
                  <a:prstClr val="black"/>
                </a:solidFill>
                <a:latin typeface="Arial" charset="0"/>
                <a:cs typeface="Arial" charset="0"/>
              </a:rPr>
              <a:pPr fontAlgn="base">
                <a:spcBef>
                  <a:spcPct val="0"/>
                </a:spcBef>
                <a:spcAft>
                  <a:spcPct val="0"/>
                </a:spcAft>
                <a:defRPr/>
              </a:pPr>
              <a:t>18.11.2022</a:t>
            </a:fld>
            <a:endParaRPr lang="ru-RU">
              <a:solidFill>
                <a:prstClr val="black"/>
              </a:solidFill>
              <a:latin typeface="Arial" charset="0"/>
              <a:cs typeface="Arial" charset="0"/>
            </a:endParaRPr>
          </a:p>
        </p:txBody>
      </p:sp>
      <p:sp>
        <p:nvSpPr>
          <p:cNvPr id="6" name="Нижний колонтитул 4"/>
          <p:cNvSpPr>
            <a:spLocks noGrp="1"/>
          </p:cNvSpPr>
          <p:nvPr>
            <p:ph type="ftr" sz="quarter" idx="11"/>
          </p:nvPr>
        </p:nvSpPr>
        <p:spPr>
          <a:xfrm>
            <a:off x="3124200" y="6356350"/>
            <a:ext cx="2895600" cy="365125"/>
          </a:xfrm>
          <a:prstGeom prst="rect">
            <a:avLst/>
          </a:prstGeom>
        </p:spPr>
        <p:txBody>
          <a:bodyPr/>
          <a:lstStyle>
            <a:lvl1pPr>
              <a:defRPr/>
            </a:lvl1pPr>
          </a:lstStyle>
          <a:p>
            <a:pPr fontAlgn="base">
              <a:spcBef>
                <a:spcPct val="0"/>
              </a:spcBef>
              <a:spcAft>
                <a:spcPct val="0"/>
              </a:spcAft>
              <a:defRPr/>
            </a:pPr>
            <a:endParaRPr lang="ru-RU">
              <a:solidFill>
                <a:prstClr val="black"/>
              </a:solidFill>
              <a:latin typeface="Arial" charset="0"/>
              <a:cs typeface="Arial" charset="0"/>
            </a:endParaRPr>
          </a:p>
        </p:txBody>
      </p:sp>
      <p:sp>
        <p:nvSpPr>
          <p:cNvPr id="7" name="Номер слайда 5"/>
          <p:cNvSpPr>
            <a:spLocks noGrp="1"/>
          </p:cNvSpPr>
          <p:nvPr>
            <p:ph type="sldNum" sz="quarter" idx="12"/>
          </p:nvPr>
        </p:nvSpPr>
        <p:spPr>
          <a:xfrm>
            <a:off x="6553200" y="6356350"/>
            <a:ext cx="2133600" cy="365125"/>
          </a:xfrm>
          <a:prstGeom prst="rect">
            <a:avLst/>
          </a:prstGeom>
        </p:spPr>
        <p:txBody>
          <a:bodyPr/>
          <a:lstStyle>
            <a:lvl1pPr>
              <a:defRPr/>
            </a:lvl1pPr>
          </a:lstStyle>
          <a:p>
            <a:pPr fontAlgn="base">
              <a:spcBef>
                <a:spcPct val="0"/>
              </a:spcBef>
              <a:spcAft>
                <a:spcPct val="0"/>
              </a:spcAft>
              <a:defRPr/>
            </a:pPr>
            <a:fld id="{29217202-91A5-4841-8837-12B3422A9C13}" type="slidenum">
              <a:rPr lang="ru-RU">
                <a:solidFill>
                  <a:prstClr val="black"/>
                </a:solidFill>
                <a:latin typeface="Arial" charset="0"/>
                <a:cs typeface="Arial" charset="0"/>
              </a:rPr>
              <a:pPr fontAlgn="base">
                <a:spcBef>
                  <a:spcPct val="0"/>
                </a:spcBef>
                <a:spcAft>
                  <a:spcPct val="0"/>
                </a:spcAft>
                <a:defRPr/>
              </a:pPr>
              <a:t>‹#›</a:t>
            </a:fld>
            <a:endParaRPr lang="ru-RU">
              <a:solidFill>
                <a:prstClr val="black"/>
              </a:solidFill>
              <a:latin typeface="Arial" charset="0"/>
              <a:cs typeface="Arial"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a:xfrm>
            <a:off x="457200" y="6356350"/>
            <a:ext cx="2133600" cy="365125"/>
          </a:xfrm>
          <a:prstGeom prst="rect">
            <a:avLst/>
          </a:prstGeom>
        </p:spPr>
        <p:txBody>
          <a:bodyPr/>
          <a:lstStyle>
            <a:lvl1pPr>
              <a:defRPr/>
            </a:lvl1pPr>
          </a:lstStyle>
          <a:p>
            <a:pPr fontAlgn="base">
              <a:spcBef>
                <a:spcPct val="0"/>
              </a:spcBef>
              <a:spcAft>
                <a:spcPct val="0"/>
              </a:spcAft>
              <a:defRPr/>
            </a:pPr>
            <a:fld id="{B003E727-7E97-4B76-A273-97C117DFD6DE}" type="datetimeFigureOut">
              <a:rPr lang="ru-RU">
                <a:solidFill>
                  <a:prstClr val="black"/>
                </a:solidFill>
                <a:latin typeface="Arial" charset="0"/>
                <a:cs typeface="Arial" charset="0"/>
              </a:rPr>
              <a:pPr fontAlgn="base">
                <a:spcBef>
                  <a:spcPct val="0"/>
                </a:spcBef>
                <a:spcAft>
                  <a:spcPct val="0"/>
                </a:spcAft>
                <a:defRPr/>
              </a:pPr>
              <a:t>18.11.2022</a:t>
            </a:fld>
            <a:endParaRPr lang="ru-RU">
              <a:solidFill>
                <a:prstClr val="black"/>
              </a:solidFill>
              <a:latin typeface="Arial" charset="0"/>
              <a:cs typeface="Arial" charset="0"/>
            </a:endParaRPr>
          </a:p>
        </p:txBody>
      </p:sp>
      <p:sp>
        <p:nvSpPr>
          <p:cNvPr id="8" name="Нижний колонтитул 4"/>
          <p:cNvSpPr>
            <a:spLocks noGrp="1"/>
          </p:cNvSpPr>
          <p:nvPr>
            <p:ph type="ftr" sz="quarter" idx="11"/>
          </p:nvPr>
        </p:nvSpPr>
        <p:spPr>
          <a:xfrm>
            <a:off x="3124200" y="6356350"/>
            <a:ext cx="2895600" cy="365125"/>
          </a:xfrm>
          <a:prstGeom prst="rect">
            <a:avLst/>
          </a:prstGeom>
        </p:spPr>
        <p:txBody>
          <a:bodyPr/>
          <a:lstStyle>
            <a:lvl1pPr>
              <a:defRPr/>
            </a:lvl1pPr>
          </a:lstStyle>
          <a:p>
            <a:pPr fontAlgn="base">
              <a:spcBef>
                <a:spcPct val="0"/>
              </a:spcBef>
              <a:spcAft>
                <a:spcPct val="0"/>
              </a:spcAft>
              <a:defRPr/>
            </a:pPr>
            <a:endParaRPr lang="ru-RU">
              <a:solidFill>
                <a:prstClr val="black"/>
              </a:solidFill>
              <a:latin typeface="Arial" charset="0"/>
              <a:cs typeface="Arial" charset="0"/>
            </a:endParaRPr>
          </a:p>
        </p:txBody>
      </p:sp>
      <p:sp>
        <p:nvSpPr>
          <p:cNvPr id="9" name="Номер слайда 5"/>
          <p:cNvSpPr>
            <a:spLocks noGrp="1"/>
          </p:cNvSpPr>
          <p:nvPr>
            <p:ph type="sldNum" sz="quarter" idx="12"/>
          </p:nvPr>
        </p:nvSpPr>
        <p:spPr>
          <a:xfrm>
            <a:off x="6553200" y="6356350"/>
            <a:ext cx="2133600" cy="365125"/>
          </a:xfrm>
          <a:prstGeom prst="rect">
            <a:avLst/>
          </a:prstGeom>
        </p:spPr>
        <p:txBody>
          <a:bodyPr/>
          <a:lstStyle>
            <a:lvl1pPr>
              <a:defRPr/>
            </a:lvl1pPr>
          </a:lstStyle>
          <a:p>
            <a:pPr fontAlgn="base">
              <a:spcBef>
                <a:spcPct val="0"/>
              </a:spcBef>
              <a:spcAft>
                <a:spcPct val="0"/>
              </a:spcAft>
              <a:defRPr/>
            </a:pPr>
            <a:fld id="{09F140D1-42AB-456C-B3EB-2E58162D29C5}" type="slidenum">
              <a:rPr lang="ru-RU">
                <a:solidFill>
                  <a:prstClr val="black"/>
                </a:solidFill>
                <a:latin typeface="Arial" charset="0"/>
                <a:cs typeface="Arial" charset="0"/>
              </a:rPr>
              <a:pPr fontAlgn="base">
                <a:spcBef>
                  <a:spcPct val="0"/>
                </a:spcBef>
                <a:spcAft>
                  <a:spcPct val="0"/>
                </a:spcAft>
                <a:defRPr/>
              </a:pPr>
              <a:t>‹#›</a:t>
            </a:fld>
            <a:endParaRPr lang="ru-RU">
              <a:solidFill>
                <a:prstClr val="black"/>
              </a:solidFill>
              <a:latin typeface="Arial" charset="0"/>
              <a:cs typeface="Arial"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
        <p:nvSpPr>
          <p:cNvPr id="3" name="Дата 3"/>
          <p:cNvSpPr>
            <a:spLocks noGrp="1"/>
          </p:cNvSpPr>
          <p:nvPr>
            <p:ph type="dt" sz="half" idx="10"/>
          </p:nvPr>
        </p:nvSpPr>
        <p:spPr>
          <a:xfrm>
            <a:off x="457200" y="6356350"/>
            <a:ext cx="2133600" cy="365125"/>
          </a:xfrm>
          <a:prstGeom prst="rect">
            <a:avLst/>
          </a:prstGeom>
        </p:spPr>
        <p:txBody>
          <a:bodyPr/>
          <a:lstStyle>
            <a:lvl1pPr>
              <a:defRPr/>
            </a:lvl1pPr>
          </a:lstStyle>
          <a:p>
            <a:pPr fontAlgn="base">
              <a:spcBef>
                <a:spcPct val="0"/>
              </a:spcBef>
              <a:spcAft>
                <a:spcPct val="0"/>
              </a:spcAft>
              <a:defRPr/>
            </a:pPr>
            <a:fld id="{C62FDA9A-A9AF-4522-BA4E-959710ABA8F2}" type="datetimeFigureOut">
              <a:rPr lang="ru-RU">
                <a:solidFill>
                  <a:prstClr val="black"/>
                </a:solidFill>
                <a:latin typeface="Arial" charset="0"/>
                <a:cs typeface="Arial" charset="0"/>
              </a:rPr>
              <a:pPr fontAlgn="base">
                <a:spcBef>
                  <a:spcPct val="0"/>
                </a:spcBef>
                <a:spcAft>
                  <a:spcPct val="0"/>
                </a:spcAft>
                <a:defRPr/>
              </a:pPr>
              <a:t>18.11.2022</a:t>
            </a:fld>
            <a:endParaRPr lang="ru-RU">
              <a:solidFill>
                <a:prstClr val="black"/>
              </a:solidFill>
              <a:latin typeface="Arial" charset="0"/>
              <a:cs typeface="Arial" charset="0"/>
            </a:endParaRPr>
          </a:p>
        </p:txBody>
      </p:sp>
      <p:sp>
        <p:nvSpPr>
          <p:cNvPr id="4" name="Нижний колонтитул 4"/>
          <p:cNvSpPr>
            <a:spLocks noGrp="1"/>
          </p:cNvSpPr>
          <p:nvPr>
            <p:ph type="ftr" sz="quarter" idx="11"/>
          </p:nvPr>
        </p:nvSpPr>
        <p:spPr>
          <a:xfrm>
            <a:off x="3124200" y="6356350"/>
            <a:ext cx="2895600" cy="365125"/>
          </a:xfrm>
          <a:prstGeom prst="rect">
            <a:avLst/>
          </a:prstGeom>
        </p:spPr>
        <p:txBody>
          <a:bodyPr/>
          <a:lstStyle>
            <a:lvl1pPr>
              <a:defRPr/>
            </a:lvl1pPr>
          </a:lstStyle>
          <a:p>
            <a:pPr fontAlgn="base">
              <a:spcBef>
                <a:spcPct val="0"/>
              </a:spcBef>
              <a:spcAft>
                <a:spcPct val="0"/>
              </a:spcAft>
              <a:defRPr/>
            </a:pPr>
            <a:endParaRPr lang="ru-RU">
              <a:solidFill>
                <a:prstClr val="black"/>
              </a:solidFill>
              <a:latin typeface="Arial" charset="0"/>
              <a:cs typeface="Arial" charset="0"/>
            </a:endParaRPr>
          </a:p>
        </p:txBody>
      </p:sp>
      <p:sp>
        <p:nvSpPr>
          <p:cNvPr id="5" name="Номер слайда 5"/>
          <p:cNvSpPr>
            <a:spLocks noGrp="1"/>
          </p:cNvSpPr>
          <p:nvPr>
            <p:ph type="sldNum" sz="quarter" idx="12"/>
          </p:nvPr>
        </p:nvSpPr>
        <p:spPr>
          <a:xfrm>
            <a:off x="6553200" y="6356350"/>
            <a:ext cx="2133600" cy="365125"/>
          </a:xfrm>
          <a:prstGeom prst="rect">
            <a:avLst/>
          </a:prstGeom>
        </p:spPr>
        <p:txBody>
          <a:bodyPr/>
          <a:lstStyle>
            <a:lvl1pPr>
              <a:defRPr/>
            </a:lvl1pPr>
          </a:lstStyle>
          <a:p>
            <a:pPr fontAlgn="base">
              <a:spcBef>
                <a:spcPct val="0"/>
              </a:spcBef>
              <a:spcAft>
                <a:spcPct val="0"/>
              </a:spcAft>
              <a:defRPr/>
            </a:pPr>
            <a:fld id="{27C4C3DF-49FF-4AA4-A1AB-8615103FAECA}" type="slidenum">
              <a:rPr lang="ru-RU">
                <a:solidFill>
                  <a:prstClr val="black"/>
                </a:solidFill>
                <a:latin typeface="Arial" charset="0"/>
                <a:cs typeface="Arial" charset="0"/>
              </a:rPr>
              <a:pPr fontAlgn="base">
                <a:spcBef>
                  <a:spcPct val="0"/>
                </a:spcBef>
                <a:spcAft>
                  <a:spcPct val="0"/>
                </a:spcAft>
                <a:defRPr/>
              </a:pPr>
              <a:t>‹#›</a:t>
            </a:fld>
            <a:endParaRPr lang="ru-RU">
              <a:solidFill>
                <a:prstClr val="black"/>
              </a:solidFill>
              <a:latin typeface="Arial" charset="0"/>
              <a:cs typeface="Arial"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a:xfrm>
            <a:off x="457200" y="6356350"/>
            <a:ext cx="2133600" cy="365125"/>
          </a:xfrm>
          <a:prstGeom prst="rect">
            <a:avLst/>
          </a:prstGeom>
        </p:spPr>
        <p:txBody>
          <a:bodyPr/>
          <a:lstStyle>
            <a:lvl1pPr>
              <a:defRPr/>
            </a:lvl1pPr>
          </a:lstStyle>
          <a:p>
            <a:pPr fontAlgn="base">
              <a:spcBef>
                <a:spcPct val="0"/>
              </a:spcBef>
              <a:spcAft>
                <a:spcPct val="0"/>
              </a:spcAft>
              <a:defRPr/>
            </a:pPr>
            <a:fld id="{981C31E6-6AC6-4E62-806B-D0CB1E8C6262}" type="datetimeFigureOut">
              <a:rPr lang="ru-RU">
                <a:solidFill>
                  <a:prstClr val="black"/>
                </a:solidFill>
                <a:latin typeface="Arial" charset="0"/>
                <a:cs typeface="Arial" charset="0"/>
              </a:rPr>
              <a:pPr fontAlgn="base">
                <a:spcBef>
                  <a:spcPct val="0"/>
                </a:spcBef>
                <a:spcAft>
                  <a:spcPct val="0"/>
                </a:spcAft>
                <a:defRPr/>
              </a:pPr>
              <a:t>18.11.2022</a:t>
            </a:fld>
            <a:endParaRPr lang="ru-RU">
              <a:solidFill>
                <a:prstClr val="black"/>
              </a:solidFill>
              <a:latin typeface="Arial" charset="0"/>
              <a:cs typeface="Arial" charset="0"/>
            </a:endParaRPr>
          </a:p>
        </p:txBody>
      </p:sp>
      <p:sp>
        <p:nvSpPr>
          <p:cNvPr id="3" name="Нижний колонтитул 4"/>
          <p:cNvSpPr>
            <a:spLocks noGrp="1"/>
          </p:cNvSpPr>
          <p:nvPr>
            <p:ph type="ftr" sz="quarter" idx="11"/>
          </p:nvPr>
        </p:nvSpPr>
        <p:spPr>
          <a:xfrm>
            <a:off x="3124200" y="6356350"/>
            <a:ext cx="2895600" cy="365125"/>
          </a:xfrm>
          <a:prstGeom prst="rect">
            <a:avLst/>
          </a:prstGeom>
        </p:spPr>
        <p:txBody>
          <a:bodyPr/>
          <a:lstStyle>
            <a:lvl1pPr>
              <a:defRPr/>
            </a:lvl1pPr>
          </a:lstStyle>
          <a:p>
            <a:pPr fontAlgn="base">
              <a:spcBef>
                <a:spcPct val="0"/>
              </a:spcBef>
              <a:spcAft>
                <a:spcPct val="0"/>
              </a:spcAft>
              <a:defRPr/>
            </a:pPr>
            <a:endParaRPr lang="ru-RU">
              <a:solidFill>
                <a:prstClr val="black"/>
              </a:solidFill>
              <a:latin typeface="Arial" charset="0"/>
              <a:cs typeface="Arial" charset="0"/>
            </a:endParaRPr>
          </a:p>
        </p:txBody>
      </p:sp>
      <p:sp>
        <p:nvSpPr>
          <p:cNvPr id="4" name="Номер слайда 5"/>
          <p:cNvSpPr>
            <a:spLocks noGrp="1"/>
          </p:cNvSpPr>
          <p:nvPr>
            <p:ph type="sldNum" sz="quarter" idx="12"/>
          </p:nvPr>
        </p:nvSpPr>
        <p:spPr>
          <a:xfrm>
            <a:off x="6553200" y="6356350"/>
            <a:ext cx="2133600" cy="365125"/>
          </a:xfrm>
          <a:prstGeom prst="rect">
            <a:avLst/>
          </a:prstGeom>
        </p:spPr>
        <p:txBody>
          <a:bodyPr/>
          <a:lstStyle>
            <a:lvl1pPr>
              <a:defRPr/>
            </a:lvl1pPr>
          </a:lstStyle>
          <a:p>
            <a:pPr fontAlgn="base">
              <a:spcBef>
                <a:spcPct val="0"/>
              </a:spcBef>
              <a:spcAft>
                <a:spcPct val="0"/>
              </a:spcAft>
              <a:defRPr/>
            </a:pPr>
            <a:fld id="{B1B0E188-B191-46AC-99B7-5113417AE6AB}" type="slidenum">
              <a:rPr lang="ru-RU">
                <a:solidFill>
                  <a:prstClr val="black"/>
                </a:solidFill>
                <a:latin typeface="Arial" charset="0"/>
                <a:cs typeface="Arial" charset="0"/>
              </a:rPr>
              <a:pPr fontAlgn="base">
                <a:spcBef>
                  <a:spcPct val="0"/>
                </a:spcBef>
                <a:spcAft>
                  <a:spcPct val="0"/>
                </a:spcAft>
                <a:defRPr/>
              </a:pPr>
              <a:t>‹#›</a:t>
            </a:fld>
            <a:endParaRPr lang="ru-RU">
              <a:solidFill>
                <a:prstClr val="black"/>
              </a:solidFill>
              <a:latin typeface="Arial" charset="0"/>
              <a:cs typeface="Arial"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a:prstGeom prst="rect">
            <a:avLst/>
          </a:prstGeo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a:xfrm>
            <a:off x="457200" y="6356350"/>
            <a:ext cx="2133600" cy="365125"/>
          </a:xfrm>
          <a:prstGeom prst="rect">
            <a:avLst/>
          </a:prstGeom>
        </p:spPr>
        <p:txBody>
          <a:bodyPr/>
          <a:lstStyle>
            <a:lvl1pPr>
              <a:defRPr/>
            </a:lvl1pPr>
          </a:lstStyle>
          <a:p>
            <a:pPr fontAlgn="base">
              <a:spcBef>
                <a:spcPct val="0"/>
              </a:spcBef>
              <a:spcAft>
                <a:spcPct val="0"/>
              </a:spcAft>
              <a:defRPr/>
            </a:pPr>
            <a:fld id="{F9E59BE0-226E-4980-AAF5-F1A9DF7C7AE8}" type="datetimeFigureOut">
              <a:rPr lang="ru-RU">
                <a:solidFill>
                  <a:prstClr val="black"/>
                </a:solidFill>
                <a:latin typeface="Arial" charset="0"/>
                <a:cs typeface="Arial" charset="0"/>
              </a:rPr>
              <a:pPr fontAlgn="base">
                <a:spcBef>
                  <a:spcPct val="0"/>
                </a:spcBef>
                <a:spcAft>
                  <a:spcPct val="0"/>
                </a:spcAft>
                <a:defRPr/>
              </a:pPr>
              <a:t>18.11.2022</a:t>
            </a:fld>
            <a:endParaRPr lang="ru-RU">
              <a:solidFill>
                <a:prstClr val="black"/>
              </a:solidFill>
              <a:latin typeface="Arial" charset="0"/>
              <a:cs typeface="Arial" charset="0"/>
            </a:endParaRPr>
          </a:p>
        </p:txBody>
      </p:sp>
      <p:sp>
        <p:nvSpPr>
          <p:cNvPr id="6" name="Нижний колонтитул 4"/>
          <p:cNvSpPr>
            <a:spLocks noGrp="1"/>
          </p:cNvSpPr>
          <p:nvPr>
            <p:ph type="ftr" sz="quarter" idx="11"/>
          </p:nvPr>
        </p:nvSpPr>
        <p:spPr>
          <a:xfrm>
            <a:off x="3124200" y="6356350"/>
            <a:ext cx="2895600" cy="365125"/>
          </a:xfrm>
          <a:prstGeom prst="rect">
            <a:avLst/>
          </a:prstGeom>
        </p:spPr>
        <p:txBody>
          <a:bodyPr/>
          <a:lstStyle>
            <a:lvl1pPr>
              <a:defRPr/>
            </a:lvl1pPr>
          </a:lstStyle>
          <a:p>
            <a:pPr fontAlgn="base">
              <a:spcBef>
                <a:spcPct val="0"/>
              </a:spcBef>
              <a:spcAft>
                <a:spcPct val="0"/>
              </a:spcAft>
              <a:defRPr/>
            </a:pPr>
            <a:endParaRPr lang="ru-RU">
              <a:solidFill>
                <a:prstClr val="black"/>
              </a:solidFill>
              <a:latin typeface="Arial" charset="0"/>
              <a:cs typeface="Arial" charset="0"/>
            </a:endParaRPr>
          </a:p>
        </p:txBody>
      </p:sp>
      <p:sp>
        <p:nvSpPr>
          <p:cNvPr id="7" name="Номер слайда 5"/>
          <p:cNvSpPr>
            <a:spLocks noGrp="1"/>
          </p:cNvSpPr>
          <p:nvPr>
            <p:ph type="sldNum" sz="quarter" idx="12"/>
          </p:nvPr>
        </p:nvSpPr>
        <p:spPr>
          <a:xfrm>
            <a:off x="6553200" y="6356350"/>
            <a:ext cx="2133600" cy="365125"/>
          </a:xfrm>
          <a:prstGeom prst="rect">
            <a:avLst/>
          </a:prstGeom>
        </p:spPr>
        <p:txBody>
          <a:bodyPr/>
          <a:lstStyle>
            <a:lvl1pPr>
              <a:defRPr/>
            </a:lvl1pPr>
          </a:lstStyle>
          <a:p>
            <a:pPr fontAlgn="base">
              <a:spcBef>
                <a:spcPct val="0"/>
              </a:spcBef>
              <a:spcAft>
                <a:spcPct val="0"/>
              </a:spcAft>
              <a:defRPr/>
            </a:pPr>
            <a:fld id="{8ED8319C-EFFD-43A6-A723-9E31BBA50F68}" type="slidenum">
              <a:rPr lang="ru-RU">
                <a:solidFill>
                  <a:prstClr val="black"/>
                </a:solidFill>
                <a:latin typeface="Arial" charset="0"/>
                <a:cs typeface="Arial" charset="0"/>
              </a:rPr>
              <a:pPr fontAlgn="base">
                <a:spcBef>
                  <a:spcPct val="0"/>
                </a:spcBef>
                <a:spcAft>
                  <a:spcPct val="0"/>
                </a:spcAft>
                <a:defRPr/>
              </a:pPr>
              <a:t>‹#›</a:t>
            </a:fld>
            <a:endParaRPr lang="ru-RU">
              <a:solidFill>
                <a:prstClr val="black"/>
              </a:solidFill>
              <a:latin typeface="Arial" charset="0"/>
              <a:cs typeface="Arial"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a:prstGeom prst="rect">
            <a:avLst/>
          </a:prstGeo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a:xfrm>
            <a:off x="457200" y="6356350"/>
            <a:ext cx="2133600" cy="365125"/>
          </a:xfrm>
          <a:prstGeom prst="rect">
            <a:avLst/>
          </a:prstGeom>
        </p:spPr>
        <p:txBody>
          <a:bodyPr/>
          <a:lstStyle>
            <a:lvl1pPr>
              <a:defRPr/>
            </a:lvl1pPr>
          </a:lstStyle>
          <a:p>
            <a:pPr fontAlgn="base">
              <a:spcBef>
                <a:spcPct val="0"/>
              </a:spcBef>
              <a:spcAft>
                <a:spcPct val="0"/>
              </a:spcAft>
              <a:defRPr/>
            </a:pPr>
            <a:fld id="{8194FB44-2B3A-4EA5-B708-4FEB9F41BBF1}" type="datetimeFigureOut">
              <a:rPr lang="ru-RU">
                <a:solidFill>
                  <a:prstClr val="black"/>
                </a:solidFill>
                <a:latin typeface="Arial" charset="0"/>
                <a:cs typeface="Arial" charset="0"/>
              </a:rPr>
              <a:pPr fontAlgn="base">
                <a:spcBef>
                  <a:spcPct val="0"/>
                </a:spcBef>
                <a:spcAft>
                  <a:spcPct val="0"/>
                </a:spcAft>
                <a:defRPr/>
              </a:pPr>
              <a:t>18.11.2022</a:t>
            </a:fld>
            <a:endParaRPr lang="ru-RU">
              <a:solidFill>
                <a:prstClr val="black"/>
              </a:solidFill>
              <a:latin typeface="Arial" charset="0"/>
              <a:cs typeface="Arial" charset="0"/>
            </a:endParaRPr>
          </a:p>
        </p:txBody>
      </p:sp>
      <p:sp>
        <p:nvSpPr>
          <p:cNvPr id="6" name="Нижний колонтитул 4"/>
          <p:cNvSpPr>
            <a:spLocks noGrp="1"/>
          </p:cNvSpPr>
          <p:nvPr>
            <p:ph type="ftr" sz="quarter" idx="11"/>
          </p:nvPr>
        </p:nvSpPr>
        <p:spPr>
          <a:xfrm>
            <a:off x="3124200" y="6356350"/>
            <a:ext cx="2895600" cy="365125"/>
          </a:xfrm>
          <a:prstGeom prst="rect">
            <a:avLst/>
          </a:prstGeom>
        </p:spPr>
        <p:txBody>
          <a:bodyPr/>
          <a:lstStyle>
            <a:lvl1pPr>
              <a:defRPr/>
            </a:lvl1pPr>
          </a:lstStyle>
          <a:p>
            <a:pPr fontAlgn="base">
              <a:spcBef>
                <a:spcPct val="0"/>
              </a:spcBef>
              <a:spcAft>
                <a:spcPct val="0"/>
              </a:spcAft>
              <a:defRPr/>
            </a:pPr>
            <a:endParaRPr lang="ru-RU">
              <a:solidFill>
                <a:prstClr val="black"/>
              </a:solidFill>
              <a:latin typeface="Arial" charset="0"/>
              <a:cs typeface="Arial" charset="0"/>
            </a:endParaRPr>
          </a:p>
        </p:txBody>
      </p:sp>
      <p:sp>
        <p:nvSpPr>
          <p:cNvPr id="7" name="Номер слайда 5"/>
          <p:cNvSpPr>
            <a:spLocks noGrp="1"/>
          </p:cNvSpPr>
          <p:nvPr>
            <p:ph type="sldNum" sz="quarter" idx="12"/>
          </p:nvPr>
        </p:nvSpPr>
        <p:spPr>
          <a:xfrm>
            <a:off x="6553200" y="6356350"/>
            <a:ext cx="2133600" cy="365125"/>
          </a:xfrm>
          <a:prstGeom prst="rect">
            <a:avLst/>
          </a:prstGeom>
        </p:spPr>
        <p:txBody>
          <a:bodyPr/>
          <a:lstStyle>
            <a:lvl1pPr>
              <a:defRPr/>
            </a:lvl1pPr>
          </a:lstStyle>
          <a:p>
            <a:pPr fontAlgn="base">
              <a:spcBef>
                <a:spcPct val="0"/>
              </a:spcBef>
              <a:spcAft>
                <a:spcPct val="0"/>
              </a:spcAft>
              <a:defRPr/>
            </a:pPr>
            <a:fld id="{27C51498-F984-481A-8E8C-4DDFA9BC9183}" type="slidenum">
              <a:rPr lang="ru-RU">
                <a:solidFill>
                  <a:prstClr val="black"/>
                </a:solidFill>
                <a:latin typeface="Arial" charset="0"/>
                <a:cs typeface="Arial" charset="0"/>
              </a:rPr>
              <a:pPr fontAlgn="base">
                <a:spcBef>
                  <a:spcPct val="0"/>
                </a:spcBef>
                <a:spcAft>
                  <a:spcPct val="0"/>
                </a:spcAft>
                <a:defRPr/>
              </a:pPr>
              <a:t>‹#›</a:t>
            </a:fld>
            <a:endParaRPr lang="ru-RU">
              <a:solidFill>
                <a:prstClr val="black"/>
              </a:solidFill>
              <a:latin typeface="Arial" charset="0"/>
              <a:cs typeface="Arial"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6"/>
          <p:cNvGrpSpPr/>
          <p:nvPr/>
        </p:nvGrpSpPr>
        <p:grpSpPr>
          <a:xfrm>
            <a:off x="755576" y="2006260"/>
            <a:ext cx="7632848" cy="1938992"/>
            <a:chOff x="1115616" y="2146448"/>
            <a:chExt cx="7165477" cy="2531685"/>
          </a:xfrm>
        </p:grpSpPr>
        <p:sp>
          <p:nvSpPr>
            <p:cNvPr id="3" name="Прямоугольник 2"/>
            <p:cNvSpPr/>
            <p:nvPr/>
          </p:nvSpPr>
          <p:spPr>
            <a:xfrm>
              <a:off x="1115616" y="2146448"/>
              <a:ext cx="7165477" cy="2531685"/>
            </a:xfrm>
            <a:prstGeom prst="rect">
              <a:avLst/>
            </a:prstGeom>
            <a:noFill/>
          </p:spPr>
          <p:txBody>
            <a:bodyPr wrap="square">
              <a:spAutoFit/>
            </a:bodyPr>
            <a:lstStyle/>
            <a:p>
              <a:pPr algn="ctr" fontAlgn="base">
                <a:spcBef>
                  <a:spcPct val="0"/>
                </a:spcBef>
                <a:spcAft>
                  <a:spcPct val="0"/>
                </a:spcAft>
                <a:defRPr/>
              </a:pPr>
              <a:r>
                <a:rPr lang="ru-RU" sz="6000" b="1" dirty="0" smtClean="0">
                  <a:ln w="19050">
                    <a:solidFill>
                      <a:prstClr val="white"/>
                    </a:solidFill>
                    <a:prstDash val="solid"/>
                  </a:ln>
                  <a:solidFill>
                    <a:schemeClr val="accent3">
                      <a:lumMod val="75000"/>
                    </a:schemeClr>
                  </a:solidFill>
                  <a:effectLst>
                    <a:outerShdw blurRad="50000" dist="50800" dir="7500000" algn="tl">
                      <a:srgbClr val="000000">
                        <a:shade val="5000"/>
                        <a:alpha val="35000"/>
                      </a:srgbClr>
                    </a:outerShdw>
                  </a:effectLst>
                  <a:latin typeface="Monotype Corsiva" pitchFamily="66" charset="0"/>
                  <a:cs typeface="Arial" charset="0"/>
                </a:rPr>
                <a:t>Проект</a:t>
              </a:r>
            </a:p>
            <a:p>
              <a:pPr algn="ctr" fontAlgn="base">
                <a:spcBef>
                  <a:spcPct val="0"/>
                </a:spcBef>
                <a:spcAft>
                  <a:spcPct val="0"/>
                </a:spcAft>
                <a:defRPr/>
              </a:pPr>
              <a:r>
                <a:rPr lang="ru-RU" sz="6000" b="1" dirty="0" smtClean="0">
                  <a:ln w="19050">
                    <a:solidFill>
                      <a:prstClr val="white"/>
                    </a:solidFill>
                    <a:prstDash val="solid"/>
                  </a:ln>
                  <a:solidFill>
                    <a:schemeClr val="accent3">
                      <a:lumMod val="75000"/>
                    </a:schemeClr>
                  </a:solidFill>
                  <a:effectLst>
                    <a:outerShdw blurRad="50000" dist="50800" dir="7500000" algn="tl">
                      <a:srgbClr val="000000">
                        <a:shade val="5000"/>
                        <a:alpha val="35000"/>
                      </a:srgbClr>
                    </a:outerShdw>
                  </a:effectLst>
                  <a:latin typeface="Monotype Corsiva" pitchFamily="66" charset="0"/>
                  <a:cs typeface="Arial" charset="0"/>
                </a:rPr>
                <a:t> Новогодний подарок</a:t>
              </a:r>
              <a:endParaRPr lang="ru-RU" sz="6000" b="1" dirty="0">
                <a:ln w="19050">
                  <a:solidFill>
                    <a:prstClr val="white"/>
                  </a:solidFill>
                  <a:prstDash val="solid"/>
                </a:ln>
                <a:solidFill>
                  <a:schemeClr val="accent3">
                    <a:lumMod val="75000"/>
                  </a:schemeClr>
                </a:solidFill>
                <a:effectLst>
                  <a:outerShdw blurRad="50000" dist="50800" dir="7500000" algn="tl">
                    <a:srgbClr val="000000">
                      <a:shade val="5000"/>
                      <a:alpha val="35000"/>
                    </a:srgbClr>
                  </a:outerShdw>
                </a:effectLst>
                <a:latin typeface="Monotype Corsiva" pitchFamily="66" charset="0"/>
                <a:cs typeface="Arial" charset="0"/>
              </a:endParaRPr>
            </a:p>
          </p:txBody>
        </p:sp>
        <p:sp>
          <p:nvSpPr>
            <p:cNvPr id="4" name="Прямоугольник 3"/>
            <p:cNvSpPr/>
            <p:nvPr/>
          </p:nvSpPr>
          <p:spPr>
            <a:xfrm>
              <a:off x="2156001" y="3932804"/>
              <a:ext cx="5084703" cy="482226"/>
            </a:xfrm>
            <a:prstGeom prst="rect">
              <a:avLst/>
            </a:prstGeom>
          </p:spPr>
          <p:txBody>
            <a:bodyPr wrap="square">
              <a:spAutoFit/>
            </a:bodyPr>
            <a:lstStyle/>
            <a:p>
              <a:pPr algn="ctr" fontAlgn="base">
                <a:spcBef>
                  <a:spcPct val="0"/>
                </a:spcBef>
                <a:spcAft>
                  <a:spcPct val="0"/>
                </a:spcAft>
                <a:defRPr/>
              </a:pPr>
              <a:endParaRPr lang="ru-RU" dirty="0">
                <a:solidFill>
                  <a:schemeClr val="accent3">
                    <a:lumMod val="75000"/>
                  </a:schemeClr>
                </a:solidFill>
                <a:latin typeface="Arial" charset="0"/>
                <a:cs typeface="Arial" charset="0"/>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571480"/>
            <a:ext cx="8229600" cy="5929354"/>
          </a:xfrm>
        </p:spPr>
        <p:txBody>
          <a:bodyPr/>
          <a:lstStyle/>
          <a:p>
            <a:r>
              <a:rPr lang="ru-RU" dirty="0" smtClean="0"/>
              <a:t> </a:t>
            </a:r>
            <a:r>
              <a:rPr lang="ru-RU" b="1" dirty="0" smtClean="0"/>
              <a:t>Группа, для которой осуществляется проект </a:t>
            </a:r>
            <a:r>
              <a:rPr lang="ru-RU" dirty="0" smtClean="0"/>
              <a:t/>
            </a:r>
            <a:br>
              <a:rPr lang="ru-RU" dirty="0" smtClean="0"/>
            </a:br>
            <a:r>
              <a:rPr lang="ru-RU" sz="3200" dirty="0" smtClean="0"/>
              <a:t>Люди старшего поколения, находящиеся в дни новогодних праздников в социальных приютах</a:t>
            </a:r>
            <a:br>
              <a:rPr lang="ru-RU" sz="3200" dirty="0" smtClean="0"/>
            </a:br>
            <a:r>
              <a:rPr lang="ru-RU" sz="3200" dirty="0" smtClean="0"/>
              <a:t>Более 20 человек</a:t>
            </a:r>
            <a:br>
              <a:rPr lang="ru-RU" sz="3200" dirty="0" smtClean="0"/>
            </a:br>
            <a:r>
              <a:rPr lang="ru-RU" sz="3200" dirty="0" smtClean="0"/>
              <a:t>Дети 4-6 лет – воспитанники детских садов</a:t>
            </a:r>
            <a:br>
              <a:rPr lang="ru-RU" sz="3200" dirty="0" smtClean="0"/>
            </a:br>
            <a:r>
              <a:rPr lang="ru-RU" sz="3200" dirty="0" smtClean="0"/>
              <a:t>20 человек</a:t>
            </a:r>
            <a:endParaRPr lang="ru-RU" sz="32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85794"/>
            <a:ext cx="8229600" cy="5286412"/>
          </a:xfrm>
        </p:spPr>
        <p:txBody>
          <a:bodyPr/>
          <a:lstStyle/>
          <a:p>
            <a:r>
              <a:rPr lang="ru-RU" sz="3600" b="1" dirty="0" smtClean="0"/>
              <a:t>Этапы проекта</a:t>
            </a:r>
            <a:br>
              <a:rPr lang="ru-RU" sz="3600" b="1" dirty="0" smtClean="0"/>
            </a:br>
            <a:r>
              <a:rPr lang="ru-RU" sz="3600" dirty="0" smtClean="0"/>
              <a:t>Открывает серию предновогодних мероприятий  традиционный конкурс  детских рисунков-поздравлений с Новым  годом и поделок</a:t>
            </a:r>
            <a:r>
              <a:rPr lang="ru-RU" sz="3600" i="1" dirty="0" smtClean="0"/>
              <a:t> </a:t>
            </a:r>
            <a:r>
              <a:rPr lang="ru-RU" sz="3600" b="1" i="1" dirty="0" smtClean="0"/>
              <a:t>«Новогодний подарок»,</a:t>
            </a:r>
            <a:r>
              <a:rPr lang="ru-RU" sz="3600" dirty="0" smtClean="0"/>
              <a:t> который проходит в период с 15.11. по 20.12. </a:t>
            </a:r>
            <a:br>
              <a:rPr lang="ru-RU" sz="3600" dirty="0" smtClean="0"/>
            </a:br>
            <a:r>
              <a:rPr lang="ru-RU" sz="3600" dirty="0" smtClean="0"/>
              <a:t>Участники конкурса – ученики начальных классов школы.</a:t>
            </a: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14356"/>
            <a:ext cx="8229600" cy="5357850"/>
          </a:xfrm>
        </p:spPr>
        <p:txBody>
          <a:bodyPr/>
          <a:lstStyle/>
          <a:p>
            <a:r>
              <a:rPr lang="ru-RU" sz="2800" dirty="0" smtClean="0"/>
              <a:t>Ученикам школы  на уроках добра рассказывают о людях старшего поколения, которые не могут позволить порадовать себя елкой и о возможности порадовать этих людей своим творчеством. Важно не только то, что юные  добровольцы изготавливают своими руками красочные поделки и открытки-поздравления с пожеланиями здоровья и благополучия для людей, но и то, что молодежь и малыши вместе учатся милосердию и уважительному отношению к старшему поколению.</a:t>
            </a:r>
            <a:r>
              <a:rPr lang="ru-RU" dirty="0" smtClean="0"/>
              <a:t/>
            </a:r>
            <a:br>
              <a:rPr lang="ru-RU" dirty="0" smtClean="0"/>
            </a:br>
            <a:r>
              <a:rPr lang="ru-RU" dirty="0" smtClean="0"/>
              <a:t> </a:t>
            </a:r>
            <a:br>
              <a:rPr lang="ru-RU" dirty="0" smtClean="0"/>
            </a:br>
            <a:endParaRPr lang="ru-RU"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85794"/>
            <a:ext cx="8229600" cy="5286412"/>
          </a:xfrm>
        </p:spPr>
        <p:txBody>
          <a:bodyPr/>
          <a:lstStyle/>
          <a:p>
            <a:endParaRPr lang="ru-RU" dirty="0"/>
          </a:p>
        </p:txBody>
      </p:sp>
      <p:graphicFrame>
        <p:nvGraphicFramePr>
          <p:cNvPr id="4" name="Таблица 3"/>
          <p:cNvGraphicFramePr>
            <a:graphicFrameLocks noGrp="1"/>
          </p:cNvGraphicFramePr>
          <p:nvPr/>
        </p:nvGraphicFramePr>
        <p:xfrm>
          <a:off x="857224" y="1071546"/>
          <a:ext cx="7358114" cy="5176854"/>
        </p:xfrm>
        <a:graphic>
          <a:graphicData uri="http://schemas.openxmlformats.org/drawingml/2006/table">
            <a:tbl>
              <a:tblPr firstRow="1" bandRow="1">
                <a:tableStyleId>{5C22544A-7EE6-4342-B048-85BDC9FD1C3A}</a:tableStyleId>
              </a:tblPr>
              <a:tblGrid>
                <a:gridCol w="1071570"/>
                <a:gridCol w="2607487"/>
                <a:gridCol w="1465884"/>
                <a:gridCol w="2213173"/>
              </a:tblGrid>
              <a:tr h="395718">
                <a:tc>
                  <a:txBody>
                    <a:bodyPr/>
                    <a:lstStyle/>
                    <a:p>
                      <a:r>
                        <a:rPr lang="ru-RU" dirty="0" smtClean="0"/>
                        <a:t>этапы</a:t>
                      </a:r>
                      <a:endParaRPr lang="ru-RU" dirty="0"/>
                    </a:p>
                  </a:txBody>
                  <a:tcPr/>
                </a:tc>
                <a:tc>
                  <a:txBody>
                    <a:bodyPr/>
                    <a:lstStyle/>
                    <a:p>
                      <a:r>
                        <a:rPr lang="ru-RU" dirty="0" smtClean="0"/>
                        <a:t>действия</a:t>
                      </a:r>
                      <a:endParaRPr lang="ru-RU" dirty="0"/>
                    </a:p>
                  </a:txBody>
                  <a:tcPr/>
                </a:tc>
                <a:tc>
                  <a:txBody>
                    <a:bodyPr/>
                    <a:lstStyle/>
                    <a:p>
                      <a:r>
                        <a:rPr lang="ru-RU" dirty="0" smtClean="0"/>
                        <a:t>сроки</a:t>
                      </a:r>
                      <a:endParaRPr lang="ru-RU" dirty="0"/>
                    </a:p>
                  </a:txBody>
                  <a:tcPr/>
                </a:tc>
                <a:tc>
                  <a:txBody>
                    <a:bodyPr/>
                    <a:lstStyle/>
                    <a:p>
                      <a:r>
                        <a:rPr lang="ru-RU" dirty="0" smtClean="0"/>
                        <a:t>результат</a:t>
                      </a:r>
                      <a:endParaRPr lang="ru-RU" dirty="0"/>
                    </a:p>
                  </a:txBody>
                  <a:tcPr/>
                </a:tc>
              </a:tr>
              <a:tr h="4781136">
                <a:tc>
                  <a:txBody>
                    <a:bodyPr/>
                    <a:lstStyle/>
                    <a:p>
                      <a:r>
                        <a:rPr lang="ru-RU" sz="1800" kern="1200" dirty="0" smtClean="0">
                          <a:solidFill>
                            <a:schemeClr val="dk1"/>
                          </a:solidFill>
                          <a:latin typeface="+mn-lt"/>
                          <a:ea typeface="+mn-ea"/>
                          <a:cs typeface="+mn-cs"/>
                        </a:rPr>
                        <a:t>Подготовительный этап </a:t>
                      </a:r>
                      <a:endParaRPr lang="ru-RU" dirty="0"/>
                    </a:p>
                  </a:txBody>
                  <a:tcPr/>
                </a:tc>
                <a:tc>
                  <a:txBody>
                    <a:bodyPr/>
                    <a:lstStyle/>
                    <a:p>
                      <a:r>
                        <a:rPr lang="ru-RU" sz="1800" b="0" i="1" kern="1200" dirty="0" smtClean="0">
                          <a:solidFill>
                            <a:schemeClr val="dk1"/>
                          </a:solidFill>
                          <a:latin typeface="+mn-lt"/>
                          <a:ea typeface="+mn-ea"/>
                          <a:cs typeface="+mn-cs"/>
                        </a:rPr>
                        <a:t>Информационная компания. </a:t>
                      </a:r>
                      <a:endParaRPr lang="ru-RU" sz="1800" b="1" kern="1200" dirty="0" smtClean="0">
                        <a:solidFill>
                          <a:schemeClr val="dk1"/>
                        </a:solidFill>
                        <a:latin typeface="+mn-lt"/>
                        <a:ea typeface="+mn-ea"/>
                        <a:cs typeface="+mn-cs"/>
                      </a:endParaRPr>
                    </a:p>
                    <a:p>
                      <a:r>
                        <a:rPr lang="ru-RU" sz="1800" kern="1200" dirty="0" smtClean="0">
                          <a:solidFill>
                            <a:schemeClr val="dk1"/>
                          </a:solidFill>
                          <a:latin typeface="+mn-lt"/>
                          <a:ea typeface="+mn-ea"/>
                          <a:cs typeface="+mn-cs"/>
                        </a:rPr>
                        <a:t>Цель – познакомить детей учреждения с проводимой акцией.</a:t>
                      </a:r>
                    </a:p>
                    <a:p>
                      <a:r>
                        <a:rPr lang="ru-RU" sz="1800" kern="1200" dirty="0" smtClean="0">
                          <a:solidFill>
                            <a:schemeClr val="dk1"/>
                          </a:solidFill>
                          <a:latin typeface="+mn-lt"/>
                          <a:ea typeface="+mn-ea"/>
                          <a:cs typeface="+mn-cs"/>
                        </a:rPr>
                        <a:t>- выступление на школьной линейке о целях и основных мероприятиях акции и приглашением принять в ней участие;</a:t>
                      </a:r>
                    </a:p>
                    <a:p>
                      <a:r>
                        <a:rPr lang="ru-RU" sz="1800" kern="1200" dirty="0" smtClean="0">
                          <a:solidFill>
                            <a:schemeClr val="dk1"/>
                          </a:solidFill>
                          <a:latin typeface="+mn-lt"/>
                          <a:ea typeface="+mn-ea"/>
                          <a:cs typeface="+mn-cs"/>
                        </a:rPr>
                        <a:t> </a:t>
                      </a:r>
                    </a:p>
                    <a:p>
                      <a:r>
                        <a:rPr lang="ru-RU" sz="1800" kern="1200" dirty="0" smtClean="0">
                          <a:solidFill>
                            <a:schemeClr val="dk1"/>
                          </a:solidFill>
                          <a:latin typeface="+mn-lt"/>
                          <a:ea typeface="+mn-ea"/>
                          <a:cs typeface="+mn-cs"/>
                        </a:rPr>
                        <a:t> Сбор поделок и открыток, сделанных детьми. </a:t>
                      </a:r>
                    </a:p>
                    <a:p>
                      <a:endParaRPr lang="ru-RU" dirty="0"/>
                    </a:p>
                  </a:txBody>
                  <a:tcPr/>
                </a:tc>
                <a:tc>
                  <a:txBody>
                    <a:bodyPr/>
                    <a:lstStyle/>
                    <a:p>
                      <a:r>
                        <a:rPr lang="ru-RU" sz="1800" kern="1200" dirty="0" smtClean="0">
                          <a:solidFill>
                            <a:schemeClr val="dk1"/>
                          </a:solidFill>
                          <a:latin typeface="+mn-lt"/>
                          <a:ea typeface="+mn-ea"/>
                          <a:cs typeface="+mn-cs"/>
                        </a:rPr>
                        <a:t>15 ноября-20 ноября</a:t>
                      </a:r>
                    </a:p>
                    <a:p>
                      <a:r>
                        <a:rPr lang="ru-RU" sz="1800" kern="1200" dirty="0" smtClean="0">
                          <a:solidFill>
                            <a:schemeClr val="dk1"/>
                          </a:solidFill>
                          <a:latin typeface="+mn-lt"/>
                          <a:ea typeface="+mn-ea"/>
                          <a:cs typeface="+mn-cs"/>
                        </a:rPr>
                        <a:t> </a:t>
                      </a:r>
                    </a:p>
                    <a:p>
                      <a:r>
                        <a:rPr lang="ru-RU" sz="1800" kern="1200" dirty="0" smtClean="0">
                          <a:solidFill>
                            <a:schemeClr val="dk1"/>
                          </a:solidFill>
                          <a:latin typeface="+mn-lt"/>
                          <a:ea typeface="+mn-ea"/>
                          <a:cs typeface="+mn-cs"/>
                        </a:rPr>
                        <a:t> </a:t>
                      </a:r>
                    </a:p>
                    <a:p>
                      <a:r>
                        <a:rPr lang="ru-RU" sz="1800" kern="1200" dirty="0" smtClean="0">
                          <a:solidFill>
                            <a:schemeClr val="dk1"/>
                          </a:solidFill>
                          <a:latin typeface="+mn-lt"/>
                          <a:ea typeface="+mn-ea"/>
                          <a:cs typeface="+mn-cs"/>
                        </a:rPr>
                        <a:t> </a:t>
                      </a:r>
                    </a:p>
                    <a:p>
                      <a:r>
                        <a:rPr lang="ru-RU" sz="1800" kern="1200" dirty="0" smtClean="0">
                          <a:solidFill>
                            <a:schemeClr val="dk1"/>
                          </a:solidFill>
                          <a:latin typeface="+mn-lt"/>
                          <a:ea typeface="+mn-ea"/>
                          <a:cs typeface="+mn-cs"/>
                        </a:rPr>
                        <a:t> </a:t>
                      </a:r>
                    </a:p>
                    <a:p>
                      <a:r>
                        <a:rPr lang="ru-RU" sz="1800" kern="1200" dirty="0" smtClean="0">
                          <a:solidFill>
                            <a:schemeClr val="dk1"/>
                          </a:solidFill>
                          <a:latin typeface="+mn-lt"/>
                          <a:ea typeface="+mn-ea"/>
                          <a:cs typeface="+mn-cs"/>
                        </a:rPr>
                        <a:t> </a:t>
                      </a:r>
                    </a:p>
                    <a:p>
                      <a:r>
                        <a:rPr lang="ru-RU" sz="1800" kern="1200" dirty="0" smtClean="0">
                          <a:solidFill>
                            <a:schemeClr val="dk1"/>
                          </a:solidFill>
                          <a:latin typeface="+mn-lt"/>
                          <a:ea typeface="+mn-ea"/>
                          <a:cs typeface="+mn-cs"/>
                        </a:rPr>
                        <a:t> </a:t>
                      </a:r>
                    </a:p>
                    <a:p>
                      <a:r>
                        <a:rPr lang="ru-RU" sz="1800" kern="1200" dirty="0" smtClean="0">
                          <a:solidFill>
                            <a:schemeClr val="dk1"/>
                          </a:solidFill>
                          <a:latin typeface="+mn-lt"/>
                          <a:ea typeface="+mn-ea"/>
                          <a:cs typeface="+mn-cs"/>
                        </a:rPr>
                        <a:t> </a:t>
                      </a:r>
                    </a:p>
                    <a:p>
                      <a:r>
                        <a:rPr lang="ru-RU" sz="1800" kern="1200" dirty="0" smtClean="0">
                          <a:solidFill>
                            <a:schemeClr val="dk1"/>
                          </a:solidFill>
                          <a:latin typeface="+mn-lt"/>
                          <a:ea typeface="+mn-ea"/>
                          <a:cs typeface="+mn-cs"/>
                        </a:rPr>
                        <a:t> </a:t>
                      </a:r>
                    </a:p>
                    <a:p>
                      <a:r>
                        <a:rPr lang="ru-RU" sz="1800" kern="1200" dirty="0" smtClean="0">
                          <a:solidFill>
                            <a:schemeClr val="dk1"/>
                          </a:solidFill>
                          <a:latin typeface="+mn-lt"/>
                          <a:ea typeface="+mn-ea"/>
                          <a:cs typeface="+mn-cs"/>
                        </a:rPr>
                        <a:t> </a:t>
                      </a:r>
                    </a:p>
                    <a:p>
                      <a:r>
                        <a:rPr lang="ru-RU" sz="1800" kern="1200" dirty="0" smtClean="0">
                          <a:solidFill>
                            <a:schemeClr val="dk1"/>
                          </a:solidFill>
                          <a:latin typeface="+mn-lt"/>
                          <a:ea typeface="+mn-ea"/>
                          <a:cs typeface="+mn-cs"/>
                        </a:rPr>
                        <a:t> </a:t>
                      </a:r>
                    </a:p>
                    <a:p>
                      <a:r>
                        <a:rPr lang="ru-RU" sz="1800" kern="1200" dirty="0" smtClean="0">
                          <a:solidFill>
                            <a:schemeClr val="dk1"/>
                          </a:solidFill>
                          <a:latin typeface="+mn-lt"/>
                          <a:ea typeface="+mn-ea"/>
                          <a:cs typeface="+mn-cs"/>
                        </a:rPr>
                        <a:t>18 декабря</a:t>
                      </a:r>
                    </a:p>
                    <a:p>
                      <a:r>
                        <a:rPr lang="ru-RU" sz="1800" kern="1200" dirty="0" smtClean="0">
                          <a:solidFill>
                            <a:schemeClr val="dk1"/>
                          </a:solidFill>
                          <a:latin typeface="+mn-lt"/>
                          <a:ea typeface="+mn-ea"/>
                          <a:cs typeface="+mn-cs"/>
                        </a:rPr>
                        <a:t> </a:t>
                      </a:r>
                    </a:p>
                    <a:p>
                      <a:endParaRPr lang="ru-RU" dirty="0"/>
                    </a:p>
                  </a:txBody>
                  <a:tcPr/>
                </a:tc>
                <a:tc>
                  <a:txBody>
                    <a:bodyPr/>
                    <a:lstStyle/>
                    <a:p>
                      <a:r>
                        <a:rPr lang="ru-RU" sz="1800" kern="1200" dirty="0" smtClean="0">
                          <a:solidFill>
                            <a:schemeClr val="dk1"/>
                          </a:solidFill>
                          <a:latin typeface="+mn-lt"/>
                          <a:ea typeface="+mn-ea"/>
                          <a:cs typeface="+mn-cs"/>
                        </a:rPr>
                        <a:t>Учащиеся школы получили информацию о проведении акции.</a:t>
                      </a:r>
                    </a:p>
                    <a:p>
                      <a:r>
                        <a:rPr lang="ru-RU" sz="1800" kern="1200" dirty="0" smtClean="0">
                          <a:solidFill>
                            <a:schemeClr val="dk1"/>
                          </a:solidFill>
                          <a:latin typeface="+mn-lt"/>
                          <a:ea typeface="+mn-ea"/>
                          <a:cs typeface="+mn-cs"/>
                        </a:rPr>
                        <a:t>Участие в акции приняли 3 класса начальной школы.   </a:t>
                      </a:r>
                    </a:p>
                    <a:p>
                      <a:r>
                        <a:rPr lang="ru-RU" sz="1800" kern="1200" dirty="0" smtClean="0">
                          <a:solidFill>
                            <a:schemeClr val="dk1"/>
                          </a:solidFill>
                          <a:latin typeface="+mn-lt"/>
                          <a:ea typeface="+mn-ea"/>
                          <a:cs typeface="+mn-cs"/>
                        </a:rPr>
                        <a:t> </a:t>
                      </a:r>
                    </a:p>
                    <a:p>
                      <a:r>
                        <a:rPr lang="ru-RU" sz="1800" kern="1200" dirty="0" smtClean="0">
                          <a:solidFill>
                            <a:schemeClr val="dk1"/>
                          </a:solidFill>
                          <a:latin typeface="+mn-lt"/>
                          <a:ea typeface="+mn-ea"/>
                          <a:cs typeface="+mn-cs"/>
                        </a:rPr>
                        <a:t> </a:t>
                      </a:r>
                    </a:p>
                    <a:p>
                      <a:r>
                        <a:rPr lang="ru-RU" sz="1800" kern="1200" dirty="0" smtClean="0">
                          <a:solidFill>
                            <a:schemeClr val="dk1"/>
                          </a:solidFill>
                          <a:latin typeface="+mn-lt"/>
                          <a:ea typeface="+mn-ea"/>
                          <a:cs typeface="+mn-cs"/>
                        </a:rPr>
                        <a:t> </a:t>
                      </a:r>
                    </a:p>
                    <a:p>
                      <a:r>
                        <a:rPr lang="ru-RU" sz="1800" kern="1200" dirty="0" smtClean="0">
                          <a:solidFill>
                            <a:schemeClr val="dk1"/>
                          </a:solidFill>
                          <a:latin typeface="+mn-lt"/>
                          <a:ea typeface="+mn-ea"/>
                          <a:cs typeface="+mn-cs"/>
                        </a:rPr>
                        <a:t> </a:t>
                      </a:r>
                    </a:p>
                    <a:p>
                      <a:r>
                        <a:rPr lang="ru-RU" sz="1800" kern="1200" dirty="0" smtClean="0">
                          <a:solidFill>
                            <a:schemeClr val="dk1"/>
                          </a:solidFill>
                          <a:latin typeface="+mn-lt"/>
                          <a:ea typeface="+mn-ea"/>
                          <a:cs typeface="+mn-cs"/>
                        </a:rPr>
                        <a:t>Изготовлено около 50 елочек и 20 </a:t>
                      </a:r>
                      <a:r>
                        <a:rPr lang="ru-RU" sz="1800" kern="1200" dirty="0" err="1" smtClean="0">
                          <a:solidFill>
                            <a:schemeClr val="dk1"/>
                          </a:solidFill>
                          <a:latin typeface="+mn-lt"/>
                          <a:ea typeface="+mn-ea"/>
                          <a:cs typeface="+mn-cs"/>
                        </a:rPr>
                        <a:t>снеговичков</a:t>
                      </a:r>
                      <a:endParaRPr lang="ru-RU" sz="1800" kern="1200" dirty="0" smtClean="0">
                        <a:solidFill>
                          <a:schemeClr val="dk1"/>
                        </a:solidFill>
                        <a:latin typeface="+mn-lt"/>
                        <a:ea typeface="+mn-ea"/>
                        <a:cs typeface="+mn-cs"/>
                      </a:endParaRPr>
                    </a:p>
                    <a:p>
                      <a:endParaRPr lang="ru-RU" dirty="0"/>
                    </a:p>
                  </a:txBody>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85794"/>
            <a:ext cx="8229600" cy="4429156"/>
          </a:xfrm>
        </p:spPr>
        <p:txBody>
          <a:bodyPr/>
          <a:lstStyle/>
          <a:p>
            <a:endParaRPr lang="ru-RU" dirty="0"/>
          </a:p>
        </p:txBody>
      </p:sp>
      <p:graphicFrame>
        <p:nvGraphicFramePr>
          <p:cNvPr id="3" name="Таблица 2"/>
          <p:cNvGraphicFramePr>
            <a:graphicFrameLocks noGrp="1"/>
          </p:cNvGraphicFramePr>
          <p:nvPr/>
        </p:nvGraphicFramePr>
        <p:xfrm>
          <a:off x="857224" y="928670"/>
          <a:ext cx="7572428" cy="4500594"/>
        </p:xfrm>
        <a:graphic>
          <a:graphicData uri="http://schemas.openxmlformats.org/drawingml/2006/table">
            <a:tbl>
              <a:tblPr firstRow="1" bandRow="1">
                <a:tableStyleId>{5C22544A-7EE6-4342-B048-85BDC9FD1C3A}</a:tableStyleId>
              </a:tblPr>
              <a:tblGrid>
                <a:gridCol w="1893107"/>
                <a:gridCol w="1893107"/>
                <a:gridCol w="1893107"/>
                <a:gridCol w="1893107"/>
              </a:tblGrid>
              <a:tr h="4500594">
                <a:tc>
                  <a:txBody>
                    <a:bodyPr/>
                    <a:lstStyle/>
                    <a:p>
                      <a:r>
                        <a:rPr lang="ru-RU" sz="1800" b="1" kern="1200" dirty="0" smtClean="0">
                          <a:solidFill>
                            <a:schemeClr val="lt1"/>
                          </a:solidFill>
                          <a:latin typeface="+mn-lt"/>
                          <a:ea typeface="+mn-ea"/>
                          <a:cs typeface="+mn-cs"/>
                        </a:rPr>
                        <a:t>Основной этап</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b="1" kern="1200" dirty="0" smtClean="0">
                          <a:solidFill>
                            <a:schemeClr val="lt1"/>
                          </a:solidFill>
                          <a:latin typeface="+mn-lt"/>
                          <a:ea typeface="+mn-ea"/>
                          <a:cs typeface="+mn-cs"/>
                        </a:rPr>
                        <a:t>Проведение мероприятия «Новогодний подарок»</a:t>
                      </a:r>
                    </a:p>
                    <a:p>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b="1" kern="1200" dirty="0" smtClean="0">
                          <a:solidFill>
                            <a:schemeClr val="lt1"/>
                          </a:solidFill>
                          <a:latin typeface="+mn-lt"/>
                          <a:ea typeface="+mn-ea"/>
                          <a:cs typeface="+mn-cs"/>
                        </a:rPr>
                        <a:t>20-24 декабря</a:t>
                      </a:r>
                    </a:p>
                    <a:p>
                      <a:endParaRPr lang="ru-RU" dirty="0"/>
                    </a:p>
                  </a:txBody>
                  <a:tcPr/>
                </a:tc>
                <a:tc>
                  <a:txBody>
                    <a:bodyPr/>
                    <a:lstStyle/>
                    <a:p>
                      <a:r>
                        <a:rPr lang="ru-RU" sz="1800" b="1" kern="1200" dirty="0" smtClean="0">
                          <a:solidFill>
                            <a:schemeClr val="lt1"/>
                          </a:solidFill>
                          <a:latin typeface="+mn-lt"/>
                          <a:ea typeface="+mn-ea"/>
                          <a:cs typeface="+mn-cs"/>
                        </a:rPr>
                        <a:t>В течение этого времени учащиеся 2 класса А раздают пожилым людям елочки, приготовленные своими руками</a:t>
                      </a:r>
                      <a:endParaRPr lang="ru-RU" dirty="0"/>
                    </a:p>
                  </a:txBody>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85794"/>
            <a:ext cx="8229600" cy="5000660"/>
          </a:xfrm>
        </p:spPr>
        <p:txBody>
          <a:bodyPr/>
          <a:lstStyle/>
          <a:p>
            <a:endParaRPr lang="ru-RU" dirty="0"/>
          </a:p>
        </p:txBody>
      </p:sp>
      <p:graphicFrame>
        <p:nvGraphicFramePr>
          <p:cNvPr id="3" name="Таблица 2"/>
          <p:cNvGraphicFramePr>
            <a:graphicFrameLocks noGrp="1"/>
          </p:cNvGraphicFramePr>
          <p:nvPr/>
        </p:nvGraphicFramePr>
        <p:xfrm>
          <a:off x="1071536" y="1000108"/>
          <a:ext cx="7143804" cy="4877452"/>
        </p:xfrm>
        <a:graphic>
          <a:graphicData uri="http://schemas.openxmlformats.org/drawingml/2006/table">
            <a:tbl>
              <a:tblPr firstRow="1" bandRow="1">
                <a:tableStyleId>{5C22544A-7EE6-4342-B048-85BDC9FD1C3A}</a:tableStyleId>
              </a:tblPr>
              <a:tblGrid>
                <a:gridCol w="1500200"/>
                <a:gridCol w="2071702"/>
                <a:gridCol w="1785951"/>
                <a:gridCol w="1785951"/>
              </a:tblGrid>
              <a:tr h="4877452">
                <a:tc>
                  <a:txBody>
                    <a:bodyPr/>
                    <a:lstStyle/>
                    <a:p>
                      <a:r>
                        <a:rPr lang="ru-RU" sz="1800" b="1" kern="1200" dirty="0" smtClean="0">
                          <a:solidFill>
                            <a:schemeClr val="lt1"/>
                          </a:solidFill>
                          <a:latin typeface="+mn-lt"/>
                          <a:ea typeface="+mn-ea"/>
                          <a:cs typeface="+mn-cs"/>
                        </a:rPr>
                        <a:t>Заключительный этап</a:t>
                      </a:r>
                      <a:endParaRPr lang="ru-RU" dirty="0"/>
                    </a:p>
                  </a:txBody>
                  <a:tcPr/>
                </a:tc>
                <a:tc>
                  <a:txBody>
                    <a:bodyPr/>
                    <a:lstStyle/>
                    <a:p>
                      <a:r>
                        <a:rPr lang="ru-RU" sz="1800" b="1" kern="1200" dirty="0" smtClean="0">
                          <a:solidFill>
                            <a:schemeClr val="lt1"/>
                          </a:solidFill>
                          <a:latin typeface="+mn-lt"/>
                          <a:ea typeface="+mn-ea"/>
                          <a:cs typeface="+mn-cs"/>
                        </a:rPr>
                        <a:t>Подведение итогов проведения Новогоднего благотворительного сезона в школе</a:t>
                      </a:r>
                      <a:endParaRPr lang="ru-RU" sz="1800" b="1" kern="1200" dirty="0">
                        <a:solidFill>
                          <a:schemeClr val="lt1"/>
                        </a:solidFill>
                        <a:latin typeface="+mn-lt"/>
                        <a:ea typeface="+mn-ea"/>
                        <a:cs typeface="+mn-cs"/>
                      </a:endParaRPr>
                    </a:p>
                  </a:txBody>
                  <a:tcPr/>
                </a:tc>
                <a:tc>
                  <a:txBody>
                    <a:bodyPr/>
                    <a:lstStyle/>
                    <a:p>
                      <a:r>
                        <a:rPr lang="ru-RU" sz="1800" b="1" kern="1200" dirty="0" smtClean="0">
                          <a:solidFill>
                            <a:schemeClr val="lt1"/>
                          </a:solidFill>
                          <a:latin typeface="+mn-lt"/>
                          <a:ea typeface="+mn-ea"/>
                          <a:cs typeface="+mn-cs"/>
                        </a:rPr>
                        <a:t>25</a:t>
                      </a:r>
                      <a:r>
                        <a:rPr lang="ru-RU" sz="1800" b="1" kern="1200" baseline="0" dirty="0" smtClean="0">
                          <a:solidFill>
                            <a:schemeClr val="lt1"/>
                          </a:solidFill>
                          <a:latin typeface="+mn-lt"/>
                          <a:ea typeface="+mn-ea"/>
                          <a:cs typeface="+mn-cs"/>
                        </a:rPr>
                        <a:t> декабря</a:t>
                      </a:r>
                      <a:endParaRPr lang="ru-RU" sz="1800" b="1" kern="1200" dirty="0">
                        <a:solidFill>
                          <a:schemeClr val="lt1"/>
                        </a:solidFill>
                        <a:latin typeface="+mn-lt"/>
                        <a:ea typeface="+mn-ea"/>
                        <a:cs typeface="+mn-cs"/>
                      </a:endParaRPr>
                    </a:p>
                  </a:txBody>
                  <a:tcPr/>
                </a:tc>
                <a:tc>
                  <a:txBody>
                    <a:bodyPr/>
                    <a:lstStyle/>
                    <a:p>
                      <a:r>
                        <a:rPr lang="ru-RU" sz="1800" b="1" kern="1200" dirty="0" smtClean="0">
                          <a:solidFill>
                            <a:schemeClr val="lt1"/>
                          </a:solidFill>
                          <a:latin typeface="+mn-lt"/>
                          <a:ea typeface="+mn-ea"/>
                          <a:cs typeface="+mn-cs"/>
                        </a:rPr>
                        <a:t>Ребята обсудили мероприятия акции, поделились впечатлениями, сформулировали предложения по дальнейшему развитию проекта</a:t>
                      </a:r>
                    </a:p>
                    <a:p>
                      <a:r>
                        <a:rPr lang="ru-RU" sz="1800" b="1" kern="1200" dirty="0" smtClean="0">
                          <a:solidFill>
                            <a:schemeClr val="lt1"/>
                          </a:solidFill>
                          <a:latin typeface="+mn-lt"/>
                          <a:ea typeface="+mn-ea"/>
                          <a:cs typeface="+mn-cs"/>
                        </a:rPr>
                        <a:t> </a:t>
                      </a:r>
                    </a:p>
                    <a:p>
                      <a:endParaRPr lang="ru-RU" dirty="0"/>
                    </a:p>
                  </a:txBody>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928670"/>
            <a:ext cx="8229600" cy="5143536"/>
          </a:xfrm>
        </p:spPr>
        <p:txBody>
          <a:bodyPr/>
          <a:lstStyle/>
          <a:p>
            <a:r>
              <a:rPr lang="ru-RU" b="1" dirty="0" smtClean="0"/>
              <a:t>Дальнейшее развитие проекта </a:t>
            </a:r>
            <a:r>
              <a:rPr lang="ru-RU" dirty="0" smtClean="0"/>
              <a:t/>
            </a:r>
            <a:br>
              <a:rPr lang="ru-RU" dirty="0" smtClean="0"/>
            </a:br>
            <a:r>
              <a:rPr lang="ru-RU" b="1" dirty="0" smtClean="0"/>
              <a:t> </a:t>
            </a:r>
            <a:r>
              <a:rPr lang="ru-RU" dirty="0" smtClean="0"/>
              <a:t/>
            </a:r>
            <a:br>
              <a:rPr lang="ru-RU" dirty="0" smtClean="0"/>
            </a:br>
            <a:r>
              <a:rPr lang="ru-RU" dirty="0" smtClean="0"/>
              <a:t>В ходе обсуждения итогов акции ребята высказали предложения на следующий год:</a:t>
            </a:r>
            <a:br>
              <a:rPr lang="ru-RU" dirty="0" smtClean="0"/>
            </a:br>
            <a:r>
              <a:rPr lang="ru-RU" dirty="0" smtClean="0"/>
              <a:t>- Охватить Уроками добра как можно больше классов</a:t>
            </a:r>
            <a:br>
              <a:rPr lang="ru-RU" dirty="0" smtClean="0"/>
            </a:br>
            <a:endParaRPr lang="ru-RU"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857232"/>
            <a:ext cx="8229600" cy="5072098"/>
          </a:xfrm>
        </p:spPr>
        <p:txBody>
          <a:bodyPr/>
          <a:lstStyle/>
          <a:p>
            <a:r>
              <a:rPr lang="ru-RU" sz="4000" b="1" dirty="0" smtClean="0"/>
              <a:t>Материально-техническое и финансовое обеспечение проекта</a:t>
            </a:r>
            <a:r>
              <a:rPr lang="ru-RU" sz="4000" dirty="0" smtClean="0"/>
              <a:t/>
            </a:r>
            <a:br>
              <a:rPr lang="ru-RU" sz="4000" dirty="0" smtClean="0"/>
            </a:br>
            <a:r>
              <a:rPr lang="ru-RU" sz="4000" dirty="0" smtClean="0"/>
              <a:t>Для проведения акции мы использовали</a:t>
            </a:r>
            <a:br>
              <a:rPr lang="ru-RU" sz="4000" dirty="0" smtClean="0"/>
            </a:br>
            <a:r>
              <a:rPr lang="ru-RU" sz="4000" dirty="0" smtClean="0"/>
              <a:t>Цветную бумагу, картон, клей, ножницы; </a:t>
            </a:r>
            <a:br>
              <a:rPr lang="ru-RU" sz="4000" dirty="0" smtClean="0"/>
            </a:br>
            <a:r>
              <a:rPr lang="ru-RU" sz="4000" dirty="0" smtClean="0"/>
              <a:t>Интернет- для поиска и выбора изделия.</a:t>
            </a:r>
            <a:r>
              <a:rPr lang="ru-RU" dirty="0" smtClean="0"/>
              <a:t/>
            </a:r>
            <a:br>
              <a:rPr lang="ru-RU" dirty="0" smtClean="0"/>
            </a:br>
            <a:r>
              <a:rPr lang="ru-RU" dirty="0" smtClean="0"/>
              <a:t> </a:t>
            </a:r>
            <a:br>
              <a:rPr lang="ru-RU" dirty="0" smtClean="0"/>
            </a:br>
            <a:r>
              <a:rPr lang="ru-RU" dirty="0" smtClean="0"/>
              <a:t> </a:t>
            </a:r>
            <a:endParaRPr lang="ru-RU"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IMG_20171221_112029.jpg"/>
          <p:cNvPicPr>
            <a:picLocks noChangeAspect="1"/>
          </p:cNvPicPr>
          <p:nvPr/>
        </p:nvPicPr>
        <p:blipFill>
          <a:blip r:embed="rId2" cstate="print"/>
          <a:stretch>
            <a:fillRect/>
          </a:stretch>
        </p:blipFill>
        <p:spPr>
          <a:xfrm>
            <a:off x="2500298" y="571480"/>
            <a:ext cx="4714872" cy="5572164"/>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descr="IMG_20171221_112014.jpg"/>
          <p:cNvPicPr>
            <a:picLocks noChangeAspect="1"/>
          </p:cNvPicPr>
          <p:nvPr/>
        </p:nvPicPr>
        <p:blipFill>
          <a:blip r:embed="rId2" cstate="print"/>
          <a:stretch>
            <a:fillRect/>
          </a:stretch>
        </p:blipFill>
        <p:spPr>
          <a:xfrm>
            <a:off x="2500298" y="642918"/>
            <a:ext cx="4643452" cy="571504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
            </a:r>
            <a:br>
              <a:rPr lang="ru-RU" b="1" dirty="0" smtClean="0"/>
            </a:br>
            <a:r>
              <a:rPr lang="ru-RU" b="1" dirty="0" smtClean="0"/>
              <a:t>ВИЗИТНАЯ КАРТОЧКА ПРОЕКТА</a:t>
            </a:r>
            <a:br>
              <a:rPr lang="ru-RU" b="1" dirty="0" smtClean="0"/>
            </a:br>
            <a:endParaRPr lang="ru-RU" dirty="0"/>
          </a:p>
        </p:txBody>
      </p:sp>
      <p:sp>
        <p:nvSpPr>
          <p:cNvPr id="3" name="Объект 2"/>
          <p:cNvSpPr>
            <a:spLocks noGrp="1"/>
          </p:cNvSpPr>
          <p:nvPr>
            <p:ph idx="1"/>
          </p:nvPr>
        </p:nvSpPr>
        <p:spPr>
          <a:xfrm>
            <a:off x="428596" y="1428736"/>
            <a:ext cx="8229600" cy="4525963"/>
          </a:xfrm>
        </p:spPr>
        <p:txBody>
          <a:bodyPr/>
          <a:lstStyle/>
          <a:p>
            <a:pPr>
              <a:buNone/>
            </a:pPr>
            <a:r>
              <a:rPr lang="ru-RU" dirty="0" smtClean="0"/>
              <a:t> </a:t>
            </a:r>
          </a:p>
          <a:p>
            <a:pPr>
              <a:buNone/>
            </a:pPr>
            <a:r>
              <a:rPr lang="ru-RU" b="1" dirty="0" smtClean="0"/>
              <a:t>Название проекта</a:t>
            </a:r>
            <a:endParaRPr lang="ru-RU" dirty="0" smtClean="0"/>
          </a:p>
          <a:p>
            <a:r>
              <a:rPr lang="ru-RU" b="1" dirty="0" smtClean="0"/>
              <a:t>Новогодняя благотворительная акция</a:t>
            </a:r>
            <a:endParaRPr lang="ru-RU" dirty="0" smtClean="0"/>
          </a:p>
          <a:p>
            <a:r>
              <a:rPr lang="ru-RU" b="1" dirty="0" smtClean="0"/>
              <a:t> «Новогодний подарок» </a:t>
            </a:r>
            <a:endParaRPr lang="ru-RU" dirty="0" smtClean="0"/>
          </a:p>
          <a:p>
            <a:r>
              <a:rPr lang="ru-RU" b="1" dirty="0" smtClean="0"/>
              <a:t>3 </a:t>
            </a:r>
            <a:r>
              <a:rPr lang="ru-RU" b="1" dirty="0" smtClean="0"/>
              <a:t>класс </a:t>
            </a:r>
            <a:r>
              <a:rPr lang="ru-RU" b="1" dirty="0" smtClean="0"/>
              <a:t>Г </a:t>
            </a:r>
            <a:r>
              <a:rPr lang="ru-RU" b="1" dirty="0" smtClean="0"/>
              <a:t>МБОУ </a:t>
            </a:r>
            <a:r>
              <a:rPr lang="ru-RU" b="1" dirty="0" smtClean="0"/>
              <a:t>«СОШ №8</a:t>
            </a:r>
            <a:r>
              <a:rPr lang="ru-RU" b="1" dirty="0" smtClean="0"/>
              <a:t>», г. Новокузнецк</a:t>
            </a:r>
            <a:endParaRPr lang="ru-RU" dirty="0" smtClean="0"/>
          </a:p>
          <a:p>
            <a:r>
              <a:rPr lang="ru-RU" b="1" dirty="0" smtClean="0"/>
              <a:t>15 ноября </a:t>
            </a:r>
            <a:r>
              <a:rPr lang="ru-RU" b="1" dirty="0" smtClean="0"/>
              <a:t>2021 </a:t>
            </a:r>
            <a:r>
              <a:rPr lang="ru-RU" b="1" dirty="0" smtClean="0"/>
              <a:t>года – 30 декабря </a:t>
            </a:r>
            <a:r>
              <a:rPr lang="ru-RU" b="1" dirty="0" smtClean="0"/>
              <a:t>2021 </a:t>
            </a:r>
            <a:r>
              <a:rPr lang="ru-RU" b="1" dirty="0" smtClean="0"/>
              <a:t>года</a:t>
            </a:r>
            <a:endParaRPr lang="ru-RU" dirty="0" smtClean="0"/>
          </a:p>
          <a:p>
            <a:endParaRPr lang="ru-RU" dirty="0"/>
          </a:p>
        </p:txBody>
      </p:sp>
    </p:spTree>
    <p:extLst>
      <p:ext uri="{BB962C8B-B14F-4D97-AF65-F5344CB8AC3E}">
        <p14:creationId xmlns="" xmlns:p14="http://schemas.microsoft.com/office/powerpoint/2010/main" val="152628045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descr="IMG_20171221_112005.jpg"/>
          <p:cNvPicPr>
            <a:picLocks noChangeAspect="1"/>
          </p:cNvPicPr>
          <p:nvPr/>
        </p:nvPicPr>
        <p:blipFill>
          <a:blip r:embed="rId2" cstate="print"/>
          <a:stretch>
            <a:fillRect/>
          </a:stretch>
        </p:blipFill>
        <p:spPr>
          <a:xfrm>
            <a:off x="2000250" y="428604"/>
            <a:ext cx="5143500" cy="6143668"/>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Рисунок 3" descr="IMG_20171222_125423.jpg"/>
          <p:cNvPicPr>
            <a:picLocks noChangeAspect="1"/>
          </p:cNvPicPr>
          <p:nvPr/>
        </p:nvPicPr>
        <p:blipFill>
          <a:blip r:embed="rId2" cstate="print"/>
          <a:stretch>
            <a:fillRect/>
          </a:stretch>
        </p:blipFill>
        <p:spPr>
          <a:xfrm>
            <a:off x="2000250" y="357166"/>
            <a:ext cx="5143500" cy="6215106"/>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descr="IMG_20171222_125416.jpg"/>
          <p:cNvPicPr>
            <a:picLocks noChangeAspect="1"/>
          </p:cNvPicPr>
          <p:nvPr/>
        </p:nvPicPr>
        <p:blipFill>
          <a:blip r:embed="rId2" cstate="print"/>
          <a:stretch>
            <a:fillRect/>
          </a:stretch>
        </p:blipFill>
        <p:spPr>
          <a:xfrm>
            <a:off x="2000250" y="214290"/>
            <a:ext cx="5143500" cy="6286544"/>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descr="IMG_20171222_125055.jpg"/>
          <p:cNvPicPr>
            <a:picLocks noChangeAspect="1"/>
          </p:cNvPicPr>
          <p:nvPr/>
        </p:nvPicPr>
        <p:blipFill>
          <a:blip r:embed="rId2" cstate="print"/>
          <a:stretch>
            <a:fillRect/>
          </a:stretch>
        </p:blipFill>
        <p:spPr>
          <a:xfrm>
            <a:off x="2000250" y="214290"/>
            <a:ext cx="5143500" cy="6286544"/>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descr="IMG_20171222_125036.jpg"/>
          <p:cNvPicPr>
            <a:picLocks noChangeAspect="1"/>
          </p:cNvPicPr>
          <p:nvPr/>
        </p:nvPicPr>
        <p:blipFill>
          <a:blip r:embed="rId2" cstate="print"/>
          <a:stretch>
            <a:fillRect/>
          </a:stretch>
        </p:blipFill>
        <p:spPr>
          <a:xfrm>
            <a:off x="2000250" y="500042"/>
            <a:ext cx="5143500" cy="6143668"/>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descr="IMG_20171222_124740.jpg"/>
          <p:cNvPicPr>
            <a:picLocks noChangeAspect="1"/>
          </p:cNvPicPr>
          <p:nvPr/>
        </p:nvPicPr>
        <p:blipFill>
          <a:blip r:embed="rId2" cstate="print"/>
          <a:stretch>
            <a:fillRect/>
          </a:stretch>
        </p:blipFill>
        <p:spPr>
          <a:xfrm>
            <a:off x="2000250" y="285728"/>
            <a:ext cx="5143500" cy="6357982"/>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descr="IMG_20171222_124546.jpg"/>
          <p:cNvPicPr>
            <a:picLocks noChangeAspect="1"/>
          </p:cNvPicPr>
          <p:nvPr/>
        </p:nvPicPr>
        <p:blipFill>
          <a:blip r:embed="rId2" cstate="print"/>
          <a:stretch>
            <a:fillRect/>
          </a:stretch>
        </p:blipFill>
        <p:spPr>
          <a:xfrm>
            <a:off x="2000250" y="285728"/>
            <a:ext cx="5143500" cy="6286544"/>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descr="IMG_20171222_124434.jpg"/>
          <p:cNvPicPr>
            <a:picLocks noChangeAspect="1"/>
          </p:cNvPicPr>
          <p:nvPr/>
        </p:nvPicPr>
        <p:blipFill>
          <a:blip r:embed="rId2" cstate="print"/>
          <a:stretch>
            <a:fillRect/>
          </a:stretch>
        </p:blipFill>
        <p:spPr>
          <a:xfrm>
            <a:off x="2000250" y="285728"/>
            <a:ext cx="5143500" cy="6286544"/>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descr="IMG_20171220_084000.jpg"/>
          <p:cNvPicPr>
            <a:picLocks noChangeAspect="1"/>
          </p:cNvPicPr>
          <p:nvPr/>
        </p:nvPicPr>
        <p:blipFill>
          <a:blip r:embed="rId2" cstate="print"/>
          <a:stretch>
            <a:fillRect/>
          </a:stretch>
        </p:blipFill>
        <p:spPr>
          <a:xfrm>
            <a:off x="2000250" y="285728"/>
            <a:ext cx="5143500" cy="6215106"/>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714348" y="2357430"/>
            <a:ext cx="7772400" cy="3429024"/>
          </a:xfrm>
        </p:spPr>
        <p:txBody>
          <a:bodyPr/>
          <a:lstStyle/>
          <a:p>
            <a:r>
              <a:rPr lang="ru-RU" b="1" dirty="0" smtClean="0"/>
              <a:t>Краткое описание проекта:</a:t>
            </a:r>
            <a:endParaRPr lang="ru-RU" dirty="0" smtClean="0"/>
          </a:p>
          <a:p>
            <a:r>
              <a:rPr lang="ru-RU" dirty="0" smtClean="0"/>
              <a:t> </a:t>
            </a:r>
          </a:p>
          <a:p>
            <a:r>
              <a:rPr lang="ru-RU" dirty="0" smtClean="0"/>
              <a:t> </a:t>
            </a:r>
          </a:p>
          <a:p>
            <a:r>
              <a:rPr lang="ru-RU" dirty="0" smtClean="0"/>
              <a:t> </a:t>
            </a:r>
          </a:p>
          <a:p>
            <a:r>
              <a:rPr lang="ru-RU" dirty="0" smtClean="0"/>
              <a:t> </a:t>
            </a:r>
          </a:p>
          <a:p>
            <a:r>
              <a:rPr lang="ru-RU" dirty="0" smtClean="0"/>
              <a:t> </a:t>
            </a:r>
          </a:p>
          <a:p>
            <a:r>
              <a:rPr lang="ru-RU" dirty="0" smtClean="0"/>
              <a:t> </a:t>
            </a:r>
          </a:p>
          <a:p>
            <a:r>
              <a:rPr lang="ru-RU" dirty="0" smtClean="0"/>
              <a:t> </a:t>
            </a:r>
          </a:p>
          <a:p>
            <a:r>
              <a:rPr lang="ru-RU" dirty="0" smtClean="0"/>
              <a:t> </a:t>
            </a:r>
          </a:p>
          <a:p>
            <a:r>
              <a:rPr lang="ru-RU" dirty="0" smtClean="0"/>
              <a:t> </a:t>
            </a:r>
          </a:p>
          <a:p>
            <a:r>
              <a:rPr lang="ru-RU" dirty="0" smtClean="0"/>
              <a:t> </a:t>
            </a:r>
          </a:p>
          <a:p>
            <a:r>
              <a:rPr lang="ru-RU" dirty="0" smtClean="0"/>
              <a:t> </a:t>
            </a:r>
          </a:p>
          <a:p>
            <a:r>
              <a:rPr lang="ru-RU" dirty="0" smtClean="0"/>
              <a:t> </a:t>
            </a:r>
          </a:p>
          <a:p>
            <a:r>
              <a:rPr lang="ru-RU" dirty="0" smtClean="0"/>
              <a:t> </a:t>
            </a:r>
          </a:p>
          <a:p>
            <a:r>
              <a:rPr lang="ru-RU" dirty="0" smtClean="0"/>
              <a:t> </a:t>
            </a:r>
          </a:p>
          <a:p>
            <a:r>
              <a:rPr lang="ru-RU" dirty="0" smtClean="0"/>
              <a:t> </a:t>
            </a:r>
          </a:p>
          <a:p>
            <a:r>
              <a:rPr lang="ru-RU" dirty="0" smtClean="0"/>
              <a:t> </a:t>
            </a:r>
          </a:p>
          <a:p>
            <a:r>
              <a:rPr lang="ru-RU" dirty="0" smtClean="0"/>
              <a:t> </a:t>
            </a:r>
          </a:p>
          <a:p>
            <a:r>
              <a:rPr lang="ru-RU" dirty="0" smtClean="0"/>
              <a:t> </a:t>
            </a:r>
          </a:p>
          <a:p>
            <a:r>
              <a:rPr lang="ru-RU" dirty="0" smtClean="0"/>
              <a:t> </a:t>
            </a:r>
          </a:p>
          <a:p>
            <a:r>
              <a:rPr lang="ru-RU" dirty="0" smtClean="0"/>
              <a:t> </a:t>
            </a:r>
          </a:p>
          <a:p>
            <a:r>
              <a:rPr lang="ru-RU" dirty="0" smtClean="0"/>
              <a:t> </a:t>
            </a:r>
          </a:p>
          <a:p>
            <a:r>
              <a:rPr lang="ru-RU" dirty="0" smtClean="0"/>
              <a:t> </a:t>
            </a:r>
          </a:p>
          <a:p>
            <a:r>
              <a:rPr lang="ru-RU" dirty="0" smtClean="0"/>
              <a:t> </a:t>
            </a:r>
          </a:p>
          <a:p>
            <a:r>
              <a:rPr lang="ru-RU" dirty="0" smtClean="0"/>
              <a:t> </a:t>
            </a:r>
          </a:p>
          <a:p>
            <a:r>
              <a:rPr lang="ru-RU" dirty="0" smtClean="0"/>
              <a:t> </a:t>
            </a:r>
          </a:p>
          <a:p>
            <a:r>
              <a:rPr lang="ru-RU" dirty="0" smtClean="0"/>
              <a:t> </a:t>
            </a:r>
          </a:p>
          <a:p>
            <a:r>
              <a:rPr lang="ru-RU" dirty="0" smtClean="0"/>
              <a:t> </a:t>
            </a:r>
          </a:p>
          <a:p>
            <a:r>
              <a:rPr lang="ru-RU" dirty="0" smtClean="0"/>
              <a:t> </a:t>
            </a:r>
          </a:p>
          <a:p>
            <a:r>
              <a:rPr lang="ru-RU" dirty="0" smtClean="0"/>
              <a:t> </a:t>
            </a:r>
          </a:p>
          <a:p>
            <a:r>
              <a:rPr lang="ru-RU" dirty="0" smtClean="0"/>
              <a:t> </a:t>
            </a:r>
          </a:p>
          <a:p>
            <a:r>
              <a:rPr lang="ru-RU" dirty="0" smtClean="0"/>
              <a:t> </a:t>
            </a:r>
          </a:p>
          <a:p>
            <a:r>
              <a:rPr lang="ru-RU" dirty="0" smtClean="0"/>
              <a:t> </a:t>
            </a:r>
          </a:p>
          <a:p>
            <a:endParaRPr lang="ru-RU" dirty="0" smtClean="0"/>
          </a:p>
          <a:p>
            <a:endParaRPr lang="ru-RU" dirty="0" smtClean="0"/>
          </a:p>
          <a:p>
            <a:endParaRPr lang="ru-RU" dirty="0" smtClean="0"/>
          </a:p>
          <a:p>
            <a:endParaRPr lang="ru-RU" dirty="0" smtClean="0"/>
          </a:p>
          <a:p>
            <a:endParaRPr lang="ru-RU" dirty="0" smtClean="0"/>
          </a:p>
          <a:p>
            <a:endParaRPr lang="ru-RU" sz="2800" dirty="0" smtClean="0"/>
          </a:p>
          <a:p>
            <a:endParaRPr lang="ru-RU" sz="2800" dirty="0" smtClean="0"/>
          </a:p>
          <a:p>
            <a:endParaRPr lang="ru-RU" sz="2800" dirty="0" smtClean="0"/>
          </a:p>
          <a:p>
            <a:endParaRPr lang="ru-RU" sz="3000" dirty="0" smtClean="0">
              <a:solidFill>
                <a:schemeClr val="tx1"/>
              </a:solidFill>
            </a:endParaRPr>
          </a:p>
          <a:p>
            <a:endParaRPr lang="ru-RU" sz="3000" dirty="0" smtClean="0">
              <a:solidFill>
                <a:schemeClr val="tx1"/>
              </a:solidFill>
            </a:endParaRPr>
          </a:p>
          <a:p>
            <a:r>
              <a:rPr lang="ru-RU" sz="3000" dirty="0" smtClean="0">
                <a:solidFill>
                  <a:schemeClr val="tx1"/>
                </a:solidFill>
              </a:rPr>
              <a:t>Цель акции - укрепление связи поколений и формирование  у детей, подростов и молодежи чувства милосердия и уважения к людям старшего возраста.</a:t>
            </a:r>
            <a:r>
              <a:rPr lang="ru-RU" sz="3000" i="1" dirty="0" smtClean="0">
                <a:solidFill>
                  <a:schemeClr val="tx1"/>
                </a:solidFill>
              </a:rPr>
              <a:t> </a:t>
            </a:r>
            <a:endParaRPr lang="ru-RU" sz="3000" dirty="0" smtClean="0">
              <a:solidFill>
                <a:schemeClr val="tx1"/>
              </a:solidFill>
            </a:endParaRPr>
          </a:p>
          <a:p>
            <a:r>
              <a:rPr lang="ru-RU" sz="3000" b="1" dirty="0" smtClean="0">
                <a:solidFill>
                  <a:schemeClr val="tx1"/>
                </a:solidFill>
              </a:rPr>
              <a:t>Проект </a:t>
            </a:r>
            <a:r>
              <a:rPr lang="ru-RU" sz="3000" dirty="0" smtClean="0">
                <a:solidFill>
                  <a:schemeClr val="tx1"/>
                </a:solidFill>
              </a:rPr>
              <a:t>включает акцию «Новогодний подарок»; </a:t>
            </a:r>
          </a:p>
          <a:p>
            <a:r>
              <a:rPr lang="ru-RU" sz="3000" dirty="0" smtClean="0">
                <a:solidFill>
                  <a:schemeClr val="tx1"/>
                </a:solidFill>
              </a:rPr>
              <a:t> </a:t>
            </a:r>
          </a:p>
          <a:p>
            <a:endParaRPr lang="ru-RU" dirty="0"/>
          </a:p>
        </p:txBody>
      </p:sp>
    </p:spTree>
    <p:extLst>
      <p:ext uri="{BB962C8B-B14F-4D97-AF65-F5344CB8AC3E}">
        <p14:creationId xmlns="" xmlns:p14="http://schemas.microsoft.com/office/powerpoint/2010/main" val="35443684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Группа 1"/>
          <p:cNvGrpSpPr>
            <a:grpSpLocks/>
          </p:cNvGrpSpPr>
          <p:nvPr/>
        </p:nvGrpSpPr>
        <p:grpSpPr bwMode="auto">
          <a:xfrm>
            <a:off x="1087863" y="500042"/>
            <a:ext cx="6952150" cy="5016758"/>
            <a:chOff x="607288" y="-984645"/>
            <a:chExt cx="7925152" cy="3962672"/>
          </a:xfrm>
        </p:grpSpPr>
        <p:sp>
          <p:nvSpPr>
            <p:cNvPr id="5" name="Прямоугольник 4"/>
            <p:cNvSpPr/>
            <p:nvPr/>
          </p:nvSpPr>
          <p:spPr>
            <a:xfrm>
              <a:off x="607288" y="-984645"/>
              <a:ext cx="7925152" cy="3962672"/>
            </a:xfrm>
            <a:prstGeom prst="rect">
              <a:avLst/>
            </a:prstGeom>
          </p:spPr>
          <p:txBody>
            <a:bodyPr wrap="square">
              <a:spAutoFit/>
            </a:bodyPr>
            <a:lstStyle/>
            <a:p>
              <a:r>
                <a:rPr lang="ru-RU" sz="2000" b="1" dirty="0" smtClean="0"/>
                <a:t>Визитная карточка команды проекта</a:t>
              </a:r>
              <a:endParaRPr lang="ru-RU" sz="2000" dirty="0" smtClean="0"/>
            </a:p>
            <a:p>
              <a:r>
                <a:rPr lang="ru-RU" sz="2000" dirty="0" smtClean="0"/>
                <a:t>В данной школе мы учимся </a:t>
              </a:r>
              <a:r>
                <a:rPr lang="ru-RU" sz="2000" dirty="0" smtClean="0"/>
                <a:t>третий </a:t>
              </a:r>
              <a:r>
                <a:rPr lang="ru-RU" sz="2000" dirty="0" smtClean="0"/>
                <a:t>год.</a:t>
              </a:r>
            </a:p>
            <a:p>
              <a:r>
                <a:rPr lang="ru-RU" sz="2000" dirty="0" smtClean="0"/>
                <a:t>На нашем счету много интересных и полезных дел, но самым важным в своей работе мы считаем развитие добровольческого движения.</a:t>
              </a:r>
            </a:p>
            <a:p>
              <a:r>
                <a:rPr lang="ru-RU" sz="2000" dirty="0" smtClean="0"/>
                <a:t>Мы участвовали  в социально-значимых делах и проектах:</a:t>
              </a:r>
            </a:p>
            <a:p>
              <a:r>
                <a:rPr lang="ru-RU" sz="2000" dirty="0" smtClean="0"/>
                <a:t>-  акции «Протяни руку помощи» для воспитанников дома малютки;</a:t>
              </a:r>
            </a:p>
            <a:p>
              <a:r>
                <a:rPr lang="ru-RU" sz="2000" dirty="0" smtClean="0"/>
                <a:t>- акции «Мы в ответе за тех, кого приручили» для животных, содержащихся на передержке;</a:t>
              </a:r>
            </a:p>
            <a:p>
              <a:r>
                <a:rPr lang="ru-RU" sz="2000" dirty="0" smtClean="0"/>
                <a:t>- акции «Спасибо за жизнь» для престарелых дома «Иван да Марья»</a:t>
              </a:r>
            </a:p>
            <a:p>
              <a:r>
                <a:rPr lang="ru-RU" sz="2000" dirty="0" smtClean="0"/>
                <a:t>- акции «Весеннее настроение» и многие другие.</a:t>
              </a:r>
            </a:p>
            <a:p>
              <a:r>
                <a:rPr lang="ru-RU" sz="2000" dirty="0" smtClean="0"/>
                <a:t>Но, пожалуй, самым важным делом года мы считаем Новогодний благотворительный сезон «Счастливые праздники», который  проводим впервые.</a:t>
              </a:r>
            </a:p>
          </p:txBody>
        </p:sp>
        <p:sp>
          <p:nvSpPr>
            <p:cNvPr id="6" name="Прямоугольник 3"/>
            <p:cNvSpPr>
              <a:spLocks noChangeArrowheads="1"/>
            </p:cNvSpPr>
            <p:nvPr/>
          </p:nvSpPr>
          <p:spPr bwMode="auto">
            <a:xfrm>
              <a:off x="1484185" y="2535827"/>
              <a:ext cx="6491880" cy="316042"/>
            </a:xfrm>
            <a:prstGeom prst="rect">
              <a:avLst/>
            </a:prstGeom>
            <a:noFill/>
            <a:ln w="9525">
              <a:noFill/>
              <a:miter lim="800000"/>
              <a:headEnd/>
              <a:tailEnd/>
            </a:ln>
          </p:spPr>
          <p:txBody>
            <a:bodyPr wrap="square">
              <a:spAutoFit/>
            </a:bodyPr>
            <a:lstStyle/>
            <a:p>
              <a:pPr algn="ctr" fontAlgn="base">
                <a:spcBef>
                  <a:spcPct val="0"/>
                </a:spcBef>
                <a:spcAft>
                  <a:spcPct val="0"/>
                </a:spcAft>
              </a:pPr>
              <a:endParaRPr lang="ru-RU" sz="2000" dirty="0">
                <a:solidFill>
                  <a:schemeClr val="accent3">
                    <a:lumMod val="75000"/>
                  </a:schemeClr>
                </a:solidFill>
                <a:latin typeface="Monotype Corsiva" pitchFamily="66" charset="0"/>
                <a:cs typeface="Arial" charset="0"/>
              </a:endParaRP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14356"/>
            <a:ext cx="8229600" cy="3357586"/>
          </a:xfrm>
        </p:spPr>
        <p:txBody>
          <a:bodyPr/>
          <a:lstStyle/>
          <a:p>
            <a:r>
              <a:rPr lang="ru-RU" sz="3200" dirty="0" smtClean="0"/>
              <a:t>«Помогая другим, мы помогаем, прежде всего, себе»</a:t>
            </a:r>
            <a:br>
              <a:rPr lang="ru-RU" sz="3200" dirty="0" smtClean="0"/>
            </a:br>
            <a:r>
              <a:rPr lang="ru-RU" sz="3200" dirty="0" smtClean="0"/>
              <a:t>Участвуя в добровольческих акциях, мы получаем новые знания и опыт общения с людьми, приобретаем новых друзей.</a:t>
            </a:r>
            <a:br>
              <a:rPr lang="ru-RU" sz="3200" dirty="0" smtClean="0"/>
            </a:br>
            <a:r>
              <a:rPr lang="ru-RU" sz="3200" dirty="0" smtClean="0"/>
              <a:t>А самое главное, понимаем, что многое в этой жизни зависит от нас</a:t>
            </a:r>
            <a:br>
              <a:rPr lang="ru-RU" sz="3200" dirty="0" smtClean="0"/>
            </a:br>
            <a:r>
              <a:rPr lang="ru-RU" sz="3200" dirty="0" smtClean="0"/>
              <a:t>Мы с гордостью можем сказать:</a:t>
            </a:r>
            <a:br>
              <a:rPr lang="ru-RU" sz="3200" dirty="0" smtClean="0"/>
            </a:br>
            <a:r>
              <a:rPr lang="ru-RU" sz="3200" dirty="0" smtClean="0"/>
              <a:t>Мы - люди с активной жизненной позицией, готовые и способные влиять на современное общество! </a:t>
            </a:r>
            <a:br>
              <a:rPr lang="ru-RU" sz="3200" dirty="0" smtClean="0"/>
            </a:br>
            <a:endParaRPr lang="ru-RU" sz="3200" dirty="0">
              <a:solidFill>
                <a:schemeClr val="accent3">
                  <a:lumMod val="75000"/>
                </a:schemeClr>
              </a:solidFill>
              <a:latin typeface="Arial" charset="0"/>
              <a:cs typeface="Arial"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3200" b="1" dirty="0" smtClean="0"/>
              <a:t>Актуальность проекта </a:t>
            </a:r>
            <a:r>
              <a:rPr lang="ru-RU" sz="3200" dirty="0" smtClean="0"/>
              <a:t/>
            </a:r>
            <a:br>
              <a:rPr lang="ru-RU" sz="3200" dirty="0" smtClean="0"/>
            </a:br>
            <a:r>
              <a:rPr lang="ru-RU" sz="3200" dirty="0" smtClean="0"/>
              <a:t> Новый год самый желанный и любимый праздник – это праздник, который любят все: и взрослые и дети. Подготовка к нему начинается задолго до 31 декабря. И это создает особое праздничное настроение, которым хочется делиться  со всеми. Все мы любим получать подарки, но не меньше радости получаем и тогда, когда дарим подарки сами. С особенным чувством ждут праздник малыши, которые искренне верят в Новогоднее чудо, в самых настоящих Деда Мороза и Снегурочку.</a:t>
            </a: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14356"/>
            <a:ext cx="8229600" cy="703282"/>
          </a:xfrm>
        </p:spPr>
        <p:txBody>
          <a:bodyPr/>
          <a:lstStyle/>
          <a:p>
            <a:r>
              <a:rPr lang="ru-RU" sz="3600" dirty="0" smtClean="0"/>
              <a:t>Новый год это хороший повод для добрых дел. Тем более что есть немало людей, обделенных заботой и вниманием. Среди них немало людей старшего поколения. Не меньше во внимании  нуждаются дети, находящиеся в сложной жизненной ситуации, воспитанники приютов и детских домов.</a:t>
            </a: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14356"/>
            <a:ext cx="8229600" cy="703282"/>
          </a:xfrm>
        </p:spPr>
        <p:txBody>
          <a:bodyPr/>
          <a:lstStyle/>
          <a:p>
            <a:r>
              <a:rPr lang="ru-RU" sz="3000" dirty="0" smtClean="0"/>
              <a:t>Наша акция не только помогает создать праздничное настроение тем, кто в этом нуждается, поддержать веру в Чудо у малышей, но и дает возможность маленьким жителям города проявить внимание и заботу о людях старшего поколения.</a:t>
            </a:r>
            <a:br>
              <a:rPr lang="ru-RU" sz="3000" dirty="0" smtClean="0"/>
            </a:br>
            <a:r>
              <a:rPr lang="ru-RU" sz="3000" dirty="0" smtClean="0"/>
              <a:t>В нашем городе есть коммерческие организации, которые могут организовать визит Деда Мороза на дом, но такие услуги стоят не менее 1500 рублей, не все родители могут себе это позволить. Мы же делаем праздник бесплатно, дарим радость и получаем  сами положительные эмоции.</a:t>
            </a: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85794"/>
            <a:ext cx="8229600" cy="631844"/>
          </a:xfrm>
        </p:spPr>
        <p:txBody>
          <a:bodyPr/>
          <a:lstStyle/>
          <a:p>
            <a:r>
              <a:rPr lang="ru-RU" b="1" dirty="0" smtClean="0"/>
              <a:t>Цель проекта  </a:t>
            </a:r>
            <a:r>
              <a:rPr lang="ru-RU" dirty="0" smtClean="0"/>
              <a:t/>
            </a:r>
            <a:br>
              <a:rPr lang="ru-RU" dirty="0" smtClean="0"/>
            </a:br>
            <a:r>
              <a:rPr lang="ru-RU" dirty="0" smtClean="0"/>
              <a:t>Цель акции - укрепление связи поколений и формирование  у детей, подростов и молодежи чувства милосердия и уважения к людям старшего возраста.</a:t>
            </a:r>
            <a:r>
              <a:rPr lang="ru-RU" i="1" dirty="0" smtClean="0"/>
              <a:t> </a:t>
            </a:r>
            <a:r>
              <a:rPr lang="ru-RU" dirty="0" smtClean="0"/>
              <a:t/>
            </a:r>
            <a:br>
              <a:rPr lang="ru-RU" dirty="0" smtClean="0"/>
            </a:br>
            <a:r>
              <a:rPr lang="ru-RU" dirty="0" smtClean="0"/>
              <a:t/>
            </a:r>
            <a:br>
              <a:rPr lang="ru-RU" dirty="0" smtClean="0"/>
            </a:br>
            <a:r>
              <a:rPr lang="ru-RU" b="1" dirty="0" smtClean="0"/>
              <a:t> </a:t>
            </a:r>
            <a:br>
              <a:rPr lang="ru-RU" b="1" dirty="0" smtClean="0"/>
            </a:br>
            <a:endParaRPr 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Тема Office">
  <a:themeElements>
    <a:clrScheme name="Другая 193">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76923C"/>
      </a:hlink>
      <a:folHlink>
        <a:srgbClr val="76923C"/>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323</TotalTime>
  <Words>413</Words>
  <Application>Microsoft Office PowerPoint</Application>
  <PresentationFormat>Экран (4:3)</PresentationFormat>
  <Paragraphs>113</Paragraphs>
  <Slides>28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28</vt:i4>
      </vt:variant>
    </vt:vector>
  </HeadingPairs>
  <TitlesOfParts>
    <vt:vector size="29" baseType="lpstr">
      <vt:lpstr>1_Тема Office</vt:lpstr>
      <vt:lpstr>Слайд 1</vt:lpstr>
      <vt:lpstr> ВИЗИТНАЯ КАРТОЧКА ПРОЕКТА </vt:lpstr>
      <vt:lpstr>Слайд 3</vt:lpstr>
      <vt:lpstr>Слайд 4</vt:lpstr>
      <vt:lpstr>«Помогая другим, мы помогаем, прежде всего, себе» Участвуя в добровольческих акциях, мы получаем новые знания и опыт общения с людьми, приобретаем новых друзей. А самое главное, понимаем, что многое в этой жизни зависит от нас Мы с гордостью можем сказать: Мы - люди с активной жизненной позицией, готовые и способные влиять на современное общество!  </vt:lpstr>
      <vt:lpstr>Актуальность проекта   Новый год самый желанный и любимый праздник – это праздник, который любят все: и взрослые и дети. Подготовка к нему начинается задолго до 31 декабря. И это создает особое праздничное настроение, которым хочется делиться  со всеми. Все мы любим получать подарки, но не меньше радости получаем и тогда, когда дарим подарки сами. С особенным чувством ждут праздник малыши, которые искренне верят в Новогоднее чудо, в самых настоящих Деда Мороза и Снегурочку. </vt:lpstr>
      <vt:lpstr>Новый год это хороший повод для добрых дел. Тем более что есть немало людей, обделенных заботой и вниманием. Среди них немало людей старшего поколения. Не меньше во внимании  нуждаются дети, находящиеся в сложной жизненной ситуации, воспитанники приютов и детских домов. </vt:lpstr>
      <vt:lpstr>Наша акция не только помогает создать праздничное настроение тем, кто в этом нуждается, поддержать веру в Чудо у малышей, но и дает возможность маленьким жителям города проявить внимание и заботу о людях старшего поколения. В нашем городе есть коммерческие организации, которые могут организовать визит Деда Мороза на дом, но такие услуги стоят не менее 1500 рублей, не все родители могут себе это позволить. Мы же делаем праздник бесплатно, дарим радость и получаем  сами положительные эмоции. </vt:lpstr>
      <vt:lpstr>Цель проекта   Цель акции - укрепление связи поколений и формирование  у детей, подростов и молодежи чувства милосердия и уважения к людям старшего возраста.     </vt:lpstr>
      <vt:lpstr> Группа, для которой осуществляется проект  Люди старшего поколения, находящиеся в дни новогодних праздников в социальных приютах Более 20 человек Дети 4-6 лет – воспитанники детских садов 20 человек</vt:lpstr>
      <vt:lpstr>Этапы проекта Открывает серию предновогодних мероприятий  традиционный конкурс  детских рисунков-поздравлений с Новым  годом и поделок «Новогодний подарок», который проходит в период с 15.11. по 20.12.  Участники конкурса – ученики начальных классов школы. </vt:lpstr>
      <vt:lpstr>Ученикам школы  на уроках добра рассказывают о людях старшего поколения, которые не могут позволить порадовать себя елкой и о возможности порадовать этих людей своим творчеством. Важно не только то, что юные  добровольцы изготавливают своими руками красочные поделки и открытки-поздравления с пожеланиями здоровья и благополучия для людей, но и то, что молодежь и малыши вместе учатся милосердию и уважительному отношению к старшему поколению.   </vt:lpstr>
      <vt:lpstr>Слайд 13</vt:lpstr>
      <vt:lpstr>Слайд 14</vt:lpstr>
      <vt:lpstr>Слайд 15</vt:lpstr>
      <vt:lpstr>Дальнейшее развитие проекта    В ходе обсуждения итогов акции ребята высказали предложения на следующий год: - Охватить Уроками добра как можно больше классов </vt:lpstr>
      <vt:lpstr>Материально-техническое и финансовое обеспечение проекта Для проведения акции мы использовали Цветную бумагу, картон, клей, ножницы;  Интернет- для поиска и выбора изделия.    </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Шаблон презентации</dc:title>
  <dc:creator>Шаблон Фокиной Л. П.</dc:creator>
  <cp:lastModifiedBy>днс</cp:lastModifiedBy>
  <cp:revision>39</cp:revision>
  <dcterms:created xsi:type="dcterms:W3CDTF">2014-07-06T18:18:01Z</dcterms:created>
  <dcterms:modified xsi:type="dcterms:W3CDTF">2022-11-18T08:46:29Z</dcterms:modified>
</cp:coreProperties>
</file>