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3"/>
  </p:notesMasterIdLst>
  <p:sldIdLst>
    <p:sldId id="256" r:id="rId2"/>
    <p:sldId id="295" r:id="rId3"/>
    <p:sldId id="317" r:id="rId4"/>
    <p:sldId id="296" r:id="rId5"/>
    <p:sldId id="297" r:id="rId6"/>
    <p:sldId id="298" r:id="rId7"/>
    <p:sldId id="299" r:id="rId8"/>
    <p:sldId id="300" r:id="rId9"/>
    <p:sldId id="318" r:id="rId10"/>
    <p:sldId id="301" r:id="rId11"/>
    <p:sldId id="319" r:id="rId12"/>
    <p:sldId id="302" r:id="rId13"/>
    <p:sldId id="303" r:id="rId14"/>
    <p:sldId id="283" r:id="rId15"/>
    <p:sldId id="307" r:id="rId16"/>
    <p:sldId id="320" r:id="rId17"/>
    <p:sldId id="306" r:id="rId18"/>
    <p:sldId id="284" r:id="rId19"/>
    <p:sldId id="338" r:id="rId20"/>
    <p:sldId id="357" r:id="rId21"/>
    <p:sldId id="340" r:id="rId2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8000"/>
    <a:srgbClr val="7EF0F6"/>
    <a:srgbClr val="9900FF"/>
    <a:srgbClr val="33CC33"/>
    <a:srgbClr val="BBB95D"/>
    <a:srgbClr val="DC90D8"/>
    <a:srgbClr val="0099FF"/>
    <a:srgbClr val="F56767"/>
    <a:srgbClr val="DDB1B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5758FB7-9AC5-4552-8A53-C91805E547FA}" styleName="Стиль из темы 1 - акцент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828"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CAE931E-E031-4A95-9EC4-B651F4D39F93}" type="datetimeFigureOut">
              <a:rPr lang="ru-RU" smtClean="0"/>
              <a:t>18.11.2022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A4FBCB6-C27D-4B1F-A30A-56077A367E71}" type="slidenum">
              <a:rPr lang="ru-RU" smtClean="0"/>
              <a:t>‹#›</a:t>
            </a:fld>
            <a:endParaRPr lang="ru-RU"/>
          </a:p>
        </p:txBody>
      </p:sp>
    </p:spTree>
    <p:extLst>
      <p:ext uri="{BB962C8B-B14F-4D97-AF65-F5344CB8AC3E}">
        <p14:creationId xmlns:p14="http://schemas.microsoft.com/office/powerpoint/2010/main" val="27193740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95" name="Group 94"/>
          <p:cNvGrpSpPr/>
          <p:nvPr/>
        </p:nvGrpSpPr>
        <p:grpSpPr>
          <a:xfrm>
            <a:off x="0" y="-30477"/>
            <a:ext cx="9067800" cy="6889273"/>
            <a:chOff x="0" y="-30477"/>
            <a:chExt cx="9067800" cy="6889273"/>
          </a:xfrm>
        </p:grpSpPr>
        <p:cxnSp>
          <p:nvCxnSpPr>
            <p:cNvPr id="110" name="Straight Connector 109"/>
            <p:cNvCxnSpPr/>
            <p:nvPr/>
          </p:nvCxnSpPr>
          <p:spPr>
            <a:xfrm rot="16200000" flipH="1">
              <a:off x="-14478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7" name="Straight Connector 176"/>
            <p:cNvCxnSpPr/>
            <p:nvPr/>
          </p:nvCxnSpPr>
          <p:spPr>
            <a:xfrm rot="16200000" flipH="1">
              <a:off x="-16383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8" name="Straight Connector 177"/>
            <p:cNvCxnSpPr/>
            <p:nvPr/>
          </p:nvCxnSpPr>
          <p:spPr>
            <a:xfrm rot="5400000">
              <a:off x="-14859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a:xfrm rot="5400000">
              <a:off x="-3238500" y="3314700"/>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82" name="Straight Connector 181"/>
            <p:cNvCxnSpPr/>
            <p:nvPr/>
          </p:nvCxnSpPr>
          <p:spPr>
            <a:xfrm rot="16200000" flipH="1">
              <a:off x="-3314700" y="3314700"/>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3" name="Straight Connector 182"/>
            <p:cNvCxnSpPr/>
            <p:nvPr/>
          </p:nvCxnSpPr>
          <p:spPr>
            <a:xfrm rot="16200000" flipH="1">
              <a:off x="-1371600" y="2971800"/>
              <a:ext cx="6858000" cy="9144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84" name="Straight Connector 183"/>
            <p:cNvCxnSpPr/>
            <p:nvPr/>
          </p:nvCxnSpPr>
          <p:spPr>
            <a:xfrm rot="16200000" flipH="1">
              <a:off x="-2819400" y="3200400"/>
              <a:ext cx="6858000"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185" name="Straight Connector 184"/>
            <p:cNvCxnSpPr/>
            <p:nvPr/>
          </p:nvCxnSpPr>
          <p:spPr>
            <a:xfrm rot="5400000">
              <a:off x="-2705099" y="3238500"/>
              <a:ext cx="6858000"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86" name="Straight Connector 185"/>
            <p:cNvCxnSpPr/>
            <p:nvPr/>
          </p:nvCxnSpPr>
          <p:spPr>
            <a:xfrm rot="16200000" flipH="1">
              <a:off x="-2133600" y="3200400"/>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187" name="Straight Connector 186"/>
            <p:cNvCxnSpPr/>
            <p:nvPr/>
          </p:nvCxnSpPr>
          <p:spPr>
            <a:xfrm rot="16200000" flipH="1">
              <a:off x="-31242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8" name="Straight Connector 187"/>
            <p:cNvCxnSpPr/>
            <p:nvPr/>
          </p:nvCxnSpPr>
          <p:spPr>
            <a:xfrm rot="16200000" flipH="1">
              <a:off x="-1828799" y="3352799"/>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189" name="Straight Connector 188"/>
            <p:cNvCxnSpPr/>
            <p:nvPr/>
          </p:nvCxnSpPr>
          <p:spPr>
            <a:xfrm rot="16200000" flipH="1">
              <a:off x="-28194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190" name="Straight Connector 189"/>
            <p:cNvCxnSpPr/>
            <p:nvPr/>
          </p:nvCxnSpPr>
          <p:spPr>
            <a:xfrm rot="16200000" flipH="1">
              <a:off x="-2438400" y="3124200"/>
              <a:ext cx="6858000" cy="609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a:xfrm rot="5400000">
              <a:off x="-1731645" y="2722245"/>
              <a:ext cx="6858000"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rot="5400000">
              <a:off x="-1142048" y="3277552"/>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169" name="Straight Connector 168"/>
            <p:cNvCxnSpPr/>
            <p:nvPr/>
          </p:nvCxnSpPr>
          <p:spPr>
            <a:xfrm rot="5400000">
              <a:off x="-9144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a:xfrm rot="5400000">
              <a:off x="-1855470" y="3227070"/>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rot="16200000" flipH="1">
              <a:off x="-2643187" y="3252788"/>
              <a:ext cx="6858000"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rot="16200000" flipH="1">
              <a:off x="-1954530" y="3326130"/>
              <a:ext cx="6858000" cy="20574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rot="16200000" flipH="1">
              <a:off x="-23622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9" name="Straight Connector 208"/>
            <p:cNvCxnSpPr/>
            <p:nvPr/>
          </p:nvCxnSpPr>
          <p:spPr>
            <a:xfrm rot="16200000" flipH="1">
              <a:off x="-21336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10" name="Straight Connector 209"/>
            <p:cNvCxnSpPr/>
            <p:nvPr/>
          </p:nvCxnSpPr>
          <p:spPr>
            <a:xfrm rot="16200000" flipH="1">
              <a:off x="10668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1" name="Straight Connector 210"/>
            <p:cNvCxnSpPr/>
            <p:nvPr/>
          </p:nvCxnSpPr>
          <p:spPr>
            <a:xfrm rot="16200000" flipH="1">
              <a:off x="8763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2" name="Straight Connector 211"/>
            <p:cNvCxnSpPr/>
            <p:nvPr/>
          </p:nvCxnSpPr>
          <p:spPr>
            <a:xfrm rot="5400000">
              <a:off x="1028700" y="3238500"/>
              <a:ext cx="6858000" cy="3810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13" name="Straight Connector 212"/>
            <p:cNvCxnSpPr/>
            <p:nvPr/>
          </p:nvCxnSpPr>
          <p:spPr>
            <a:xfrm rot="5400000">
              <a:off x="-723900" y="3314700"/>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14" name="Straight Connector 213"/>
            <p:cNvCxnSpPr/>
            <p:nvPr/>
          </p:nvCxnSpPr>
          <p:spPr>
            <a:xfrm rot="16200000" flipH="1">
              <a:off x="-800100" y="3314700"/>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5" name="Straight Connector 214"/>
            <p:cNvCxnSpPr/>
            <p:nvPr/>
          </p:nvCxnSpPr>
          <p:spPr>
            <a:xfrm rot="5400000">
              <a:off x="-152400" y="3429000"/>
              <a:ext cx="6858000"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16" name="Straight Connector 215"/>
            <p:cNvCxnSpPr/>
            <p:nvPr/>
          </p:nvCxnSpPr>
          <p:spPr>
            <a:xfrm rot="16200000" flipH="1">
              <a:off x="-304800" y="3200400"/>
              <a:ext cx="6858000" cy="4572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17" name="Straight Connector 216"/>
            <p:cNvCxnSpPr/>
            <p:nvPr/>
          </p:nvCxnSpPr>
          <p:spPr>
            <a:xfrm rot="5400000">
              <a:off x="-190499" y="3238500"/>
              <a:ext cx="6858000" cy="3810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18" name="Straight Connector 217"/>
            <p:cNvCxnSpPr/>
            <p:nvPr/>
          </p:nvCxnSpPr>
          <p:spPr>
            <a:xfrm rot="16200000" flipH="1">
              <a:off x="381000" y="3200400"/>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19" name="Straight Connector 218"/>
            <p:cNvCxnSpPr/>
            <p:nvPr/>
          </p:nvCxnSpPr>
          <p:spPr>
            <a:xfrm rot="16200000" flipH="1">
              <a:off x="-6096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0" name="Straight Connector 219"/>
            <p:cNvCxnSpPr/>
            <p:nvPr/>
          </p:nvCxnSpPr>
          <p:spPr>
            <a:xfrm rot="16200000" flipH="1">
              <a:off x="685801" y="3352799"/>
              <a:ext cx="6858000" cy="152401"/>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21" name="Straight Connector 220"/>
            <p:cNvCxnSpPr/>
            <p:nvPr/>
          </p:nvCxnSpPr>
          <p:spPr>
            <a:xfrm rot="16200000" flipH="1">
              <a:off x="-3048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2" name="Straight Connector 221"/>
            <p:cNvCxnSpPr/>
            <p:nvPr/>
          </p:nvCxnSpPr>
          <p:spPr>
            <a:xfrm rot="5400000">
              <a:off x="-1028700" y="3314700"/>
              <a:ext cx="6858000"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3" name="Straight Connector 222"/>
            <p:cNvCxnSpPr/>
            <p:nvPr/>
          </p:nvCxnSpPr>
          <p:spPr>
            <a:xfrm rot="5400000">
              <a:off x="782955" y="2722245"/>
              <a:ext cx="6858000"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224" name="Straight Connector 223"/>
            <p:cNvCxnSpPr/>
            <p:nvPr/>
          </p:nvCxnSpPr>
          <p:spPr>
            <a:xfrm rot="5400000">
              <a:off x="1372552" y="3277552"/>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5" name="Straight Connector 224"/>
            <p:cNvCxnSpPr/>
            <p:nvPr/>
          </p:nvCxnSpPr>
          <p:spPr>
            <a:xfrm rot="5400000">
              <a:off x="16002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6" name="Straight Connector 225"/>
            <p:cNvCxnSpPr/>
            <p:nvPr/>
          </p:nvCxnSpPr>
          <p:spPr>
            <a:xfrm rot="5400000">
              <a:off x="659130" y="3227070"/>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27" name="Straight Connector 226"/>
            <p:cNvCxnSpPr/>
            <p:nvPr/>
          </p:nvCxnSpPr>
          <p:spPr>
            <a:xfrm rot="16200000" flipH="1">
              <a:off x="-128587" y="3252788"/>
              <a:ext cx="6858000"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28" name="Straight Connector 227"/>
            <p:cNvCxnSpPr/>
            <p:nvPr/>
          </p:nvCxnSpPr>
          <p:spPr>
            <a:xfrm rot="16200000" flipH="1">
              <a:off x="560070" y="3326130"/>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9" name="Straight Connector 228"/>
            <p:cNvCxnSpPr/>
            <p:nvPr/>
          </p:nvCxnSpPr>
          <p:spPr>
            <a:xfrm rot="16200000" flipH="1">
              <a:off x="1524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0" name="Straight Connector 229"/>
            <p:cNvCxnSpPr/>
            <p:nvPr/>
          </p:nvCxnSpPr>
          <p:spPr>
            <a:xfrm rot="16200000" flipH="1">
              <a:off x="3810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37" name="Straight Connector 236"/>
            <p:cNvCxnSpPr/>
            <p:nvPr/>
          </p:nvCxnSpPr>
          <p:spPr>
            <a:xfrm rot="16200000" flipH="1">
              <a:off x="2743200" y="3352801"/>
              <a:ext cx="6858000" cy="1524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38" name="Straight Connector 237"/>
            <p:cNvCxnSpPr/>
            <p:nvPr/>
          </p:nvCxnSpPr>
          <p:spPr>
            <a:xfrm rot="16200000" flipH="1">
              <a:off x="2095501" y="3238501"/>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9" name="Straight Connector 238"/>
            <p:cNvCxnSpPr/>
            <p:nvPr/>
          </p:nvCxnSpPr>
          <p:spPr>
            <a:xfrm rot="5400000">
              <a:off x="2705100" y="3238501"/>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0" name="Straight Connector 239"/>
            <p:cNvCxnSpPr/>
            <p:nvPr/>
          </p:nvCxnSpPr>
          <p:spPr>
            <a:xfrm rot="5400000">
              <a:off x="1828801" y="3276600"/>
              <a:ext cx="6857999" cy="3048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41" name="Straight Connector 240"/>
            <p:cNvCxnSpPr/>
            <p:nvPr/>
          </p:nvCxnSpPr>
          <p:spPr>
            <a:xfrm rot="16200000" flipH="1">
              <a:off x="1066800" y="3200402"/>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42" name="Straight Connector 241"/>
            <p:cNvCxnSpPr/>
            <p:nvPr/>
          </p:nvCxnSpPr>
          <p:spPr>
            <a:xfrm rot="16200000" flipH="1">
              <a:off x="2362201" y="3352800"/>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243" name="Straight Connector 242"/>
            <p:cNvCxnSpPr/>
            <p:nvPr/>
          </p:nvCxnSpPr>
          <p:spPr>
            <a:xfrm rot="5400000">
              <a:off x="2646045" y="2722246"/>
              <a:ext cx="6858000" cy="1413510"/>
            </a:xfrm>
            <a:prstGeom prst="line">
              <a:avLst/>
            </a:prstGeom>
            <a:ln>
              <a:solidFill>
                <a:schemeClr val="accent1">
                  <a:alpha val="56000"/>
                </a:schemeClr>
              </a:solidFill>
            </a:ln>
          </p:spPr>
          <p:style>
            <a:lnRef idx="1">
              <a:schemeClr val="accent1"/>
            </a:lnRef>
            <a:fillRef idx="0">
              <a:schemeClr val="accent1"/>
            </a:fillRef>
            <a:effectRef idx="0">
              <a:schemeClr val="accent1"/>
            </a:effectRef>
            <a:fontRef idx="minor">
              <a:schemeClr val="tx1"/>
            </a:fontRef>
          </p:style>
        </p:cxnSp>
        <p:cxnSp>
          <p:nvCxnSpPr>
            <p:cNvPr id="244" name="Straight Connector 243"/>
            <p:cNvCxnSpPr/>
            <p:nvPr/>
          </p:nvCxnSpPr>
          <p:spPr>
            <a:xfrm rot="5400000">
              <a:off x="3048952" y="3277553"/>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45" name="Straight Connector 244"/>
            <p:cNvCxnSpPr/>
            <p:nvPr/>
          </p:nvCxnSpPr>
          <p:spPr>
            <a:xfrm rot="5400000">
              <a:off x="2895600" y="3276601"/>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6" name="Straight Connector 245"/>
            <p:cNvCxnSpPr/>
            <p:nvPr/>
          </p:nvCxnSpPr>
          <p:spPr>
            <a:xfrm rot="5400000">
              <a:off x="2388870" y="3227071"/>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47" name="Straight Connector 246"/>
            <p:cNvCxnSpPr/>
            <p:nvPr/>
          </p:nvCxnSpPr>
          <p:spPr>
            <a:xfrm rot="16200000" flipH="1">
              <a:off x="2236470" y="3326131"/>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8" name="Straight Connector 247"/>
            <p:cNvCxnSpPr/>
            <p:nvPr/>
          </p:nvCxnSpPr>
          <p:spPr>
            <a:xfrm rot="16200000" flipH="1">
              <a:off x="1752600" y="3352801"/>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9" name="Straight Connector 248"/>
            <p:cNvCxnSpPr/>
            <p:nvPr/>
          </p:nvCxnSpPr>
          <p:spPr>
            <a:xfrm rot="16200000" flipH="1">
              <a:off x="19812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50" name="Straight Connector 249"/>
            <p:cNvCxnSpPr/>
            <p:nvPr/>
          </p:nvCxnSpPr>
          <p:spPr>
            <a:xfrm rot="5400000">
              <a:off x="3467100" y="3314701"/>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51" name="Straight Connector 250"/>
            <p:cNvCxnSpPr/>
            <p:nvPr/>
          </p:nvCxnSpPr>
          <p:spPr>
            <a:xfrm rot="16200000" flipH="1">
              <a:off x="3467099" y="3314701"/>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2" name="Straight Connector 251"/>
            <p:cNvCxnSpPr/>
            <p:nvPr/>
          </p:nvCxnSpPr>
          <p:spPr>
            <a:xfrm rot="5400000">
              <a:off x="4038600" y="3429001"/>
              <a:ext cx="6858000"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53" name="Straight Connector 252"/>
            <p:cNvCxnSpPr/>
            <p:nvPr/>
          </p:nvCxnSpPr>
          <p:spPr>
            <a:xfrm rot="16200000" flipH="1">
              <a:off x="3886200" y="3200401"/>
              <a:ext cx="6858000"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254" name="Straight Connector 253"/>
            <p:cNvCxnSpPr/>
            <p:nvPr/>
          </p:nvCxnSpPr>
          <p:spPr>
            <a:xfrm rot="5400000">
              <a:off x="4000501" y="3238501"/>
              <a:ext cx="6858000"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55" name="Straight Connector 254"/>
            <p:cNvCxnSpPr/>
            <p:nvPr/>
          </p:nvCxnSpPr>
          <p:spPr>
            <a:xfrm rot="16200000" flipH="1">
              <a:off x="4572000" y="3200401"/>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57" name="Straight Connector 256"/>
            <p:cNvCxnSpPr/>
            <p:nvPr/>
          </p:nvCxnSpPr>
          <p:spPr>
            <a:xfrm rot="16200000" flipH="1">
              <a:off x="37338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58" name="Straight Connector 257"/>
            <p:cNvCxnSpPr/>
            <p:nvPr/>
          </p:nvCxnSpPr>
          <p:spPr>
            <a:xfrm rot="5400000">
              <a:off x="3619500" y="3314700"/>
              <a:ext cx="6858000"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9" name="Straight Connector 258"/>
            <p:cNvCxnSpPr/>
            <p:nvPr/>
          </p:nvCxnSpPr>
          <p:spPr>
            <a:xfrm rot="16200000" flipH="1">
              <a:off x="4214813" y="3252788"/>
              <a:ext cx="6858000"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260" name="Straight Connector 259"/>
            <p:cNvCxnSpPr/>
            <p:nvPr/>
          </p:nvCxnSpPr>
          <p:spPr>
            <a:xfrm rot="16200000" flipH="1">
              <a:off x="4751070" y="3326131"/>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1" name="Straight Connector 260"/>
            <p:cNvCxnSpPr/>
            <p:nvPr/>
          </p:nvCxnSpPr>
          <p:spPr>
            <a:xfrm rot="16200000" flipH="1">
              <a:off x="4343400" y="3352801"/>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2" name="Straight Connector 261"/>
            <p:cNvCxnSpPr/>
            <p:nvPr/>
          </p:nvCxnSpPr>
          <p:spPr>
            <a:xfrm rot="16200000" flipH="1">
              <a:off x="4572000" y="3352801"/>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64" name="Straight Connector 263"/>
            <p:cNvCxnSpPr/>
            <p:nvPr/>
          </p:nvCxnSpPr>
          <p:spPr>
            <a:xfrm rot="16200000" flipH="1">
              <a:off x="5257800" y="3352802"/>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5" name="Straight Connector 264"/>
            <p:cNvCxnSpPr/>
            <p:nvPr/>
          </p:nvCxnSpPr>
          <p:spPr>
            <a:xfrm rot="16200000" flipH="1">
              <a:off x="5067300" y="3238502"/>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6" name="Straight Connector 265"/>
            <p:cNvCxnSpPr/>
            <p:nvPr/>
          </p:nvCxnSpPr>
          <p:spPr>
            <a:xfrm rot="5400000">
              <a:off x="5219700" y="3238502"/>
              <a:ext cx="6858000" cy="3810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67" name="Straight Connector 266"/>
            <p:cNvCxnSpPr/>
            <p:nvPr/>
          </p:nvCxnSpPr>
          <p:spPr>
            <a:xfrm rot="16200000" flipH="1">
              <a:off x="4876801" y="3352801"/>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268" name="Straight Connector 267"/>
            <p:cNvCxnSpPr/>
            <p:nvPr/>
          </p:nvCxnSpPr>
          <p:spPr>
            <a:xfrm rot="5400000">
              <a:off x="5527994" y="3318196"/>
              <a:ext cx="6888479" cy="191133"/>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70" name="Straight Connector 269"/>
            <p:cNvCxnSpPr/>
            <p:nvPr/>
          </p:nvCxnSpPr>
          <p:spPr>
            <a:xfrm rot="5400000">
              <a:off x="4850130" y="3227072"/>
              <a:ext cx="6858000" cy="40386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71" name="Straight Connector 270"/>
            <p:cNvCxnSpPr/>
            <p:nvPr/>
          </p:nvCxnSpPr>
          <p:spPr>
            <a:xfrm rot="16200000" flipH="1">
              <a:off x="4751070" y="3326132"/>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8" name="Straight Connector 277"/>
            <p:cNvCxnSpPr/>
            <p:nvPr/>
          </p:nvCxnSpPr>
          <p:spPr>
            <a:xfrm rot="5400000">
              <a:off x="5562599" y="3429001"/>
              <a:ext cx="6858002" cy="1588"/>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3" name="Straight Connector 282"/>
            <p:cNvCxnSpPr/>
            <p:nvPr/>
          </p:nvCxnSpPr>
          <p:spPr>
            <a:xfrm rot="5400000">
              <a:off x="2552700" y="3390900"/>
              <a:ext cx="6858000" cy="76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89" name="Straight Connector 288"/>
            <p:cNvCxnSpPr/>
            <p:nvPr/>
          </p:nvCxnSpPr>
          <p:spPr>
            <a:xfrm rot="16200000" flipH="1">
              <a:off x="3048000" y="3352800"/>
              <a:ext cx="6858000" cy="1524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92" name="Straight Connector 291"/>
            <p:cNvCxnSpPr/>
            <p:nvPr/>
          </p:nvCxnSpPr>
          <p:spPr>
            <a:xfrm rot="16200000" flipH="1">
              <a:off x="3238500" y="3238500"/>
              <a:ext cx="6858000" cy="381000"/>
            </a:xfrm>
            <a:prstGeom prst="line">
              <a:avLst/>
            </a:prstGeom>
            <a:ln w="19050">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94" name="Straight Connector 293"/>
            <p:cNvCxnSpPr/>
            <p:nvPr/>
          </p:nvCxnSpPr>
          <p:spPr>
            <a:xfrm rot="5400000">
              <a:off x="2133600" y="3276600"/>
              <a:ext cx="6858000" cy="3048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98" name="Straight Connector 297"/>
            <p:cNvCxnSpPr/>
            <p:nvPr/>
          </p:nvCxnSpPr>
          <p:spPr>
            <a:xfrm rot="16200000" flipH="1">
              <a:off x="3148013" y="3252789"/>
              <a:ext cx="6858000"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299" name="Straight Connector 298"/>
            <p:cNvCxnSpPr/>
            <p:nvPr/>
          </p:nvCxnSpPr>
          <p:spPr>
            <a:xfrm rot="5400000">
              <a:off x="37719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2" name="Straight Connector 301"/>
            <p:cNvCxnSpPr/>
            <p:nvPr/>
          </p:nvCxnSpPr>
          <p:spPr>
            <a:xfrm rot="5400000">
              <a:off x="4229100" y="2933700"/>
              <a:ext cx="6858000" cy="990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07" name="Straight Connector 306"/>
            <p:cNvCxnSpPr/>
            <p:nvPr/>
          </p:nvCxnSpPr>
          <p:spPr>
            <a:xfrm rot="16200000" flipH="1">
              <a:off x="1371600" y="3200403"/>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grpSp>
      <p:sp>
        <p:nvSpPr>
          <p:cNvPr id="4" name="Date Placeholder 3"/>
          <p:cNvSpPr>
            <a:spLocks noGrp="1"/>
          </p:cNvSpPr>
          <p:nvPr>
            <p:ph type="dt" sz="half" idx="10"/>
          </p:nvPr>
        </p:nvSpPr>
        <p:spPr/>
        <p:txBody>
          <a:bodyPr/>
          <a:lstStyle/>
          <a:p>
            <a:fld id="{9373C550-14A7-4ED2-8A48-102C01CA0191}" type="datetimeFigureOut">
              <a:rPr lang="ru-RU" smtClean="0"/>
              <a:t>18.11.2022</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A0014BA7-96E8-46D1-A8C3-8FBE130AB059}" type="slidenum">
              <a:rPr lang="ru-RU" smtClean="0"/>
              <a:t>‹#›</a:t>
            </a:fld>
            <a:endParaRPr lang="ru-RU" dirty="0"/>
          </a:p>
        </p:txBody>
      </p:sp>
      <p:sp>
        <p:nvSpPr>
          <p:cNvPr id="113" name="Rectangle 112"/>
          <p:cNvSpPr/>
          <p:nvPr/>
        </p:nvSpPr>
        <p:spPr>
          <a:xfrm>
            <a:off x="0" y="1905000"/>
            <a:ext cx="4953000" cy="3124200"/>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dirty="0">
              <a:solidFill>
                <a:prstClr val="white"/>
              </a:solidFill>
              <a:latin typeface="Tw Cen MT"/>
              <a:ea typeface="+mn-ea"/>
              <a:cs typeface="+mn-cs"/>
            </a:endParaRPr>
          </a:p>
        </p:txBody>
      </p:sp>
      <p:grpSp>
        <p:nvGrpSpPr>
          <p:cNvPr id="94" name="Group 93"/>
          <p:cNvGrpSpPr/>
          <p:nvPr/>
        </p:nvGrpSpPr>
        <p:grpSpPr>
          <a:xfrm>
            <a:off x="0" y="2057400"/>
            <a:ext cx="4801394" cy="2820988"/>
            <a:chOff x="0" y="2057400"/>
            <a:chExt cx="4801394" cy="2820988"/>
          </a:xfrm>
        </p:grpSpPr>
        <p:cxnSp>
          <p:nvCxnSpPr>
            <p:cNvPr id="117" name="Straight Connector 116"/>
            <p:cNvCxnSpPr/>
            <p:nvPr/>
          </p:nvCxnSpPr>
          <p:spPr>
            <a:xfrm>
              <a:off x="0" y="2057400"/>
              <a:ext cx="48006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a:off x="0" y="4876800"/>
              <a:ext cx="48006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rot="5400000">
              <a:off x="3391694" y="3467100"/>
              <a:ext cx="2818606"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228600" y="2130425"/>
            <a:ext cx="4419600" cy="1600327"/>
          </a:xfrm>
        </p:spPr>
        <p:txBody>
          <a:bodyPr anchor="b">
            <a:normAutofit/>
          </a:bodyPr>
          <a:lstStyle>
            <a:lvl1pPr algn="l">
              <a:defRPr sz="3600" b="1" cap="none" spc="40" baseline="0">
                <a:ln w="13335" cmpd="sng">
                  <a:solidFill>
                    <a:schemeClr val="accent1">
                      <a:lumMod val="50000"/>
                    </a:schemeClr>
                  </a:solidFill>
                  <a:prstDash val="solid"/>
                </a:ln>
                <a:solidFill>
                  <a:schemeClr val="accent6">
                    <a:tint val="1000"/>
                  </a:schemeClr>
                </a:solidFill>
                <a:effectLst/>
              </a:defRPr>
            </a:lvl1pPr>
          </a:lstStyle>
          <a:p>
            <a:r>
              <a:rPr lang="ru-RU" smtClean="0"/>
              <a:t>Образец заголовка</a:t>
            </a:r>
            <a:endParaRPr lang="en-US" dirty="0"/>
          </a:p>
        </p:txBody>
      </p:sp>
      <p:sp>
        <p:nvSpPr>
          <p:cNvPr id="3" name="Subtitle 2"/>
          <p:cNvSpPr>
            <a:spLocks noGrp="1"/>
          </p:cNvSpPr>
          <p:nvPr>
            <p:ph type="subTitle" idx="1"/>
          </p:nvPr>
        </p:nvSpPr>
        <p:spPr>
          <a:xfrm>
            <a:off x="228600" y="3733800"/>
            <a:ext cx="4419600" cy="1066800"/>
          </a:xfrm>
        </p:spPr>
        <p:txBody>
          <a:bodyPr>
            <a:normAutofit/>
          </a:bodyPr>
          <a:lstStyle>
            <a:lvl1pPr marL="0" indent="0" algn="l">
              <a:buNone/>
              <a:defRPr sz="22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9373C550-14A7-4ED2-8A48-102C01CA0191}" type="datetimeFigureOut">
              <a:rPr lang="ru-RU" smtClean="0"/>
              <a:t>18.11.2022</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A0014BA7-96E8-46D1-A8C3-8FBE130AB059}" type="slidenum">
              <a:rPr lang="ru-RU" smtClean="0"/>
              <a:t>‹#›</a:t>
            </a:fld>
            <a:endParaRPr lang="ru-RU" dirty="0"/>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9373C550-14A7-4ED2-8A48-102C01CA0191}" type="datetimeFigureOut">
              <a:rPr lang="ru-RU" smtClean="0"/>
              <a:t>18.11.2022</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A0014BA7-96E8-46D1-A8C3-8FBE130AB059}" type="slidenum">
              <a:rPr lang="ru-RU" smtClean="0"/>
              <a:t>‹#›</a:t>
            </a:fld>
            <a:endParaRPr lang="ru-RU" dirty="0"/>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9373C550-14A7-4ED2-8A48-102C01CA0191}" type="datetimeFigureOut">
              <a:rPr lang="ru-RU" smtClean="0"/>
              <a:t>18.11.2022</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A0014BA7-96E8-46D1-A8C3-8FBE130AB059}" type="slidenum">
              <a:rPr lang="ru-RU" smtClean="0"/>
              <a:t>‹#›</a:t>
            </a:fld>
            <a:endParaRPr lang="ru-RU" dirty="0"/>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1"/>
      </p:bgRef>
    </p:bg>
    <p:spTree>
      <p:nvGrpSpPr>
        <p:cNvPr id="1" name=""/>
        <p:cNvGrpSpPr/>
        <p:nvPr/>
      </p:nvGrpSpPr>
      <p:grpSpPr>
        <a:xfrm>
          <a:off x="0" y="0"/>
          <a:ext cx="0" cy="0"/>
          <a:chOff x="0" y="0"/>
          <a:chExt cx="0" cy="0"/>
        </a:xfrm>
      </p:grpSpPr>
      <p:grpSp>
        <p:nvGrpSpPr>
          <p:cNvPr id="7" name="Group 92"/>
          <p:cNvGrpSpPr/>
          <p:nvPr/>
        </p:nvGrpSpPr>
        <p:grpSpPr>
          <a:xfrm>
            <a:off x="1" y="-30478"/>
            <a:ext cx="9067799" cy="4846320"/>
            <a:chOff x="1" y="-30477"/>
            <a:chExt cx="9067799" cy="4526277"/>
          </a:xfrm>
        </p:grpSpPr>
        <p:cxnSp>
          <p:nvCxnSpPr>
            <p:cNvPr id="8" name="Straight Connector 7"/>
            <p:cNvCxnSpPr/>
            <p:nvPr/>
          </p:nvCxnSpPr>
          <p:spPr>
            <a:xfrm rot="16200000" flipH="1">
              <a:off x="-27166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16200000" flipH="1">
              <a:off x="-46216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400000">
              <a:off x="-30976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5400000">
              <a:off x="-206236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16200000" flipH="1">
              <a:off x="-2138565"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16200000" flipH="1">
              <a:off x="-195465" y="1785212"/>
              <a:ext cx="4505731" cy="9144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6200000" flipH="1">
              <a:off x="-1643265" y="2013812"/>
              <a:ext cx="4505731"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a:off x="-1528964"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6200000" flipH="1">
              <a:off x="-957465" y="2013812"/>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6200000" flipH="1">
              <a:off x="-194806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6200000" flipH="1">
              <a:off x="-652664" y="2166211"/>
              <a:ext cx="4505731" cy="152401"/>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16200000" flipH="1">
              <a:off x="-164326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16200000" flipH="1">
              <a:off x="-1790700" y="2019300"/>
              <a:ext cx="4495800" cy="4572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555510" y="1535657"/>
              <a:ext cx="4505731"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5400000">
              <a:off x="34087" y="2090964"/>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2617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5400000">
              <a:off x="-67933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16200000" flipH="1">
              <a:off x="-1467052" y="2066200"/>
              <a:ext cx="4505731"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rot="16200000" flipH="1">
              <a:off x="-77839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rot="16200000" flipH="1">
              <a:off x="-118606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16200000" flipH="1">
              <a:off x="-95746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rot="16200000" flipH="1">
              <a:off x="22429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16200000" flipH="1">
              <a:off x="20524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rot="5400000">
              <a:off x="2204835" y="2051912"/>
              <a:ext cx="4505731" cy="3810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5400000">
              <a:off x="45223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16200000" flipH="1">
              <a:off x="376035"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rot="5400000">
              <a:off x="1023735" y="2242139"/>
              <a:ext cx="4505731"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rot="16200000" flipH="1">
              <a:off x="871335" y="2013812"/>
              <a:ext cx="4505731" cy="4572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rot="5400000">
              <a:off x="985636"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rot="16200000" flipH="1">
              <a:off x="1557135" y="2013812"/>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rot="16200000" flipH="1">
              <a:off x="5665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rot="16200000" flipH="1">
              <a:off x="1861936" y="2166211"/>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rot="16200000" flipH="1">
              <a:off x="8713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rot="5400000">
              <a:off x="147435" y="2128112"/>
              <a:ext cx="4505731"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rot="5400000">
              <a:off x="1959090" y="1535657"/>
              <a:ext cx="4505731"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rot="5400000">
              <a:off x="2548687" y="2090964"/>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rot="5400000">
              <a:off x="27763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rot="5400000">
              <a:off x="183526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rot="16200000" flipH="1">
              <a:off x="1047548" y="2066200"/>
              <a:ext cx="4505731"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rot="16200000" flipH="1">
              <a:off x="17362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rot="16200000" flipH="1">
              <a:off x="13285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rot="16200000" flipH="1">
              <a:off x="1557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rot="16200000" flipH="1">
              <a:off x="3919335" y="2166212"/>
              <a:ext cx="4505731" cy="152400"/>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rot="16200000" flipH="1">
              <a:off x="3271636"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rot="5400000">
              <a:off x="38812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rot="5400000">
              <a:off x="3004936" y="2090012"/>
              <a:ext cx="4505730" cy="3048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rot="16200000" flipH="1">
              <a:off x="2242935" y="2013813"/>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rot="16200000" flipH="1">
              <a:off x="3538336" y="2166212"/>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rot="5400000">
              <a:off x="3822180" y="1535657"/>
              <a:ext cx="4505731" cy="1413510"/>
            </a:xfrm>
            <a:prstGeom prst="line">
              <a:avLst/>
            </a:prstGeom>
            <a:ln>
              <a:solidFill>
                <a:schemeClr val="accent1">
                  <a:alpha val="56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rot="5400000">
              <a:off x="4225087" y="2090965"/>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rot="5400000">
              <a:off x="40717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rot="5400000">
              <a:off x="356500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rot="16200000" flipH="1">
              <a:off x="34126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rot="16200000" flipH="1">
              <a:off x="2928735" y="2166212"/>
              <a:ext cx="4505731" cy="152400"/>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rot="16200000" flipH="1">
              <a:off x="3081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rot="5400000">
              <a:off x="464323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rot="16200000" flipH="1">
              <a:off x="4643234"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rot="5400000">
              <a:off x="5214735" y="2242140"/>
              <a:ext cx="4505731"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rot="16200000" flipH="1">
              <a:off x="5062335" y="2013812"/>
              <a:ext cx="4505731"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rot="5400000">
              <a:off x="5176636"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rot="16200000" flipH="1">
              <a:off x="5748135" y="2013813"/>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rot="16200000" flipH="1">
              <a:off x="49099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rot="5400000">
              <a:off x="4795635" y="2128112"/>
              <a:ext cx="4505731"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rot="16200000" flipH="1">
              <a:off x="5390948" y="2066200"/>
              <a:ext cx="4505731"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rot="16200000" flipH="1">
              <a:off x="59272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rot="16200000" flipH="1">
              <a:off x="55195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rot="16200000" flipH="1">
              <a:off x="5748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rot="16200000" flipH="1">
              <a:off x="6433935" y="2166213"/>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rot="16200000" flipH="1">
              <a:off x="6243435" y="2051913"/>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rot="5400000">
              <a:off x="6395835" y="2051913"/>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rot="16200000" flipH="1">
              <a:off x="6052936" y="2166212"/>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rot="5400000">
              <a:off x="6709356" y="2136834"/>
              <a:ext cx="4525755" cy="191133"/>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rot="5400000">
              <a:off x="6026265" y="2040483"/>
              <a:ext cx="4505731" cy="40386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rot="16200000" flipH="1">
              <a:off x="5927205" y="2139543"/>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rot="5400000">
              <a:off x="6738734" y="2242140"/>
              <a:ext cx="4505732" cy="1588"/>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rot="5400000">
              <a:off x="3728835" y="2204312"/>
              <a:ext cx="4505731" cy="76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rot="16200000" flipH="1">
              <a:off x="4224135" y="2166212"/>
              <a:ext cx="4505731" cy="1524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rot="16200000" flipH="1">
              <a:off x="4414635" y="2051912"/>
              <a:ext cx="4505731" cy="381000"/>
            </a:xfrm>
            <a:prstGeom prst="line">
              <a:avLst/>
            </a:prstGeom>
            <a:ln w="19050">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rot="5400000">
              <a:off x="3309735" y="2090012"/>
              <a:ext cx="4505731" cy="3048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rot="16200000" flipH="1">
              <a:off x="4324148" y="2066200"/>
              <a:ext cx="4505731"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rot="5400000">
              <a:off x="49480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rot="5400000">
              <a:off x="5405235" y="1747112"/>
              <a:ext cx="4505731" cy="990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rot="16200000" flipH="1">
              <a:off x="2547735" y="2013814"/>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grpSp>
      <p:sp>
        <p:nvSpPr>
          <p:cNvPr id="94" name="Rectangle 93"/>
          <p:cNvSpPr/>
          <p:nvPr/>
        </p:nvSpPr>
        <p:spPr>
          <a:xfrm>
            <a:off x="0" y="4311168"/>
            <a:ext cx="9144000" cy="1905000"/>
          </a:xfrm>
          <a:prstGeom prst="rect">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dirty="0">
              <a:solidFill>
                <a:prstClr val="white"/>
              </a:solidFill>
              <a:latin typeface="Tw Cen MT"/>
              <a:ea typeface="+mn-ea"/>
              <a:cs typeface="+mn-cs"/>
            </a:endParaRPr>
          </a:p>
        </p:txBody>
      </p:sp>
      <p:cxnSp>
        <p:nvCxnSpPr>
          <p:cNvPr id="96" name="Straight Connector 95"/>
          <p:cNvCxnSpPr/>
          <p:nvPr/>
        </p:nvCxnSpPr>
        <p:spPr>
          <a:xfrm>
            <a:off x="0" y="4387368"/>
            <a:ext cx="91440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0" y="6138380"/>
            <a:ext cx="91440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457200" y="5621364"/>
            <a:ext cx="8305800" cy="414649"/>
          </a:xfrm>
        </p:spPr>
        <p:txBody>
          <a:bodyPr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95" name="Title 94"/>
          <p:cNvSpPr>
            <a:spLocks noGrp="1"/>
          </p:cNvSpPr>
          <p:nvPr>
            <p:ph type="title"/>
          </p:nvPr>
        </p:nvSpPr>
        <p:spPr>
          <a:xfrm>
            <a:off x="457200" y="4463568"/>
            <a:ext cx="8305800" cy="1143000"/>
          </a:xfrm>
        </p:spPr>
        <p:txBody>
          <a:bodyPr/>
          <a:lstStyle/>
          <a:p>
            <a:r>
              <a:rPr lang="ru-RU" smtClean="0"/>
              <a:t>Образец заголовка</a:t>
            </a:r>
            <a:endParaRPr lang="en-US"/>
          </a:p>
        </p:txBody>
      </p:sp>
      <p:sp>
        <p:nvSpPr>
          <p:cNvPr id="2" name="Date Placeholder 1"/>
          <p:cNvSpPr>
            <a:spLocks noGrp="1"/>
          </p:cNvSpPr>
          <p:nvPr>
            <p:ph type="dt" sz="half" idx="10"/>
          </p:nvPr>
        </p:nvSpPr>
        <p:spPr/>
        <p:txBody>
          <a:bodyPr/>
          <a:lstStyle/>
          <a:p>
            <a:fld id="{9373C550-14A7-4ED2-8A48-102C01CA0191}" type="datetimeFigureOut">
              <a:rPr lang="ru-RU" smtClean="0"/>
              <a:t>18.11.2022</a:t>
            </a:fld>
            <a:endParaRPr lang="ru-RU" dirty="0"/>
          </a:p>
        </p:txBody>
      </p:sp>
      <p:sp>
        <p:nvSpPr>
          <p:cNvPr id="91" name="Footer Placeholder 90"/>
          <p:cNvSpPr>
            <a:spLocks noGrp="1"/>
          </p:cNvSpPr>
          <p:nvPr>
            <p:ph type="ftr" sz="quarter" idx="11"/>
          </p:nvPr>
        </p:nvSpPr>
        <p:spPr/>
        <p:txBody>
          <a:bodyPr/>
          <a:lstStyle/>
          <a:p>
            <a:endParaRPr lang="ru-RU" dirty="0"/>
          </a:p>
        </p:txBody>
      </p:sp>
      <p:sp>
        <p:nvSpPr>
          <p:cNvPr id="92" name="Slide Number Placeholder 91"/>
          <p:cNvSpPr>
            <a:spLocks noGrp="1"/>
          </p:cNvSpPr>
          <p:nvPr>
            <p:ph type="sldNum" sz="quarter" idx="12"/>
          </p:nvPr>
        </p:nvSpPr>
        <p:spPr/>
        <p:txBody>
          <a:bodyPr/>
          <a:lstStyle/>
          <a:p>
            <a:fld id="{A0014BA7-96E8-46D1-A8C3-8FBE130AB059}" type="slidenum">
              <a:rPr lang="ru-RU" smtClean="0"/>
              <a:t>‹#›</a:t>
            </a:fld>
            <a:endParaRPr lang="ru-RU" dirty="0"/>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4"/>
          <p:cNvSpPr>
            <a:spLocks noGrp="1"/>
          </p:cNvSpPr>
          <p:nvPr>
            <p:ph type="dt" sz="half" idx="10"/>
          </p:nvPr>
        </p:nvSpPr>
        <p:spPr/>
        <p:txBody>
          <a:bodyPr/>
          <a:lstStyle/>
          <a:p>
            <a:fld id="{9373C550-14A7-4ED2-8A48-102C01CA0191}" type="datetimeFigureOut">
              <a:rPr lang="ru-RU" smtClean="0"/>
              <a:t>18.11.2022</a:t>
            </a:fld>
            <a:endParaRPr lang="ru-RU" dirty="0"/>
          </a:p>
        </p:txBody>
      </p:sp>
      <p:sp>
        <p:nvSpPr>
          <p:cNvPr id="6" name="Footer Placeholder 5"/>
          <p:cNvSpPr>
            <a:spLocks noGrp="1"/>
          </p:cNvSpPr>
          <p:nvPr>
            <p:ph type="ftr" sz="quarter" idx="11"/>
          </p:nvPr>
        </p:nvSpPr>
        <p:spPr/>
        <p:txBody>
          <a:bodyPr/>
          <a:lstStyle/>
          <a:p>
            <a:endParaRPr lang="ru-RU" dirty="0"/>
          </a:p>
        </p:txBody>
      </p:sp>
      <p:sp>
        <p:nvSpPr>
          <p:cNvPr id="7" name="Slide Number Placeholder 6"/>
          <p:cNvSpPr>
            <a:spLocks noGrp="1"/>
          </p:cNvSpPr>
          <p:nvPr>
            <p:ph type="sldNum" sz="quarter" idx="12"/>
          </p:nvPr>
        </p:nvSpPr>
        <p:spPr/>
        <p:txBody>
          <a:bodyPr/>
          <a:lstStyle/>
          <a:p>
            <a:fld id="{A0014BA7-96E8-46D1-A8C3-8FBE130AB059}" type="slidenum">
              <a:rPr lang="ru-RU" smtClean="0"/>
              <a:t>‹#›</a:t>
            </a:fld>
            <a:endParaRPr lang="ru-RU" dirty="0"/>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Date Placeholder 6"/>
          <p:cNvSpPr>
            <a:spLocks noGrp="1"/>
          </p:cNvSpPr>
          <p:nvPr>
            <p:ph type="dt" sz="half" idx="10"/>
          </p:nvPr>
        </p:nvSpPr>
        <p:spPr/>
        <p:txBody>
          <a:bodyPr/>
          <a:lstStyle/>
          <a:p>
            <a:fld id="{9373C550-14A7-4ED2-8A48-102C01CA0191}" type="datetimeFigureOut">
              <a:rPr lang="ru-RU" smtClean="0"/>
              <a:t>18.11.2022</a:t>
            </a:fld>
            <a:endParaRPr lang="ru-RU" dirty="0"/>
          </a:p>
        </p:txBody>
      </p:sp>
      <p:sp>
        <p:nvSpPr>
          <p:cNvPr id="8" name="Footer Placeholder 7"/>
          <p:cNvSpPr>
            <a:spLocks noGrp="1"/>
          </p:cNvSpPr>
          <p:nvPr>
            <p:ph type="ftr" sz="quarter" idx="11"/>
          </p:nvPr>
        </p:nvSpPr>
        <p:spPr/>
        <p:txBody>
          <a:bodyPr/>
          <a:lstStyle/>
          <a:p>
            <a:endParaRPr lang="ru-RU" dirty="0"/>
          </a:p>
        </p:txBody>
      </p:sp>
      <p:sp>
        <p:nvSpPr>
          <p:cNvPr id="9" name="Slide Number Placeholder 8"/>
          <p:cNvSpPr>
            <a:spLocks noGrp="1"/>
          </p:cNvSpPr>
          <p:nvPr>
            <p:ph type="sldNum" sz="quarter" idx="12"/>
          </p:nvPr>
        </p:nvSpPr>
        <p:spPr/>
        <p:txBody>
          <a:bodyPr/>
          <a:lstStyle/>
          <a:p>
            <a:fld id="{A0014BA7-96E8-46D1-A8C3-8FBE130AB059}" type="slidenum">
              <a:rPr lang="ru-RU" smtClean="0"/>
              <a:t>‹#›</a:t>
            </a:fld>
            <a:endParaRPr lang="ru-RU" dirty="0"/>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9373C550-14A7-4ED2-8A48-102C01CA0191}" type="datetimeFigureOut">
              <a:rPr lang="ru-RU" smtClean="0"/>
              <a:t>18.11.2022</a:t>
            </a:fld>
            <a:endParaRPr lang="ru-RU" dirty="0"/>
          </a:p>
        </p:txBody>
      </p:sp>
      <p:sp>
        <p:nvSpPr>
          <p:cNvPr id="4" name="Footer Placeholder 3"/>
          <p:cNvSpPr>
            <a:spLocks noGrp="1"/>
          </p:cNvSpPr>
          <p:nvPr>
            <p:ph type="ftr" sz="quarter" idx="11"/>
          </p:nvPr>
        </p:nvSpPr>
        <p:spPr/>
        <p:txBody>
          <a:bodyPr/>
          <a:lstStyle/>
          <a:p>
            <a:endParaRPr lang="ru-RU" dirty="0"/>
          </a:p>
        </p:txBody>
      </p:sp>
      <p:sp>
        <p:nvSpPr>
          <p:cNvPr id="5" name="Slide Number Placeholder 4"/>
          <p:cNvSpPr>
            <a:spLocks noGrp="1"/>
          </p:cNvSpPr>
          <p:nvPr>
            <p:ph type="sldNum" sz="quarter" idx="12"/>
          </p:nvPr>
        </p:nvSpPr>
        <p:spPr/>
        <p:txBody>
          <a:bodyPr/>
          <a:lstStyle/>
          <a:p>
            <a:fld id="{A0014BA7-96E8-46D1-A8C3-8FBE130AB059}" type="slidenum">
              <a:rPr lang="ru-RU" smtClean="0"/>
              <a:t>‹#›</a:t>
            </a:fld>
            <a:endParaRPr lang="ru-RU" dirty="0"/>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373C550-14A7-4ED2-8A48-102C01CA0191}" type="datetimeFigureOut">
              <a:rPr lang="ru-RU" smtClean="0"/>
              <a:t>18.11.2022</a:t>
            </a:fld>
            <a:endParaRPr lang="ru-RU" dirty="0"/>
          </a:p>
        </p:txBody>
      </p:sp>
      <p:sp>
        <p:nvSpPr>
          <p:cNvPr id="3" name="Footer Placeholder 2"/>
          <p:cNvSpPr>
            <a:spLocks noGrp="1"/>
          </p:cNvSpPr>
          <p:nvPr>
            <p:ph type="ftr" sz="quarter" idx="11"/>
          </p:nvPr>
        </p:nvSpPr>
        <p:spPr/>
        <p:txBody>
          <a:bodyPr/>
          <a:lstStyle/>
          <a:p>
            <a:endParaRPr lang="ru-RU" dirty="0"/>
          </a:p>
        </p:txBody>
      </p:sp>
      <p:sp>
        <p:nvSpPr>
          <p:cNvPr id="4" name="Slide Number Placeholder 3"/>
          <p:cNvSpPr>
            <a:spLocks noGrp="1"/>
          </p:cNvSpPr>
          <p:nvPr>
            <p:ph type="sldNum" sz="quarter" idx="12"/>
          </p:nvPr>
        </p:nvSpPr>
        <p:spPr/>
        <p:txBody>
          <a:bodyPr/>
          <a:lstStyle/>
          <a:p>
            <a:fld id="{A0014BA7-96E8-46D1-A8C3-8FBE130AB059}" type="slidenum">
              <a:rPr lang="ru-RU" smtClean="0"/>
              <a:t>‹#›</a:t>
            </a:fld>
            <a:endParaRPr lang="ru-RU" dirty="0"/>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3" name="Content Placeholder 2"/>
          <p:cNvSpPr>
            <a:spLocks noGrp="1"/>
          </p:cNvSpPr>
          <p:nvPr>
            <p:ph idx="1"/>
          </p:nvPr>
        </p:nvSpPr>
        <p:spPr>
          <a:xfrm>
            <a:off x="3200400" y="273050"/>
            <a:ext cx="54864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9373C550-14A7-4ED2-8A48-102C01CA0191}" type="datetimeFigureOut">
              <a:rPr lang="ru-RU" smtClean="0"/>
              <a:t>18.11.2022</a:t>
            </a:fld>
            <a:endParaRPr lang="ru-RU" dirty="0"/>
          </a:p>
        </p:txBody>
      </p:sp>
      <p:sp>
        <p:nvSpPr>
          <p:cNvPr id="6" name="Footer Placeholder 5"/>
          <p:cNvSpPr>
            <a:spLocks noGrp="1"/>
          </p:cNvSpPr>
          <p:nvPr>
            <p:ph type="ftr" sz="quarter" idx="11"/>
          </p:nvPr>
        </p:nvSpPr>
        <p:spPr/>
        <p:txBody>
          <a:bodyPr/>
          <a:lstStyle/>
          <a:p>
            <a:endParaRPr lang="ru-RU" dirty="0"/>
          </a:p>
        </p:txBody>
      </p:sp>
      <p:sp>
        <p:nvSpPr>
          <p:cNvPr id="7" name="Slide Number Placeholder 6"/>
          <p:cNvSpPr>
            <a:spLocks noGrp="1"/>
          </p:cNvSpPr>
          <p:nvPr>
            <p:ph type="sldNum" sz="quarter" idx="12"/>
          </p:nvPr>
        </p:nvSpPr>
        <p:spPr/>
        <p:txBody>
          <a:bodyPr/>
          <a:lstStyle/>
          <a:p>
            <a:fld id="{A0014BA7-96E8-46D1-A8C3-8FBE130AB059}" type="slidenum">
              <a:rPr lang="ru-RU" smtClean="0"/>
              <a:t>‹#›</a:t>
            </a:fld>
            <a:endParaRPr lang="ru-RU" dirty="0"/>
          </a:p>
        </p:txBody>
      </p:sp>
      <p:sp>
        <p:nvSpPr>
          <p:cNvPr id="37" name="Rectangle 36"/>
          <p:cNvSpPr/>
          <p:nvPr/>
        </p:nvSpPr>
        <p:spPr>
          <a:xfrm>
            <a:off x="0" y="1563624"/>
            <a:ext cx="2761488" cy="3313176"/>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dirty="0">
              <a:solidFill>
                <a:prstClr val="white"/>
              </a:solidFill>
              <a:latin typeface="Tw Cen MT"/>
              <a:ea typeface="+mn-ea"/>
              <a:cs typeface="+mn-cs"/>
            </a:endParaRPr>
          </a:p>
        </p:txBody>
      </p:sp>
      <p:cxnSp>
        <p:nvCxnSpPr>
          <p:cNvPr id="39" name="Straight Connector 38"/>
          <p:cNvCxnSpPr/>
          <p:nvPr/>
        </p:nvCxnSpPr>
        <p:spPr>
          <a:xfrm rot="5400000">
            <a:off x="1128157" y="3221339"/>
            <a:ext cx="3017520"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0" y="1712976"/>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0" y="4733544"/>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52400" y="1901952"/>
            <a:ext cx="2377440" cy="1371600"/>
          </a:xfrm>
        </p:spPr>
        <p:txBody>
          <a:bodyPr anchor="b">
            <a:normAutofit/>
          </a:bodyPr>
          <a:lstStyle>
            <a:lvl1pPr algn="l" defTabSz="914400" rtl="0" eaLnBrk="1" latinLnBrk="0" hangingPunct="1">
              <a:spcBef>
                <a:spcPct val="0"/>
              </a:spcBef>
              <a:buNone/>
              <a:tabLst>
                <a:tab pos="3830638" algn="l"/>
              </a:tabLst>
              <a:defRPr lang="en-US" sz="2600" b="1" kern="1200" cap="none" spc="20" baseline="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mj-lt"/>
                <a:ea typeface="+mj-ea"/>
                <a:cs typeface="+mj-cs"/>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152400" y="3273552"/>
            <a:ext cx="2377440" cy="1371600"/>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200400" y="381000"/>
            <a:ext cx="5562600" cy="5638800"/>
          </a:xfrm>
          <a:solidFill>
            <a:schemeClr val="bg2"/>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dirty="0" smtClean="0"/>
              <a:t>Вставка рисунка</a:t>
            </a:r>
            <a:endParaRPr lang="en-US" dirty="0"/>
          </a:p>
        </p:txBody>
      </p:sp>
      <p:sp>
        <p:nvSpPr>
          <p:cNvPr id="5" name="Date Placeholder 4"/>
          <p:cNvSpPr>
            <a:spLocks noGrp="1"/>
          </p:cNvSpPr>
          <p:nvPr>
            <p:ph type="dt" sz="half" idx="10"/>
          </p:nvPr>
        </p:nvSpPr>
        <p:spPr/>
        <p:txBody>
          <a:bodyPr/>
          <a:lstStyle/>
          <a:p>
            <a:fld id="{9373C550-14A7-4ED2-8A48-102C01CA0191}" type="datetimeFigureOut">
              <a:rPr lang="ru-RU" smtClean="0"/>
              <a:t>18.11.2022</a:t>
            </a:fld>
            <a:endParaRPr lang="ru-RU" dirty="0"/>
          </a:p>
        </p:txBody>
      </p:sp>
      <p:sp>
        <p:nvSpPr>
          <p:cNvPr id="6" name="Footer Placeholder 5"/>
          <p:cNvSpPr>
            <a:spLocks noGrp="1"/>
          </p:cNvSpPr>
          <p:nvPr>
            <p:ph type="ftr" sz="quarter" idx="11"/>
          </p:nvPr>
        </p:nvSpPr>
        <p:spPr/>
        <p:txBody>
          <a:bodyPr/>
          <a:lstStyle/>
          <a:p>
            <a:endParaRPr lang="ru-RU" dirty="0"/>
          </a:p>
        </p:txBody>
      </p:sp>
      <p:sp>
        <p:nvSpPr>
          <p:cNvPr id="7" name="Slide Number Placeholder 6"/>
          <p:cNvSpPr>
            <a:spLocks noGrp="1"/>
          </p:cNvSpPr>
          <p:nvPr>
            <p:ph type="sldNum" sz="quarter" idx="12"/>
          </p:nvPr>
        </p:nvSpPr>
        <p:spPr/>
        <p:txBody>
          <a:bodyPr/>
          <a:lstStyle/>
          <a:p>
            <a:fld id="{A0014BA7-96E8-46D1-A8C3-8FBE130AB059}" type="slidenum">
              <a:rPr lang="ru-RU" smtClean="0"/>
              <a:t>‹#›</a:t>
            </a:fld>
            <a:endParaRPr lang="ru-RU" dirty="0"/>
          </a:p>
        </p:txBody>
      </p:sp>
      <p:sp>
        <p:nvSpPr>
          <p:cNvPr id="33" name="Rectangle 32"/>
          <p:cNvSpPr/>
          <p:nvPr/>
        </p:nvSpPr>
        <p:spPr>
          <a:xfrm>
            <a:off x="0" y="1563624"/>
            <a:ext cx="2761488" cy="3313176"/>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dirty="0">
              <a:solidFill>
                <a:prstClr val="white"/>
              </a:solidFill>
              <a:latin typeface="Tw Cen MT"/>
              <a:ea typeface="+mn-ea"/>
              <a:cs typeface="+mn-cs"/>
            </a:endParaRPr>
          </a:p>
        </p:txBody>
      </p:sp>
      <p:cxnSp>
        <p:nvCxnSpPr>
          <p:cNvPr id="34" name="Straight Connector 33"/>
          <p:cNvCxnSpPr/>
          <p:nvPr/>
        </p:nvCxnSpPr>
        <p:spPr>
          <a:xfrm rot="5400000">
            <a:off x="1128157" y="3221339"/>
            <a:ext cx="3017520"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0" y="1712976"/>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0" y="4733544"/>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55448" y="1905000"/>
            <a:ext cx="2377440" cy="1371600"/>
          </a:xfrm>
        </p:spPr>
        <p:txBody>
          <a:bodyPr anchor="b">
            <a:normAutofit/>
          </a:bodyPr>
          <a:lstStyle>
            <a:lvl1pPr algn="l">
              <a:defRPr sz="2600" b="1" cap="none" spc="20" baseline="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152400" y="3276600"/>
            <a:ext cx="2377440" cy="1371600"/>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90" name="Rectangle 189"/>
          <p:cNvSpPr/>
          <p:nvPr/>
        </p:nvSpPr>
        <p:spPr>
          <a:xfrm>
            <a:off x="149352" y="137160"/>
            <a:ext cx="8869680" cy="6583680"/>
          </a:xfrm>
          <a:prstGeom prst="rect">
            <a:avLst/>
          </a:prstGeom>
          <a:noFill/>
          <a:ln w="19050" cmpd="sng">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dirty="0">
              <a:solidFill>
                <a:prstClr val="white"/>
              </a:solidFill>
              <a:latin typeface="Tw Cen MT"/>
              <a:ea typeface="+mn-ea"/>
              <a:cs typeface="+mn-cs"/>
            </a:endParaRPr>
          </a:p>
        </p:txBody>
      </p:sp>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b">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457200" y="6312408"/>
            <a:ext cx="2133600" cy="365125"/>
          </a:xfrm>
          <a:prstGeom prst="rect">
            <a:avLst/>
          </a:prstGeom>
        </p:spPr>
        <p:txBody>
          <a:bodyPr vert="horz" lIns="91440" tIns="45720" rIns="91440" bIns="45720" rtlCol="0" anchor="ctr"/>
          <a:lstStyle>
            <a:lvl1pPr algn="l">
              <a:defRPr sz="1200">
                <a:solidFill>
                  <a:schemeClr val="tx2"/>
                </a:solidFill>
              </a:defRPr>
            </a:lvl1pPr>
          </a:lstStyle>
          <a:p>
            <a:fld id="{9373C550-14A7-4ED2-8A48-102C01CA0191}" type="datetimeFigureOut">
              <a:rPr lang="ru-RU" smtClean="0"/>
              <a:t>18.11.2022</a:t>
            </a:fld>
            <a:endParaRPr lang="ru-RU" dirty="0"/>
          </a:p>
        </p:txBody>
      </p:sp>
      <p:sp>
        <p:nvSpPr>
          <p:cNvPr id="5" name="Footer Placeholder 4"/>
          <p:cNvSpPr>
            <a:spLocks noGrp="1"/>
          </p:cNvSpPr>
          <p:nvPr>
            <p:ph type="ftr" sz="quarter" idx="3"/>
          </p:nvPr>
        </p:nvSpPr>
        <p:spPr>
          <a:xfrm>
            <a:off x="2831123" y="6312408"/>
            <a:ext cx="3481754" cy="365125"/>
          </a:xfrm>
          <a:prstGeom prst="rect">
            <a:avLst/>
          </a:prstGeom>
        </p:spPr>
        <p:txBody>
          <a:bodyPr vert="horz" lIns="91440" tIns="45720" rIns="91440" bIns="45720" rtlCol="0" anchor="ctr"/>
          <a:lstStyle>
            <a:lvl1pPr algn="ctr">
              <a:defRPr sz="1200">
                <a:solidFill>
                  <a:schemeClr val="tx2"/>
                </a:solidFill>
              </a:defRPr>
            </a:lvl1pPr>
          </a:lstStyle>
          <a:p>
            <a:endParaRPr lang="ru-RU" dirty="0"/>
          </a:p>
        </p:txBody>
      </p:sp>
      <p:sp>
        <p:nvSpPr>
          <p:cNvPr id="6" name="Slide Number Placeholder 5"/>
          <p:cNvSpPr>
            <a:spLocks noGrp="1"/>
          </p:cNvSpPr>
          <p:nvPr>
            <p:ph type="sldNum" sz="quarter" idx="4"/>
          </p:nvPr>
        </p:nvSpPr>
        <p:spPr>
          <a:xfrm>
            <a:off x="6553200" y="6312408"/>
            <a:ext cx="2133600" cy="365125"/>
          </a:xfrm>
          <a:prstGeom prst="rect">
            <a:avLst/>
          </a:prstGeom>
        </p:spPr>
        <p:txBody>
          <a:bodyPr vert="horz" lIns="91440" tIns="45720" rIns="91440" bIns="45720" rtlCol="0" anchor="ctr"/>
          <a:lstStyle>
            <a:lvl1pPr algn="r">
              <a:defRPr sz="1200">
                <a:solidFill>
                  <a:schemeClr val="tx2"/>
                </a:solidFill>
              </a:defRPr>
            </a:lvl1pPr>
          </a:lstStyle>
          <a:p>
            <a:fld id="{A0014BA7-96E8-46D1-A8C3-8FBE130AB059}" type="slidenum">
              <a:rPr lang="ru-RU" smtClean="0"/>
              <a:t>‹#›</a:t>
            </a:fld>
            <a:endParaRPr lang="ru-RU" dirty="0"/>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xStyles>
    <p:titleStyle>
      <a:lvl1pPr algn="l" defTabSz="914400" rtl="0" eaLnBrk="1" latinLnBrk="0" hangingPunct="1">
        <a:spcBef>
          <a:spcPct val="0"/>
        </a:spcBef>
        <a:buNone/>
        <a:tabLst>
          <a:tab pos="3830638" algn="l"/>
        </a:tabLst>
        <a:defRPr sz="3600" b="1" kern="1200" cap="none" spc="50">
          <a:ln w="13335" cmpd="sng">
            <a:solidFill>
              <a:schemeClr val="accent1">
                <a:lumMod val="50000"/>
              </a:schemeClr>
            </a:solidFill>
            <a:prstDash val="solid"/>
          </a:ln>
          <a:solidFill>
            <a:schemeClr val="accent6">
              <a:tint val="1000"/>
            </a:schemeClr>
          </a:solidFill>
          <a:effectLst/>
          <a:latin typeface="+mj-lt"/>
          <a:ea typeface="+mj-ea"/>
          <a:cs typeface="+mj-cs"/>
        </a:defRPr>
      </a:lvl1pPr>
    </p:titleStyle>
    <p:bodyStyle>
      <a:lvl1pPr marL="274320" indent="-274320" algn="l" defTabSz="914400" rtl="0" eaLnBrk="1" latinLnBrk="0" hangingPunct="1">
        <a:spcBef>
          <a:spcPct val="20000"/>
        </a:spcBef>
        <a:buClr>
          <a:schemeClr val="accent1">
            <a:lumMod val="60000"/>
            <a:lumOff val="40000"/>
          </a:schemeClr>
        </a:buClr>
        <a:buFont typeface="Arial" pitchFamily="34" charset="0"/>
        <a:buChar char="•"/>
        <a:defRPr sz="2400" kern="1200">
          <a:solidFill>
            <a:schemeClr val="tx2"/>
          </a:solidFill>
          <a:latin typeface="+mn-lt"/>
          <a:ea typeface="+mn-ea"/>
          <a:cs typeface="+mn-cs"/>
        </a:defRPr>
      </a:lvl1pPr>
      <a:lvl2pPr marL="548640" indent="-182880" algn="l" defTabSz="914400" rtl="0" eaLnBrk="1" latinLnBrk="0" hangingPunct="1">
        <a:spcBef>
          <a:spcPct val="20000"/>
        </a:spcBef>
        <a:buClr>
          <a:schemeClr val="accent1">
            <a:lumMod val="60000"/>
            <a:lumOff val="40000"/>
          </a:schemeClr>
        </a:buClr>
        <a:buFont typeface="Arial" pitchFamily="34" charset="0"/>
        <a:buChar char="•"/>
        <a:defRPr sz="20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3pPr>
      <a:lvl4pPr marL="118872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4pPr>
      <a:lvl5pPr marL="1463040" indent="-228600" algn="l" defTabSz="914400" rtl="0" eaLnBrk="1" latinLnBrk="0" hangingPunct="1">
        <a:spcBef>
          <a:spcPct val="20000"/>
        </a:spcBef>
        <a:buClr>
          <a:schemeClr val="accent4"/>
        </a:buClr>
        <a:buFont typeface="Arial" pitchFamily="34" charset="0"/>
        <a:buChar char="•"/>
        <a:defRPr sz="1600" kern="1200" baseline="0">
          <a:solidFill>
            <a:schemeClr val="tx2"/>
          </a:solidFill>
          <a:latin typeface="+mn-lt"/>
          <a:ea typeface="+mn-ea"/>
          <a:cs typeface="+mn-cs"/>
        </a:defRPr>
      </a:lvl5pPr>
      <a:lvl6pPr marL="1691640" indent="-182880" algn="l" defTabSz="914400" rtl="0" eaLnBrk="1" latinLnBrk="0" hangingPunct="1">
        <a:spcBef>
          <a:spcPct val="20000"/>
        </a:spcBef>
        <a:buClr>
          <a:schemeClr val="accent5"/>
        </a:buClr>
        <a:buFont typeface="Arial" pitchFamily="34" charset="0"/>
        <a:buChar char="•"/>
        <a:defRPr sz="1600" kern="1200">
          <a:solidFill>
            <a:schemeClr val="tx1"/>
          </a:solidFill>
          <a:latin typeface="+mn-lt"/>
          <a:ea typeface="+mn-ea"/>
          <a:cs typeface="+mn-cs"/>
        </a:defRPr>
      </a:lvl6pPr>
      <a:lvl7pPr marL="1920240" indent="-182880" algn="l" defTabSz="914400" rtl="0" eaLnBrk="1" latinLnBrk="0" hangingPunct="1">
        <a:spcBef>
          <a:spcPct val="20000"/>
        </a:spcBef>
        <a:buClr>
          <a:schemeClr val="accent6"/>
        </a:buClr>
        <a:buFont typeface="Arial" pitchFamily="34" charset="0"/>
        <a:buChar char="•"/>
        <a:defRPr sz="1600" kern="1200">
          <a:solidFill>
            <a:schemeClr val="tx1"/>
          </a:solidFill>
          <a:latin typeface="+mn-lt"/>
          <a:ea typeface="+mn-ea"/>
          <a:cs typeface="+mn-cs"/>
        </a:defRPr>
      </a:lvl7pPr>
      <a:lvl8pPr marL="2148840" indent="-182880" algn="l" defTabSz="914400" rtl="0" eaLnBrk="1" latinLnBrk="0" hangingPunct="1">
        <a:spcBef>
          <a:spcPct val="20000"/>
        </a:spcBef>
        <a:buClr>
          <a:schemeClr val="accent3"/>
        </a:buClr>
        <a:buFont typeface="Arial" pitchFamily="34" charset="0"/>
        <a:buChar char="•"/>
        <a:defRPr sz="1600" kern="1200">
          <a:solidFill>
            <a:schemeClr val="tx1"/>
          </a:solidFill>
          <a:latin typeface="+mn-lt"/>
          <a:ea typeface="+mn-ea"/>
          <a:cs typeface="+mn-cs"/>
        </a:defRPr>
      </a:lvl8pPr>
      <a:lvl9pPr marL="2377440" indent="-182880" algn="l" defTabSz="914400" rtl="0" eaLnBrk="1" latinLnBrk="0" hangingPunct="1">
        <a:spcBef>
          <a:spcPct val="20000"/>
        </a:spcBef>
        <a:buClr>
          <a:schemeClr val="accent6"/>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46.png"/><Relationship Id="rId13" Type="http://schemas.microsoft.com/office/2007/relationships/hdphoto" Target="../media/hdphoto41.wdp"/><Relationship Id="rId18" Type="http://schemas.microsoft.com/office/2007/relationships/hdphoto" Target="../media/hdphoto43.wdp"/><Relationship Id="rId26" Type="http://schemas.microsoft.com/office/2007/relationships/hdphoto" Target="../media/hdphoto47.wdp"/><Relationship Id="rId3" Type="http://schemas.microsoft.com/office/2007/relationships/hdphoto" Target="../media/hdphoto2.wdp"/><Relationship Id="rId21" Type="http://schemas.openxmlformats.org/officeDocument/2006/relationships/image" Target="../media/image52.png"/><Relationship Id="rId7" Type="http://schemas.microsoft.com/office/2007/relationships/hdphoto" Target="../media/hdphoto38.wdp"/><Relationship Id="rId12" Type="http://schemas.openxmlformats.org/officeDocument/2006/relationships/image" Target="../media/image48.png"/><Relationship Id="rId17" Type="http://schemas.openxmlformats.org/officeDocument/2006/relationships/image" Target="../media/image50.png"/><Relationship Id="rId25" Type="http://schemas.openxmlformats.org/officeDocument/2006/relationships/image" Target="../media/image54.png"/><Relationship Id="rId2" Type="http://schemas.openxmlformats.org/officeDocument/2006/relationships/image" Target="../media/image2.png"/><Relationship Id="rId16" Type="http://schemas.openxmlformats.org/officeDocument/2006/relationships/image" Target="../media/image25.emf"/><Relationship Id="rId20" Type="http://schemas.microsoft.com/office/2007/relationships/hdphoto" Target="../media/hdphoto44.wdp"/><Relationship Id="rId1" Type="http://schemas.openxmlformats.org/officeDocument/2006/relationships/slideLayout" Target="../slideLayouts/slideLayout7.xml"/><Relationship Id="rId6" Type="http://schemas.openxmlformats.org/officeDocument/2006/relationships/image" Target="../media/image45.png"/><Relationship Id="rId11" Type="http://schemas.microsoft.com/office/2007/relationships/hdphoto" Target="../media/hdphoto40.wdp"/><Relationship Id="rId24" Type="http://schemas.microsoft.com/office/2007/relationships/hdphoto" Target="../media/hdphoto46.wdp"/><Relationship Id="rId5" Type="http://schemas.microsoft.com/office/2007/relationships/hdphoto" Target="../media/hdphoto37.wdp"/><Relationship Id="rId15" Type="http://schemas.microsoft.com/office/2007/relationships/hdphoto" Target="../media/hdphoto42.wdp"/><Relationship Id="rId23" Type="http://schemas.openxmlformats.org/officeDocument/2006/relationships/image" Target="../media/image53.png"/><Relationship Id="rId10" Type="http://schemas.openxmlformats.org/officeDocument/2006/relationships/image" Target="../media/image47.png"/><Relationship Id="rId19" Type="http://schemas.openxmlformats.org/officeDocument/2006/relationships/image" Target="../media/image51.png"/><Relationship Id="rId4" Type="http://schemas.openxmlformats.org/officeDocument/2006/relationships/image" Target="../media/image44.png"/><Relationship Id="rId9" Type="http://schemas.microsoft.com/office/2007/relationships/hdphoto" Target="../media/hdphoto39.wdp"/><Relationship Id="rId14" Type="http://schemas.openxmlformats.org/officeDocument/2006/relationships/image" Target="../media/image49.png"/><Relationship Id="rId22" Type="http://schemas.microsoft.com/office/2007/relationships/hdphoto" Target="../media/hdphoto45.wdp"/></Relationships>
</file>

<file path=ppt/slides/_rels/slide11.xml.rels><?xml version="1.0" encoding="UTF-8" standalone="yes"?>
<Relationships xmlns="http://schemas.openxmlformats.org/package/2006/relationships"><Relationship Id="rId8" Type="http://schemas.openxmlformats.org/officeDocument/2006/relationships/image" Target="../media/image57.png"/><Relationship Id="rId13" Type="http://schemas.openxmlformats.org/officeDocument/2006/relationships/image" Target="../media/image59.png"/><Relationship Id="rId3" Type="http://schemas.microsoft.com/office/2007/relationships/hdphoto" Target="../media/hdphoto2.wdp"/><Relationship Id="rId7" Type="http://schemas.microsoft.com/office/2007/relationships/hdphoto" Target="../media/hdphoto49.wdp"/><Relationship Id="rId12" Type="http://schemas.microsoft.com/office/2007/relationships/hdphoto" Target="../media/hdphoto51.wdp"/><Relationship Id="rId2" Type="http://schemas.openxmlformats.org/officeDocument/2006/relationships/image" Target="../media/image2.png"/><Relationship Id="rId16" Type="http://schemas.microsoft.com/office/2007/relationships/hdphoto" Target="../media/hdphoto53.wdp"/><Relationship Id="rId1" Type="http://schemas.openxmlformats.org/officeDocument/2006/relationships/slideLayout" Target="../slideLayouts/slideLayout7.xml"/><Relationship Id="rId6" Type="http://schemas.openxmlformats.org/officeDocument/2006/relationships/image" Target="../media/image56.png"/><Relationship Id="rId11" Type="http://schemas.openxmlformats.org/officeDocument/2006/relationships/image" Target="../media/image58.png"/><Relationship Id="rId5" Type="http://schemas.microsoft.com/office/2007/relationships/hdphoto" Target="../media/hdphoto48.wdp"/><Relationship Id="rId15" Type="http://schemas.openxmlformats.org/officeDocument/2006/relationships/image" Target="../media/image60.png"/><Relationship Id="rId10" Type="http://schemas.openxmlformats.org/officeDocument/2006/relationships/image" Target="../media/image25.emf"/><Relationship Id="rId4" Type="http://schemas.openxmlformats.org/officeDocument/2006/relationships/image" Target="../media/image55.png"/><Relationship Id="rId9" Type="http://schemas.microsoft.com/office/2007/relationships/hdphoto" Target="../media/hdphoto50.wdp"/><Relationship Id="rId14" Type="http://schemas.microsoft.com/office/2007/relationships/hdphoto" Target="../media/hdphoto52.wdp"/></Relationships>
</file>

<file path=ppt/slides/_rels/slide12.xml.rels><?xml version="1.0" encoding="UTF-8" standalone="yes"?>
<Relationships xmlns="http://schemas.openxmlformats.org/package/2006/relationships"><Relationship Id="rId8" Type="http://schemas.openxmlformats.org/officeDocument/2006/relationships/image" Target="../media/image63.png"/><Relationship Id="rId13" Type="http://schemas.openxmlformats.org/officeDocument/2006/relationships/image" Target="../media/image65.png"/><Relationship Id="rId18" Type="http://schemas.microsoft.com/office/2007/relationships/hdphoto" Target="../media/hdphoto60.wdp"/><Relationship Id="rId3" Type="http://schemas.microsoft.com/office/2007/relationships/hdphoto" Target="../media/hdphoto2.wdp"/><Relationship Id="rId21" Type="http://schemas.openxmlformats.org/officeDocument/2006/relationships/image" Target="../media/image69.png"/><Relationship Id="rId7" Type="http://schemas.microsoft.com/office/2007/relationships/hdphoto" Target="../media/hdphoto55.wdp"/><Relationship Id="rId12" Type="http://schemas.openxmlformats.org/officeDocument/2006/relationships/image" Target="../media/image25.emf"/><Relationship Id="rId17" Type="http://schemas.openxmlformats.org/officeDocument/2006/relationships/image" Target="../media/image67.png"/><Relationship Id="rId2" Type="http://schemas.openxmlformats.org/officeDocument/2006/relationships/image" Target="../media/image2.png"/><Relationship Id="rId16" Type="http://schemas.microsoft.com/office/2007/relationships/hdphoto" Target="../media/hdphoto59.wdp"/><Relationship Id="rId20" Type="http://schemas.microsoft.com/office/2007/relationships/hdphoto" Target="../media/hdphoto61.wdp"/><Relationship Id="rId1" Type="http://schemas.openxmlformats.org/officeDocument/2006/relationships/slideLayout" Target="../slideLayouts/slideLayout7.xml"/><Relationship Id="rId6" Type="http://schemas.openxmlformats.org/officeDocument/2006/relationships/image" Target="../media/image62.png"/><Relationship Id="rId11" Type="http://schemas.microsoft.com/office/2007/relationships/hdphoto" Target="../media/hdphoto57.wdp"/><Relationship Id="rId24" Type="http://schemas.microsoft.com/office/2007/relationships/hdphoto" Target="../media/hdphoto63.wdp"/><Relationship Id="rId5" Type="http://schemas.microsoft.com/office/2007/relationships/hdphoto" Target="../media/hdphoto54.wdp"/><Relationship Id="rId15" Type="http://schemas.openxmlformats.org/officeDocument/2006/relationships/image" Target="../media/image66.png"/><Relationship Id="rId23" Type="http://schemas.openxmlformats.org/officeDocument/2006/relationships/image" Target="../media/image70.png"/><Relationship Id="rId10" Type="http://schemas.openxmlformats.org/officeDocument/2006/relationships/image" Target="../media/image64.png"/><Relationship Id="rId19" Type="http://schemas.openxmlformats.org/officeDocument/2006/relationships/image" Target="../media/image68.png"/><Relationship Id="rId4" Type="http://schemas.openxmlformats.org/officeDocument/2006/relationships/image" Target="../media/image61.png"/><Relationship Id="rId9" Type="http://schemas.microsoft.com/office/2007/relationships/hdphoto" Target="../media/hdphoto56.wdp"/><Relationship Id="rId14" Type="http://schemas.microsoft.com/office/2007/relationships/hdphoto" Target="../media/hdphoto58.wdp"/><Relationship Id="rId22" Type="http://schemas.microsoft.com/office/2007/relationships/hdphoto" Target="../media/hdphoto62.wdp"/></Relationships>
</file>

<file path=ppt/slides/_rels/slide13.xml.rels><?xml version="1.0" encoding="UTF-8" standalone="yes"?>
<Relationships xmlns="http://schemas.openxmlformats.org/package/2006/relationships"><Relationship Id="rId8" Type="http://schemas.microsoft.com/office/2007/relationships/hdphoto" Target="../media/hdphoto65.wdp"/><Relationship Id="rId13" Type="http://schemas.openxmlformats.org/officeDocument/2006/relationships/image" Target="../media/image76.tiff"/><Relationship Id="rId18" Type="http://schemas.microsoft.com/office/2007/relationships/hdphoto" Target="../media/hdphoto69.wdp"/><Relationship Id="rId3" Type="http://schemas.microsoft.com/office/2007/relationships/hdphoto" Target="../media/hdphoto2.wdp"/><Relationship Id="rId7" Type="http://schemas.openxmlformats.org/officeDocument/2006/relationships/image" Target="../media/image73.png"/><Relationship Id="rId12" Type="http://schemas.microsoft.com/office/2007/relationships/hdphoto" Target="../media/hdphoto67.wdp"/><Relationship Id="rId17" Type="http://schemas.openxmlformats.org/officeDocument/2006/relationships/image" Target="../media/image78.png"/><Relationship Id="rId2" Type="http://schemas.openxmlformats.org/officeDocument/2006/relationships/image" Target="../media/image2.png"/><Relationship Id="rId16" Type="http://schemas.openxmlformats.org/officeDocument/2006/relationships/image" Target="../media/image25.emf"/><Relationship Id="rId20" Type="http://schemas.microsoft.com/office/2007/relationships/hdphoto" Target="../media/hdphoto70.wdp"/><Relationship Id="rId1" Type="http://schemas.openxmlformats.org/officeDocument/2006/relationships/slideLayout" Target="../slideLayouts/slideLayout7.xml"/><Relationship Id="rId6" Type="http://schemas.microsoft.com/office/2007/relationships/hdphoto" Target="../media/hdphoto64.wdp"/><Relationship Id="rId11" Type="http://schemas.openxmlformats.org/officeDocument/2006/relationships/image" Target="../media/image75.png"/><Relationship Id="rId5" Type="http://schemas.openxmlformats.org/officeDocument/2006/relationships/image" Target="../media/image72.png"/><Relationship Id="rId15" Type="http://schemas.microsoft.com/office/2007/relationships/hdphoto" Target="../media/hdphoto68.wdp"/><Relationship Id="rId10" Type="http://schemas.microsoft.com/office/2007/relationships/hdphoto" Target="../media/hdphoto66.wdp"/><Relationship Id="rId19" Type="http://schemas.openxmlformats.org/officeDocument/2006/relationships/image" Target="../media/image79.png"/><Relationship Id="rId4" Type="http://schemas.openxmlformats.org/officeDocument/2006/relationships/image" Target="../media/image71.tiff"/><Relationship Id="rId9" Type="http://schemas.openxmlformats.org/officeDocument/2006/relationships/image" Target="../media/image74.png"/><Relationship Id="rId14" Type="http://schemas.openxmlformats.org/officeDocument/2006/relationships/image" Target="../media/image77.png"/></Relationships>
</file>

<file path=ppt/slides/_rels/slide14.xml.rels><?xml version="1.0" encoding="UTF-8" standalone="yes"?>
<Relationships xmlns="http://schemas.openxmlformats.org/package/2006/relationships"><Relationship Id="rId8" Type="http://schemas.openxmlformats.org/officeDocument/2006/relationships/image" Target="../media/image82.png"/><Relationship Id="rId13" Type="http://schemas.microsoft.com/office/2007/relationships/hdphoto" Target="../media/hdphoto75.wdp"/><Relationship Id="rId18" Type="http://schemas.openxmlformats.org/officeDocument/2006/relationships/image" Target="../media/image25.emf"/><Relationship Id="rId3" Type="http://schemas.microsoft.com/office/2007/relationships/hdphoto" Target="../media/hdphoto2.wdp"/><Relationship Id="rId7" Type="http://schemas.microsoft.com/office/2007/relationships/hdphoto" Target="../media/hdphoto72.wdp"/><Relationship Id="rId12" Type="http://schemas.openxmlformats.org/officeDocument/2006/relationships/image" Target="../media/image84.png"/><Relationship Id="rId17" Type="http://schemas.microsoft.com/office/2007/relationships/hdphoto" Target="../media/hdphoto77.wdp"/><Relationship Id="rId2" Type="http://schemas.openxmlformats.org/officeDocument/2006/relationships/image" Target="../media/image2.png"/><Relationship Id="rId16" Type="http://schemas.openxmlformats.org/officeDocument/2006/relationships/image" Target="../media/image86.png"/><Relationship Id="rId1" Type="http://schemas.openxmlformats.org/officeDocument/2006/relationships/slideLayout" Target="../slideLayouts/slideLayout7.xml"/><Relationship Id="rId6" Type="http://schemas.openxmlformats.org/officeDocument/2006/relationships/image" Target="../media/image81.png"/><Relationship Id="rId11" Type="http://schemas.microsoft.com/office/2007/relationships/hdphoto" Target="../media/hdphoto74.wdp"/><Relationship Id="rId5" Type="http://schemas.microsoft.com/office/2007/relationships/hdphoto" Target="../media/hdphoto71.wdp"/><Relationship Id="rId15" Type="http://schemas.microsoft.com/office/2007/relationships/hdphoto" Target="../media/hdphoto76.wdp"/><Relationship Id="rId10" Type="http://schemas.openxmlformats.org/officeDocument/2006/relationships/image" Target="../media/image83.png"/><Relationship Id="rId4" Type="http://schemas.openxmlformats.org/officeDocument/2006/relationships/image" Target="../media/image80.png"/><Relationship Id="rId9" Type="http://schemas.microsoft.com/office/2007/relationships/hdphoto" Target="../media/hdphoto73.wdp"/><Relationship Id="rId14" Type="http://schemas.openxmlformats.org/officeDocument/2006/relationships/image" Target="../media/image85.png"/></Relationships>
</file>

<file path=ppt/slides/_rels/slide15.xml.rels><?xml version="1.0" encoding="UTF-8" standalone="yes"?>
<Relationships xmlns="http://schemas.openxmlformats.org/package/2006/relationships"><Relationship Id="rId8" Type="http://schemas.openxmlformats.org/officeDocument/2006/relationships/image" Target="../media/image89.png"/><Relationship Id="rId13" Type="http://schemas.openxmlformats.org/officeDocument/2006/relationships/image" Target="../media/image91.png"/><Relationship Id="rId3" Type="http://schemas.microsoft.com/office/2007/relationships/hdphoto" Target="../media/hdphoto2.wdp"/><Relationship Id="rId7" Type="http://schemas.microsoft.com/office/2007/relationships/hdphoto" Target="../media/hdphoto79.wdp"/><Relationship Id="rId12" Type="http://schemas.microsoft.com/office/2007/relationships/hdphoto" Target="../media/hdphoto81.wdp"/><Relationship Id="rId2" Type="http://schemas.openxmlformats.org/officeDocument/2006/relationships/image" Target="../media/image2.png"/><Relationship Id="rId16" Type="http://schemas.microsoft.com/office/2007/relationships/hdphoto" Target="../media/hdphoto83.wdp"/><Relationship Id="rId1" Type="http://schemas.openxmlformats.org/officeDocument/2006/relationships/slideLayout" Target="../slideLayouts/slideLayout7.xml"/><Relationship Id="rId6" Type="http://schemas.openxmlformats.org/officeDocument/2006/relationships/image" Target="../media/image88.png"/><Relationship Id="rId11" Type="http://schemas.openxmlformats.org/officeDocument/2006/relationships/image" Target="../media/image90.png"/><Relationship Id="rId5" Type="http://schemas.microsoft.com/office/2007/relationships/hdphoto" Target="../media/hdphoto78.wdp"/><Relationship Id="rId15" Type="http://schemas.openxmlformats.org/officeDocument/2006/relationships/image" Target="../media/image92.png"/><Relationship Id="rId10" Type="http://schemas.openxmlformats.org/officeDocument/2006/relationships/image" Target="../media/image25.emf"/><Relationship Id="rId4" Type="http://schemas.openxmlformats.org/officeDocument/2006/relationships/image" Target="../media/image87.png"/><Relationship Id="rId9" Type="http://schemas.microsoft.com/office/2007/relationships/hdphoto" Target="../media/hdphoto80.wdp"/><Relationship Id="rId14" Type="http://schemas.microsoft.com/office/2007/relationships/hdphoto" Target="../media/hdphoto82.wdp"/></Relationships>
</file>

<file path=ppt/slides/_rels/slide16.xml.rels><?xml version="1.0" encoding="UTF-8" standalone="yes"?>
<Relationships xmlns="http://schemas.openxmlformats.org/package/2006/relationships"><Relationship Id="rId8" Type="http://schemas.openxmlformats.org/officeDocument/2006/relationships/image" Target="../media/image95.png"/><Relationship Id="rId13" Type="http://schemas.microsoft.com/office/2007/relationships/hdphoto" Target="../media/hdphoto88.wdp"/><Relationship Id="rId18" Type="http://schemas.openxmlformats.org/officeDocument/2006/relationships/image" Target="../media/image25.emf"/><Relationship Id="rId3" Type="http://schemas.microsoft.com/office/2007/relationships/hdphoto" Target="../media/hdphoto2.wdp"/><Relationship Id="rId7" Type="http://schemas.microsoft.com/office/2007/relationships/hdphoto" Target="../media/hdphoto85.wdp"/><Relationship Id="rId12" Type="http://schemas.openxmlformats.org/officeDocument/2006/relationships/image" Target="../media/image97.png"/><Relationship Id="rId17" Type="http://schemas.microsoft.com/office/2007/relationships/hdphoto" Target="../media/hdphoto90.wdp"/><Relationship Id="rId2" Type="http://schemas.openxmlformats.org/officeDocument/2006/relationships/image" Target="../media/image2.png"/><Relationship Id="rId16" Type="http://schemas.openxmlformats.org/officeDocument/2006/relationships/image" Target="../media/image99.png"/><Relationship Id="rId1" Type="http://schemas.openxmlformats.org/officeDocument/2006/relationships/slideLayout" Target="../slideLayouts/slideLayout7.xml"/><Relationship Id="rId6" Type="http://schemas.openxmlformats.org/officeDocument/2006/relationships/image" Target="../media/image94.png"/><Relationship Id="rId11" Type="http://schemas.microsoft.com/office/2007/relationships/hdphoto" Target="../media/hdphoto87.wdp"/><Relationship Id="rId5" Type="http://schemas.microsoft.com/office/2007/relationships/hdphoto" Target="../media/hdphoto84.wdp"/><Relationship Id="rId15" Type="http://schemas.microsoft.com/office/2007/relationships/hdphoto" Target="../media/hdphoto89.wdp"/><Relationship Id="rId10" Type="http://schemas.openxmlformats.org/officeDocument/2006/relationships/image" Target="../media/image96.png"/><Relationship Id="rId4" Type="http://schemas.openxmlformats.org/officeDocument/2006/relationships/image" Target="../media/image93.png"/><Relationship Id="rId9" Type="http://schemas.microsoft.com/office/2007/relationships/hdphoto" Target="../media/hdphoto86.wdp"/><Relationship Id="rId14" Type="http://schemas.openxmlformats.org/officeDocument/2006/relationships/image" Target="../media/image98.png"/></Relationships>
</file>

<file path=ppt/slides/_rels/slide17.xml.rels><?xml version="1.0" encoding="UTF-8" standalone="yes"?>
<Relationships xmlns="http://schemas.openxmlformats.org/package/2006/relationships"><Relationship Id="rId8" Type="http://schemas.openxmlformats.org/officeDocument/2006/relationships/image" Target="../media/image104.tiff"/><Relationship Id="rId3" Type="http://schemas.microsoft.com/office/2007/relationships/hdphoto" Target="../media/hdphoto2.wdp"/><Relationship Id="rId7" Type="http://schemas.openxmlformats.org/officeDocument/2006/relationships/image" Target="../media/image103.tiff"/><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02.tiff"/><Relationship Id="rId5" Type="http://schemas.openxmlformats.org/officeDocument/2006/relationships/image" Target="../media/image101.tiff"/><Relationship Id="rId4" Type="http://schemas.openxmlformats.org/officeDocument/2006/relationships/image" Target="../media/image100.tiff"/><Relationship Id="rId9" Type="http://schemas.openxmlformats.org/officeDocument/2006/relationships/image" Target="../media/image25.emf"/></Relationships>
</file>

<file path=ppt/slides/_rels/slide1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25.emf"/><Relationship Id="rId5" Type="http://schemas.microsoft.com/office/2007/relationships/hdphoto" Target="../media/hdphoto91.wdp"/><Relationship Id="rId4" Type="http://schemas.openxmlformats.org/officeDocument/2006/relationships/image" Target="../media/image105.png"/></Relationships>
</file>

<file path=ppt/slides/_rels/slide1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7.xml"/><Relationship Id="rId5" Type="http://schemas.microsoft.com/office/2007/relationships/hdphoto" Target="../media/hdphoto92.wdp"/><Relationship Id="rId4" Type="http://schemas.openxmlformats.org/officeDocument/2006/relationships/image" Target="../media/image106.png"/></Relationships>
</file>

<file path=ppt/slides/_rels/slide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microsoft.com/office/2007/relationships/hdphoto" Target="../media/hdphoto93.wdp"/><Relationship Id="rId2" Type="http://schemas.openxmlformats.org/officeDocument/2006/relationships/image" Target="../media/image10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6.tiff"/><Relationship Id="rId4" Type="http://schemas.openxmlformats.org/officeDocument/2006/relationships/image" Target="../media/image5.tiff"/></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13" Type="http://schemas.microsoft.com/office/2007/relationships/hdphoto" Target="../media/hdphoto7.wdp"/><Relationship Id="rId18" Type="http://schemas.openxmlformats.org/officeDocument/2006/relationships/image" Target="../media/image14.png"/><Relationship Id="rId26" Type="http://schemas.openxmlformats.org/officeDocument/2006/relationships/image" Target="../media/image18.png"/><Relationship Id="rId3" Type="http://schemas.microsoft.com/office/2007/relationships/hdphoto" Target="../media/hdphoto2.wdp"/><Relationship Id="rId21" Type="http://schemas.microsoft.com/office/2007/relationships/hdphoto" Target="../media/hdphoto11.wdp"/><Relationship Id="rId7" Type="http://schemas.microsoft.com/office/2007/relationships/hdphoto" Target="../media/hdphoto4.wdp"/><Relationship Id="rId12" Type="http://schemas.openxmlformats.org/officeDocument/2006/relationships/image" Target="../media/image11.png"/><Relationship Id="rId17" Type="http://schemas.microsoft.com/office/2007/relationships/hdphoto" Target="../media/hdphoto9.wdp"/><Relationship Id="rId25" Type="http://schemas.microsoft.com/office/2007/relationships/hdphoto" Target="../media/hdphoto13.wdp"/><Relationship Id="rId2" Type="http://schemas.openxmlformats.org/officeDocument/2006/relationships/image" Target="../media/image2.png"/><Relationship Id="rId16" Type="http://schemas.openxmlformats.org/officeDocument/2006/relationships/image" Target="../media/image13.png"/><Relationship Id="rId20" Type="http://schemas.openxmlformats.org/officeDocument/2006/relationships/image" Target="../media/image15.png"/><Relationship Id="rId29" Type="http://schemas.microsoft.com/office/2007/relationships/hdphoto" Target="../media/hdphoto15.wdp"/><Relationship Id="rId1" Type="http://schemas.openxmlformats.org/officeDocument/2006/relationships/slideLayout" Target="../slideLayouts/slideLayout7.xml"/><Relationship Id="rId6" Type="http://schemas.openxmlformats.org/officeDocument/2006/relationships/image" Target="../media/image8.png"/><Relationship Id="rId11" Type="http://schemas.microsoft.com/office/2007/relationships/hdphoto" Target="../media/hdphoto6.wdp"/><Relationship Id="rId24" Type="http://schemas.openxmlformats.org/officeDocument/2006/relationships/image" Target="../media/image17.png"/><Relationship Id="rId5" Type="http://schemas.microsoft.com/office/2007/relationships/hdphoto" Target="../media/hdphoto3.wdp"/><Relationship Id="rId15" Type="http://schemas.microsoft.com/office/2007/relationships/hdphoto" Target="../media/hdphoto8.wdp"/><Relationship Id="rId23" Type="http://schemas.microsoft.com/office/2007/relationships/hdphoto" Target="../media/hdphoto12.wdp"/><Relationship Id="rId28" Type="http://schemas.openxmlformats.org/officeDocument/2006/relationships/image" Target="../media/image19.png"/><Relationship Id="rId10" Type="http://schemas.openxmlformats.org/officeDocument/2006/relationships/image" Target="../media/image10.png"/><Relationship Id="rId19" Type="http://schemas.microsoft.com/office/2007/relationships/hdphoto" Target="../media/hdphoto10.wdp"/><Relationship Id="rId4" Type="http://schemas.openxmlformats.org/officeDocument/2006/relationships/image" Target="../media/image7.png"/><Relationship Id="rId9" Type="http://schemas.microsoft.com/office/2007/relationships/hdphoto" Target="../media/hdphoto5.wdp"/><Relationship Id="rId14" Type="http://schemas.openxmlformats.org/officeDocument/2006/relationships/image" Target="../media/image12.png"/><Relationship Id="rId22" Type="http://schemas.openxmlformats.org/officeDocument/2006/relationships/image" Target="../media/image16.png"/><Relationship Id="rId27" Type="http://schemas.microsoft.com/office/2007/relationships/hdphoto" Target="../media/hdphoto14.wdp"/><Relationship Id="rId30" Type="http://schemas.openxmlformats.org/officeDocument/2006/relationships/image" Target="../media/image20.tiff"/></Relationships>
</file>

<file path=ppt/slides/_rels/slide5.xml.rels><?xml version="1.0" encoding="UTF-8" standalone="yes"?>
<Relationships xmlns="http://schemas.openxmlformats.org/package/2006/relationships"><Relationship Id="rId8" Type="http://schemas.openxmlformats.org/officeDocument/2006/relationships/image" Target="../media/image23.png"/><Relationship Id="rId3" Type="http://schemas.microsoft.com/office/2007/relationships/hdphoto" Target="../media/hdphoto2.wdp"/><Relationship Id="rId7" Type="http://schemas.microsoft.com/office/2007/relationships/hdphoto" Target="../media/hdphoto17.wdp"/><Relationship Id="rId12" Type="http://schemas.openxmlformats.org/officeDocument/2006/relationships/image" Target="../media/image25.emf"/><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22.png"/><Relationship Id="rId11" Type="http://schemas.microsoft.com/office/2007/relationships/hdphoto" Target="../media/hdphoto19.wdp"/><Relationship Id="rId5" Type="http://schemas.microsoft.com/office/2007/relationships/hdphoto" Target="../media/hdphoto16.wdp"/><Relationship Id="rId10" Type="http://schemas.openxmlformats.org/officeDocument/2006/relationships/image" Target="../media/image24.png"/><Relationship Id="rId4" Type="http://schemas.openxmlformats.org/officeDocument/2006/relationships/image" Target="../media/image21.png"/><Relationship Id="rId9" Type="http://schemas.microsoft.com/office/2007/relationships/hdphoto" Target="../media/hdphoto18.wdp"/></Relationships>
</file>

<file path=ppt/slides/_rels/slide6.xml.rels><?xml version="1.0" encoding="UTF-8" standalone="yes"?>
<Relationships xmlns="http://schemas.openxmlformats.org/package/2006/relationships"><Relationship Id="rId8" Type="http://schemas.openxmlformats.org/officeDocument/2006/relationships/image" Target="../media/image28.png"/><Relationship Id="rId13" Type="http://schemas.microsoft.com/office/2007/relationships/hdphoto" Target="../media/hdphoto24.wdp"/><Relationship Id="rId3" Type="http://schemas.microsoft.com/office/2007/relationships/hdphoto" Target="../media/hdphoto2.wdp"/><Relationship Id="rId7" Type="http://schemas.microsoft.com/office/2007/relationships/hdphoto" Target="../media/hdphoto21.wdp"/><Relationship Id="rId12" Type="http://schemas.openxmlformats.org/officeDocument/2006/relationships/image" Target="../media/image30.png"/><Relationship Id="rId17" Type="http://schemas.openxmlformats.org/officeDocument/2006/relationships/image" Target="../media/image32.tiff"/><Relationship Id="rId2" Type="http://schemas.openxmlformats.org/officeDocument/2006/relationships/image" Target="../media/image2.png"/><Relationship Id="rId16" Type="http://schemas.openxmlformats.org/officeDocument/2006/relationships/image" Target="../media/image25.emf"/><Relationship Id="rId1" Type="http://schemas.openxmlformats.org/officeDocument/2006/relationships/slideLayout" Target="../slideLayouts/slideLayout7.xml"/><Relationship Id="rId6" Type="http://schemas.openxmlformats.org/officeDocument/2006/relationships/image" Target="../media/image27.png"/><Relationship Id="rId11" Type="http://schemas.microsoft.com/office/2007/relationships/hdphoto" Target="../media/hdphoto23.wdp"/><Relationship Id="rId5" Type="http://schemas.microsoft.com/office/2007/relationships/hdphoto" Target="../media/hdphoto20.wdp"/><Relationship Id="rId15" Type="http://schemas.microsoft.com/office/2007/relationships/hdphoto" Target="../media/hdphoto25.wdp"/><Relationship Id="rId10" Type="http://schemas.openxmlformats.org/officeDocument/2006/relationships/image" Target="../media/image29.png"/><Relationship Id="rId4" Type="http://schemas.openxmlformats.org/officeDocument/2006/relationships/image" Target="../media/image26.png"/><Relationship Id="rId9" Type="http://schemas.microsoft.com/office/2007/relationships/hdphoto" Target="../media/hdphoto22.wdp"/><Relationship Id="rId14" Type="http://schemas.openxmlformats.org/officeDocument/2006/relationships/image" Target="../media/image31.png"/></Relationships>
</file>

<file path=ppt/slides/_rels/slide7.xml.rels><?xml version="1.0" encoding="UTF-8" standalone="yes"?>
<Relationships xmlns="http://schemas.openxmlformats.org/package/2006/relationships"><Relationship Id="rId8" Type="http://schemas.openxmlformats.org/officeDocument/2006/relationships/image" Target="../media/image25.emf"/><Relationship Id="rId3" Type="http://schemas.microsoft.com/office/2007/relationships/hdphoto" Target="../media/hdphoto2.wdp"/><Relationship Id="rId7" Type="http://schemas.microsoft.com/office/2007/relationships/hdphoto" Target="../media/hdphoto27.wdp"/><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34.png"/><Relationship Id="rId5" Type="http://schemas.microsoft.com/office/2007/relationships/hdphoto" Target="../media/hdphoto26.wdp"/><Relationship Id="rId4" Type="http://schemas.openxmlformats.org/officeDocument/2006/relationships/image" Target="../media/image33.png"/></Relationships>
</file>

<file path=ppt/slides/_rels/slide8.xml.rels><?xml version="1.0" encoding="UTF-8" standalone="yes"?>
<Relationships xmlns="http://schemas.openxmlformats.org/package/2006/relationships"><Relationship Id="rId8" Type="http://schemas.openxmlformats.org/officeDocument/2006/relationships/image" Target="../media/image37.png"/><Relationship Id="rId3" Type="http://schemas.microsoft.com/office/2007/relationships/hdphoto" Target="../media/hdphoto2.wdp"/><Relationship Id="rId7" Type="http://schemas.microsoft.com/office/2007/relationships/hdphoto" Target="../media/hdphoto29.wdp"/><Relationship Id="rId12" Type="http://schemas.openxmlformats.org/officeDocument/2006/relationships/image" Target="../media/image25.emf"/><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36.png"/><Relationship Id="rId11" Type="http://schemas.microsoft.com/office/2007/relationships/hdphoto" Target="../media/hdphoto31.wdp"/><Relationship Id="rId5" Type="http://schemas.microsoft.com/office/2007/relationships/hdphoto" Target="../media/hdphoto28.wdp"/><Relationship Id="rId10" Type="http://schemas.openxmlformats.org/officeDocument/2006/relationships/image" Target="../media/image38.png"/><Relationship Id="rId4" Type="http://schemas.openxmlformats.org/officeDocument/2006/relationships/image" Target="../media/image35.png"/><Relationship Id="rId9" Type="http://schemas.microsoft.com/office/2007/relationships/hdphoto" Target="../media/hdphoto30.wdp"/></Relationships>
</file>

<file path=ppt/slides/_rels/slide9.xml.rels><?xml version="1.0" encoding="UTF-8" standalone="yes"?>
<Relationships xmlns="http://schemas.openxmlformats.org/package/2006/relationships"><Relationship Id="rId8" Type="http://schemas.openxmlformats.org/officeDocument/2006/relationships/image" Target="../media/image25.emf"/><Relationship Id="rId13" Type="http://schemas.openxmlformats.org/officeDocument/2006/relationships/image" Target="../media/image43.png"/><Relationship Id="rId3" Type="http://schemas.microsoft.com/office/2007/relationships/hdphoto" Target="../media/hdphoto2.wdp"/><Relationship Id="rId7" Type="http://schemas.microsoft.com/office/2007/relationships/hdphoto" Target="../media/hdphoto33.wdp"/><Relationship Id="rId12" Type="http://schemas.microsoft.com/office/2007/relationships/hdphoto" Target="../media/hdphoto35.wdp"/><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40.png"/><Relationship Id="rId11" Type="http://schemas.openxmlformats.org/officeDocument/2006/relationships/image" Target="../media/image42.png"/><Relationship Id="rId5" Type="http://schemas.microsoft.com/office/2007/relationships/hdphoto" Target="../media/hdphoto32.wdp"/><Relationship Id="rId10" Type="http://schemas.microsoft.com/office/2007/relationships/hdphoto" Target="../media/hdphoto34.wdp"/><Relationship Id="rId4" Type="http://schemas.openxmlformats.org/officeDocument/2006/relationships/image" Target="../media/image39.png"/><Relationship Id="rId9" Type="http://schemas.openxmlformats.org/officeDocument/2006/relationships/image" Target="../media/image41.png"/><Relationship Id="rId14" Type="http://schemas.microsoft.com/office/2007/relationships/hdphoto" Target="../media/hdphoto36.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ctrTitle"/>
          </p:nvPr>
        </p:nvSpPr>
        <p:spPr>
          <a:xfrm>
            <a:off x="228600" y="1988840"/>
            <a:ext cx="4419600" cy="1872207"/>
          </a:xfrm>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4000" spc="50" dirty="0" smtClean="0">
                <a:ln w="11430">
                  <a:solidFill>
                    <a:srgbClr val="FFFF00"/>
                  </a:solidFill>
                </a:ln>
                <a:solidFill>
                  <a:srgbClr val="009900"/>
                </a:solidFill>
                <a:effectLst>
                  <a:outerShdw blurRad="76200" dist="50800" dir="5400000" algn="tl" rotWithShape="0">
                    <a:srgbClr val="000000">
                      <a:alpha val="65000"/>
                    </a:srgbClr>
                  </a:outerShdw>
                </a:effectLst>
              </a:rPr>
              <a:t>МАТЕМАТИКА</a:t>
            </a:r>
            <a:br>
              <a:rPr lang="ru-RU" sz="4000" spc="50" dirty="0" smtClean="0">
                <a:ln w="11430">
                  <a:solidFill>
                    <a:srgbClr val="FFFF00"/>
                  </a:solidFill>
                </a:ln>
                <a:solidFill>
                  <a:srgbClr val="009900"/>
                </a:solidFill>
                <a:effectLst>
                  <a:outerShdw blurRad="76200" dist="50800" dir="5400000" algn="tl" rotWithShape="0">
                    <a:srgbClr val="000000">
                      <a:alpha val="65000"/>
                    </a:srgbClr>
                  </a:outerShdw>
                </a:effectLst>
              </a:rPr>
            </a:br>
            <a:r>
              <a:rPr lang="ru-RU" sz="4000" spc="50" dirty="0" smtClean="0">
                <a:ln w="11430">
                  <a:solidFill>
                    <a:srgbClr val="FFFF00"/>
                  </a:solidFill>
                </a:ln>
                <a:solidFill>
                  <a:srgbClr val="009900"/>
                </a:solidFill>
                <a:effectLst>
                  <a:outerShdw blurRad="76200" dist="50800" dir="5400000" algn="tl" rotWithShape="0">
                    <a:srgbClr val="000000">
                      <a:alpha val="65000"/>
                    </a:srgbClr>
                  </a:outerShdw>
                </a:effectLst>
              </a:rPr>
              <a:t>для</a:t>
            </a:r>
            <a:br>
              <a:rPr lang="ru-RU" sz="4000" spc="50" dirty="0" smtClean="0">
                <a:ln w="11430">
                  <a:solidFill>
                    <a:srgbClr val="FFFF00"/>
                  </a:solidFill>
                </a:ln>
                <a:solidFill>
                  <a:srgbClr val="009900"/>
                </a:solidFill>
                <a:effectLst>
                  <a:outerShdw blurRad="76200" dist="50800" dir="5400000" algn="tl" rotWithShape="0">
                    <a:srgbClr val="000000">
                      <a:alpha val="65000"/>
                    </a:srgbClr>
                  </a:outerShdw>
                </a:effectLst>
              </a:rPr>
            </a:br>
            <a:r>
              <a:rPr lang="ru-RU" sz="4000" spc="50" dirty="0" smtClean="0">
                <a:ln w="11430">
                  <a:solidFill>
                    <a:srgbClr val="FFFF00"/>
                  </a:solidFill>
                </a:ln>
                <a:solidFill>
                  <a:srgbClr val="009900"/>
                </a:solidFill>
                <a:effectLst>
                  <a:outerShdw blurRad="76200" dist="50800" dir="5400000" algn="tl" rotWithShape="0">
                    <a:srgbClr val="000000">
                      <a:alpha val="65000"/>
                    </a:srgbClr>
                  </a:outerShdw>
                </a:effectLst>
              </a:rPr>
              <a:t>МАЛЫШЕЙ</a:t>
            </a:r>
            <a:endParaRPr lang="ru-RU" sz="4000" spc="50" dirty="0">
              <a:ln w="11430">
                <a:solidFill>
                  <a:srgbClr val="FFFF00"/>
                </a:solidFill>
              </a:ln>
              <a:solidFill>
                <a:srgbClr val="009900"/>
              </a:solidFill>
              <a:effectLst>
                <a:outerShdw blurRad="76200" dist="50800" dir="5400000" algn="tl" rotWithShape="0">
                  <a:srgbClr val="000000">
                    <a:alpha val="65000"/>
                  </a:srgbClr>
                </a:outerShdw>
              </a:effectLst>
            </a:endParaRPr>
          </a:p>
        </p:txBody>
      </p:sp>
      <p:sp>
        <p:nvSpPr>
          <p:cNvPr id="6" name="Подзаголовок 5"/>
          <p:cNvSpPr>
            <a:spLocks noGrp="1"/>
          </p:cNvSpPr>
          <p:nvPr>
            <p:ph type="subTitle" idx="1"/>
          </p:nvPr>
        </p:nvSpPr>
        <p:spPr>
          <a:xfrm>
            <a:off x="228600" y="3789040"/>
            <a:ext cx="4419600" cy="1152128"/>
          </a:xfrm>
        </p:spPr>
        <p:txBody>
          <a:bodyPr>
            <a:normAutofit/>
          </a:bodyPr>
          <a:lstStyle/>
          <a:p>
            <a:r>
              <a:rPr lang="ru-RU" sz="1400" b="1" dirty="0">
                <a:solidFill>
                  <a:schemeClr val="bg1"/>
                </a:solidFill>
              </a:rPr>
              <a:t>/</a:t>
            </a:r>
            <a:r>
              <a:rPr lang="ru-RU" sz="1400" b="1" dirty="0" smtClean="0">
                <a:solidFill>
                  <a:schemeClr val="bg1"/>
                </a:solidFill>
              </a:rPr>
              <a:t>по материалам книги ,,Математика для малышей,,</a:t>
            </a:r>
          </a:p>
          <a:p>
            <a:r>
              <a:rPr lang="ru-RU" sz="1400" b="1" dirty="0" smtClean="0">
                <a:solidFill>
                  <a:schemeClr val="bg1"/>
                </a:solidFill>
              </a:rPr>
              <a:t>Ольга Александрова</a:t>
            </a:r>
          </a:p>
          <a:p>
            <a:r>
              <a:rPr lang="ru-RU" sz="1400" b="1" dirty="0" smtClean="0">
                <a:solidFill>
                  <a:schemeClr val="bg1"/>
                </a:solidFill>
              </a:rPr>
              <a:t>ООО «Издательство  «Эксмо»,  Москва, 2012г.</a:t>
            </a:r>
          </a:p>
          <a:p>
            <a:r>
              <a:rPr lang="ru-RU" sz="1400" b="1" dirty="0" smtClean="0">
                <a:solidFill>
                  <a:schemeClr val="bg1"/>
                </a:solidFill>
              </a:rPr>
              <a:t>ил.- (Ломоносовские энциклопедии-мини)/.</a:t>
            </a:r>
          </a:p>
          <a:p>
            <a:endParaRPr lang="ru-RU" sz="900" dirty="0" smtClean="0"/>
          </a:p>
          <a:p>
            <a:endParaRPr lang="ru-RU" dirty="0"/>
          </a:p>
        </p:txBody>
      </p:sp>
      <p:pic>
        <p:nvPicPr>
          <p:cNvPr id="8" name="Рисунок 7"/>
          <p:cNvPicPr>
            <a:picLocks noChangeAspect="1"/>
          </p:cNvPicPr>
          <p:nvPr/>
        </p:nvPicPr>
        <p:blipFill rotWithShape="1">
          <a:blip r:embed="rId2" cstate="print">
            <a:clrChange>
              <a:clrFrom>
                <a:srgbClr val="F0EEF4"/>
              </a:clrFrom>
              <a:clrTo>
                <a:srgbClr val="F0EEF4">
                  <a:alpha val="0"/>
                </a:srgbClr>
              </a:clrTo>
            </a:clrChange>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rcRect/>
          <a:stretch/>
        </p:blipFill>
        <p:spPr>
          <a:xfrm>
            <a:off x="5313290" y="1484784"/>
            <a:ext cx="3408620" cy="3648487"/>
          </a:xfrm>
          <a:prstGeom prst="rect">
            <a:avLst/>
          </a:prstGeom>
        </p:spPr>
      </p:pic>
      <p:sp>
        <p:nvSpPr>
          <p:cNvPr id="7" name="Прямоугольник 6"/>
          <p:cNvSpPr/>
          <p:nvPr/>
        </p:nvSpPr>
        <p:spPr>
          <a:xfrm>
            <a:off x="1835696" y="1268760"/>
            <a:ext cx="1728192" cy="523220"/>
          </a:xfrm>
          <a:prstGeom prst="rect">
            <a:avLst/>
          </a:prstGeom>
        </p:spPr>
        <p:txBody>
          <a:bodyPr wrap="square">
            <a:spAutoFit/>
          </a:bodyPr>
          <a:lstStyle/>
          <a:p>
            <a:pPr algn="ctr"/>
            <a:r>
              <a:rPr lang="ru-RU" sz="2800" b="1" dirty="0">
                <a:solidFill>
                  <a:srgbClr val="FFC000"/>
                </a:solidFill>
              </a:rPr>
              <a:t>Часть  </a:t>
            </a:r>
            <a:r>
              <a:rPr lang="ru-RU" sz="2800" b="1" dirty="0" smtClean="0">
                <a:solidFill>
                  <a:srgbClr val="FFC000"/>
                </a:solidFill>
              </a:rPr>
              <a:t>3. </a:t>
            </a:r>
            <a:endParaRPr lang="ru-RU" sz="2800" b="1" dirty="0">
              <a:solidFill>
                <a:srgbClr val="FFC000"/>
              </a:solidFill>
            </a:endParaRPr>
          </a:p>
        </p:txBody>
      </p:sp>
    </p:spTree>
    <p:extLst>
      <p:ext uri="{BB962C8B-B14F-4D97-AF65-F5344CB8AC3E}">
        <p14:creationId xmlns:p14="http://schemas.microsoft.com/office/powerpoint/2010/main" val="270618058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emai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a:stretch/>
        </p:blipFill>
        <p:spPr>
          <a:xfrm rot="16200000">
            <a:off x="1378417" y="-971257"/>
            <a:ext cx="6496256" cy="8784975"/>
          </a:xfrm>
          <a:prstGeom prst="rect">
            <a:avLst/>
          </a:prstGeom>
        </p:spPr>
      </p:pic>
      <p:sp>
        <p:nvSpPr>
          <p:cNvPr id="7" name="Прямоугольник 6"/>
          <p:cNvSpPr/>
          <p:nvPr/>
        </p:nvSpPr>
        <p:spPr>
          <a:xfrm>
            <a:off x="539552" y="620688"/>
            <a:ext cx="8064896" cy="56166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sz="2000" b="1" dirty="0" smtClean="0"/>
          </a:p>
          <a:p>
            <a:r>
              <a:rPr lang="ru-RU" sz="2000" b="1" dirty="0"/>
              <a:t> </a:t>
            </a:r>
            <a:r>
              <a:rPr lang="ru-RU" sz="2000" b="1" dirty="0" smtClean="0"/>
              <a:t>            </a:t>
            </a:r>
          </a:p>
          <a:p>
            <a:endParaRPr lang="ru-RU" sz="2000" b="1" dirty="0"/>
          </a:p>
          <a:p>
            <a:endParaRPr lang="ru-RU" sz="2000" b="1" dirty="0" smtClean="0"/>
          </a:p>
          <a:p>
            <a:endParaRPr lang="ru-RU" sz="2000" b="1" dirty="0"/>
          </a:p>
          <a:p>
            <a:endParaRPr lang="ru-RU" sz="2000" b="1" dirty="0" smtClean="0"/>
          </a:p>
          <a:p>
            <a:r>
              <a:rPr lang="ru-RU" sz="2000" b="1" dirty="0"/>
              <a:t> </a:t>
            </a:r>
            <a:r>
              <a:rPr lang="ru-RU" sz="2000" b="1" dirty="0" smtClean="0"/>
              <a:t>      </a:t>
            </a:r>
          </a:p>
          <a:p>
            <a:endParaRPr lang="ru-RU" sz="2000" b="1" dirty="0"/>
          </a:p>
          <a:p>
            <a:r>
              <a:rPr lang="ru-RU" sz="2000" b="1" dirty="0"/>
              <a:t> </a:t>
            </a:r>
            <a:r>
              <a:rPr lang="ru-RU" sz="2000" b="1" dirty="0" smtClean="0"/>
              <a:t>                 - Что  обозначает  цифра  3 ?</a:t>
            </a:r>
          </a:p>
          <a:p>
            <a:r>
              <a:rPr lang="ru-RU" sz="2000" b="1" dirty="0" smtClean="0">
                <a:solidFill>
                  <a:srgbClr val="0033CC"/>
                </a:solidFill>
              </a:rPr>
              <a:t>             </a:t>
            </a:r>
            <a:r>
              <a:rPr lang="ru-RU" sz="2000" b="1" i="1" dirty="0" smtClean="0">
                <a:solidFill>
                  <a:srgbClr val="0033CC"/>
                </a:solidFill>
              </a:rPr>
              <a:t>-  Цифра  </a:t>
            </a:r>
            <a:r>
              <a:rPr lang="ru-RU" sz="2000" b="1" i="1" dirty="0">
                <a:solidFill>
                  <a:srgbClr val="0033CC"/>
                </a:solidFill>
              </a:rPr>
              <a:t>3</a:t>
            </a:r>
            <a:r>
              <a:rPr lang="ru-RU" sz="2000" b="1" i="1" dirty="0" smtClean="0">
                <a:solidFill>
                  <a:srgbClr val="0033CC"/>
                </a:solidFill>
              </a:rPr>
              <a:t>  обозначает  ТРИ  предмета.</a:t>
            </a:r>
            <a:endParaRPr lang="ru-RU" sz="2000" b="1" i="1" dirty="0">
              <a:solidFill>
                <a:srgbClr val="0033CC"/>
              </a:solidFill>
            </a:endParaRPr>
          </a:p>
          <a:p>
            <a:r>
              <a:rPr lang="ru-RU" sz="2000" b="1" dirty="0" smtClean="0"/>
              <a:t>              -  Посчитай  предметы.</a:t>
            </a:r>
          </a:p>
          <a:p>
            <a:pPr marL="285750" indent="-285750">
              <a:buFontTx/>
              <a:buChar char="-"/>
            </a:pPr>
            <a:endParaRPr lang="ru-RU" sz="2000" b="1" dirty="0"/>
          </a:p>
          <a:p>
            <a:endParaRPr lang="ru-RU" sz="2000" b="1" dirty="0"/>
          </a:p>
          <a:p>
            <a:endParaRPr lang="ru-RU" sz="2000" b="1" dirty="0"/>
          </a:p>
          <a:p>
            <a:endParaRPr lang="ru-RU" sz="2000" b="1" dirty="0"/>
          </a:p>
          <a:p>
            <a:endParaRPr lang="ru-RU" sz="2000" b="1" dirty="0"/>
          </a:p>
          <a:p>
            <a:endParaRPr lang="ru-RU" sz="2000" b="1" dirty="0"/>
          </a:p>
          <a:p>
            <a:r>
              <a:rPr lang="ru-RU" sz="2000" b="1" dirty="0" smtClean="0"/>
              <a:t>      -  Рассмотри  картинки  и                                                                                                   расскажи,  как  расставить                                                                                    стаканчики  по    порядку.</a:t>
            </a:r>
            <a:endParaRPr lang="ru-RU" sz="2000" b="1" dirty="0"/>
          </a:p>
          <a:p>
            <a:endParaRPr lang="ru-RU" sz="2000" b="1" dirty="0"/>
          </a:p>
          <a:p>
            <a:endParaRPr lang="ru-RU" sz="2000" b="1" dirty="0"/>
          </a:p>
          <a:p>
            <a:endParaRPr lang="ru-RU" sz="2000" b="1" dirty="0" smtClean="0"/>
          </a:p>
        </p:txBody>
      </p:sp>
      <p:pic>
        <p:nvPicPr>
          <p:cNvPr id="6" name="Рисунок 5"/>
          <p:cNvPicPr>
            <a:picLocks noChangeAspect="1"/>
          </p:cNvPicPr>
          <p:nvPr/>
        </p:nvPicPr>
        <p:blipFill rotWithShape="1">
          <a:blip r:embed="rId4" cstate="email">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a:ext>
            </a:extLst>
          </a:blip>
          <a:srcRect/>
          <a:stretch/>
        </p:blipFill>
        <p:spPr>
          <a:xfrm>
            <a:off x="7285898" y="3478445"/>
            <a:ext cx="1318550" cy="1398498"/>
          </a:xfrm>
          <a:prstGeom prst="rect">
            <a:avLst/>
          </a:prstGeom>
        </p:spPr>
      </p:pic>
      <p:pic>
        <p:nvPicPr>
          <p:cNvPr id="8" name="Рисунок 7"/>
          <p:cNvPicPr>
            <a:picLocks noChangeAspect="1"/>
          </p:cNvPicPr>
          <p:nvPr/>
        </p:nvPicPr>
        <p:blipFill rotWithShape="1">
          <a:blip r:embed="rId6" cstate="email">
            <a:extLst>
              <a:ext uri="{BEBA8EAE-BF5A-486C-A8C5-ECC9F3942E4B}">
                <a14:imgProps xmlns:a14="http://schemas.microsoft.com/office/drawing/2010/main">
                  <a14:imgLayer r:embed="rId7">
                    <a14:imgEffect>
                      <a14:brightnessContrast contrast="40000"/>
                    </a14:imgEffect>
                  </a14:imgLayer>
                </a14:imgProps>
              </a:ext>
              <a:ext uri="{28A0092B-C50C-407E-A947-70E740481C1C}">
                <a14:useLocalDpi xmlns:a14="http://schemas.microsoft.com/office/drawing/2010/main"/>
              </a:ext>
            </a:extLst>
          </a:blip>
          <a:srcRect/>
          <a:stretch/>
        </p:blipFill>
        <p:spPr>
          <a:xfrm>
            <a:off x="622507" y="3496232"/>
            <a:ext cx="1451588" cy="1384593"/>
          </a:xfrm>
          <a:prstGeom prst="rect">
            <a:avLst/>
          </a:prstGeom>
        </p:spPr>
      </p:pic>
      <p:pic>
        <p:nvPicPr>
          <p:cNvPr id="9" name="Рисунок 8"/>
          <p:cNvPicPr>
            <a:picLocks noChangeAspect="1"/>
          </p:cNvPicPr>
          <p:nvPr/>
        </p:nvPicPr>
        <p:blipFill rotWithShape="1">
          <a:blip r:embed="rId8" cstate="email">
            <a:extLst>
              <a:ext uri="{BEBA8EAE-BF5A-486C-A8C5-ECC9F3942E4B}">
                <a14:imgProps xmlns:a14="http://schemas.microsoft.com/office/drawing/2010/main">
                  <a14:imgLayer r:embed="rId9">
                    <a14:imgEffect>
                      <a14:brightnessContrast contrast="40000"/>
                    </a14:imgEffect>
                  </a14:imgLayer>
                </a14:imgProps>
              </a:ext>
              <a:ext uri="{28A0092B-C50C-407E-A947-70E740481C1C}">
                <a14:useLocalDpi xmlns:a14="http://schemas.microsoft.com/office/drawing/2010/main"/>
              </a:ext>
            </a:extLst>
          </a:blip>
          <a:srcRect/>
          <a:stretch/>
        </p:blipFill>
        <p:spPr>
          <a:xfrm>
            <a:off x="2221184" y="3489279"/>
            <a:ext cx="1365163" cy="1384593"/>
          </a:xfrm>
          <a:prstGeom prst="rect">
            <a:avLst/>
          </a:prstGeom>
        </p:spPr>
      </p:pic>
      <p:pic>
        <p:nvPicPr>
          <p:cNvPr id="10" name="Рисунок 9"/>
          <p:cNvPicPr>
            <a:picLocks noChangeAspect="1"/>
          </p:cNvPicPr>
          <p:nvPr/>
        </p:nvPicPr>
        <p:blipFill rotWithShape="1">
          <a:blip r:embed="rId10" cstate="email">
            <a:extLst>
              <a:ext uri="{BEBA8EAE-BF5A-486C-A8C5-ECC9F3942E4B}">
                <a14:imgProps xmlns:a14="http://schemas.microsoft.com/office/drawing/2010/main">
                  <a14:imgLayer r:embed="rId11">
                    <a14:imgEffect>
                      <a14:brightnessContrast contrast="40000"/>
                    </a14:imgEffect>
                  </a14:imgLayer>
                </a14:imgProps>
              </a:ext>
              <a:ext uri="{28A0092B-C50C-407E-A947-70E740481C1C}">
                <a14:useLocalDpi xmlns:a14="http://schemas.microsoft.com/office/drawing/2010/main"/>
              </a:ext>
            </a:extLst>
          </a:blip>
          <a:srcRect/>
          <a:stretch/>
        </p:blipFill>
        <p:spPr>
          <a:xfrm>
            <a:off x="2464817" y="830429"/>
            <a:ext cx="4318710" cy="1508644"/>
          </a:xfrm>
          <a:prstGeom prst="rect">
            <a:avLst/>
          </a:prstGeom>
        </p:spPr>
      </p:pic>
      <p:pic>
        <p:nvPicPr>
          <p:cNvPr id="11" name="Рисунок 10"/>
          <p:cNvPicPr>
            <a:picLocks noChangeAspect="1"/>
          </p:cNvPicPr>
          <p:nvPr/>
        </p:nvPicPr>
        <p:blipFill rotWithShape="1">
          <a:blip r:embed="rId12" cstate="email">
            <a:extLst>
              <a:ext uri="{BEBA8EAE-BF5A-486C-A8C5-ECC9F3942E4B}">
                <a14:imgProps xmlns:a14="http://schemas.microsoft.com/office/drawing/2010/main">
                  <a14:imgLayer r:embed="rId13">
                    <a14:imgEffect>
                      <a14:brightnessContrast contrast="40000"/>
                    </a14:imgEffect>
                  </a14:imgLayer>
                </a14:imgProps>
              </a:ext>
              <a:ext uri="{28A0092B-C50C-407E-A947-70E740481C1C}">
                <a14:useLocalDpi xmlns:a14="http://schemas.microsoft.com/office/drawing/2010/main"/>
              </a:ext>
            </a:extLst>
          </a:blip>
          <a:srcRect/>
          <a:stretch/>
        </p:blipFill>
        <p:spPr>
          <a:xfrm>
            <a:off x="7604757" y="5185180"/>
            <a:ext cx="842968" cy="968189"/>
          </a:xfrm>
          <a:prstGeom prst="rect">
            <a:avLst/>
          </a:prstGeom>
        </p:spPr>
      </p:pic>
      <p:sp>
        <p:nvSpPr>
          <p:cNvPr id="13" name="Прямоугольник 12"/>
          <p:cNvSpPr/>
          <p:nvPr/>
        </p:nvSpPr>
        <p:spPr>
          <a:xfrm>
            <a:off x="751255" y="830428"/>
            <a:ext cx="1469929" cy="1508644"/>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9600" b="1" dirty="0"/>
              <a:t>3</a:t>
            </a:r>
          </a:p>
        </p:txBody>
      </p:sp>
      <p:pic>
        <p:nvPicPr>
          <p:cNvPr id="14" name="Рисунок 13"/>
          <p:cNvPicPr>
            <a:picLocks noChangeAspect="1"/>
          </p:cNvPicPr>
          <p:nvPr/>
        </p:nvPicPr>
        <p:blipFill rotWithShape="1">
          <a:blip r:embed="rId14" cstate="email">
            <a:extLst>
              <a:ext uri="{BEBA8EAE-BF5A-486C-A8C5-ECC9F3942E4B}">
                <a14:imgProps xmlns:a14="http://schemas.microsoft.com/office/drawing/2010/main">
                  <a14:imgLayer r:embed="rId15">
                    <a14:imgEffect>
                      <a14:brightnessContrast contrast="20000"/>
                    </a14:imgEffect>
                  </a14:imgLayer>
                </a14:imgProps>
              </a:ext>
              <a:ext uri="{28A0092B-C50C-407E-A947-70E740481C1C}">
                <a14:useLocalDpi xmlns:a14="http://schemas.microsoft.com/office/drawing/2010/main"/>
              </a:ext>
            </a:extLst>
          </a:blip>
          <a:srcRect/>
          <a:stretch/>
        </p:blipFill>
        <p:spPr>
          <a:xfrm>
            <a:off x="6951846" y="830428"/>
            <a:ext cx="1550423" cy="1508645"/>
          </a:xfrm>
          <a:prstGeom prst="rect">
            <a:avLst/>
          </a:prstGeom>
        </p:spPr>
      </p:pic>
      <p:pic>
        <p:nvPicPr>
          <p:cNvPr id="15" name="Picture 2"/>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882128" y="2540374"/>
            <a:ext cx="279357" cy="358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Рисунок 16"/>
          <p:cNvPicPr>
            <a:picLocks noChangeAspect="1"/>
          </p:cNvPicPr>
          <p:nvPr/>
        </p:nvPicPr>
        <p:blipFill rotWithShape="1">
          <a:blip r:embed="rId17" cstate="email">
            <a:extLst>
              <a:ext uri="{BEBA8EAE-BF5A-486C-A8C5-ECC9F3942E4B}">
                <a14:imgProps xmlns:a14="http://schemas.microsoft.com/office/drawing/2010/main">
                  <a14:imgLayer r:embed="rId18">
                    <a14:imgEffect>
                      <a14:brightnessContrast contrast="40000"/>
                    </a14:imgEffect>
                  </a14:imgLayer>
                </a14:imgProps>
              </a:ext>
              <a:ext uri="{28A0092B-C50C-407E-A947-70E740481C1C}">
                <a14:useLocalDpi xmlns:a14="http://schemas.microsoft.com/office/drawing/2010/main"/>
              </a:ext>
            </a:extLst>
          </a:blip>
          <a:srcRect/>
          <a:stretch/>
        </p:blipFill>
        <p:spPr>
          <a:xfrm>
            <a:off x="3726328" y="3486903"/>
            <a:ext cx="1665123" cy="1384593"/>
          </a:xfrm>
          <a:prstGeom prst="rect">
            <a:avLst/>
          </a:prstGeom>
        </p:spPr>
      </p:pic>
      <p:pic>
        <p:nvPicPr>
          <p:cNvPr id="18" name="Рисунок 17"/>
          <p:cNvPicPr>
            <a:picLocks noChangeAspect="1"/>
          </p:cNvPicPr>
          <p:nvPr/>
        </p:nvPicPr>
        <p:blipFill rotWithShape="1">
          <a:blip r:embed="rId19" cstate="email">
            <a:extLst>
              <a:ext uri="{BEBA8EAE-BF5A-486C-A8C5-ECC9F3942E4B}">
                <a14:imgProps xmlns:a14="http://schemas.microsoft.com/office/drawing/2010/main">
                  <a14:imgLayer r:embed="rId20">
                    <a14:imgEffect>
                      <a14:brightnessContrast contrast="40000"/>
                    </a14:imgEffect>
                  </a14:imgLayer>
                </a14:imgProps>
              </a:ext>
              <a:ext uri="{28A0092B-C50C-407E-A947-70E740481C1C}">
                <a14:useLocalDpi xmlns:a14="http://schemas.microsoft.com/office/drawing/2010/main"/>
              </a:ext>
            </a:extLst>
          </a:blip>
          <a:srcRect/>
          <a:stretch/>
        </p:blipFill>
        <p:spPr>
          <a:xfrm>
            <a:off x="5492381" y="3486903"/>
            <a:ext cx="1735987" cy="1393919"/>
          </a:xfrm>
          <a:prstGeom prst="rect">
            <a:avLst/>
          </a:prstGeom>
        </p:spPr>
      </p:pic>
      <p:pic>
        <p:nvPicPr>
          <p:cNvPr id="19" name="Рисунок 18"/>
          <p:cNvPicPr>
            <a:picLocks noChangeAspect="1"/>
          </p:cNvPicPr>
          <p:nvPr/>
        </p:nvPicPr>
        <p:blipFill rotWithShape="1">
          <a:blip r:embed="rId21" cstate="email">
            <a:extLst>
              <a:ext uri="{BEBA8EAE-BF5A-486C-A8C5-ECC9F3942E4B}">
                <a14:imgProps xmlns:a14="http://schemas.microsoft.com/office/drawing/2010/main">
                  <a14:imgLayer r:embed="rId22">
                    <a14:imgEffect>
                      <a14:brightnessContrast contrast="40000"/>
                    </a14:imgEffect>
                  </a14:imgLayer>
                </a14:imgProps>
              </a:ext>
              <a:ext uri="{28A0092B-C50C-407E-A947-70E740481C1C}">
                <a14:useLocalDpi xmlns:a14="http://schemas.microsoft.com/office/drawing/2010/main"/>
              </a:ext>
            </a:extLst>
          </a:blip>
          <a:srcRect/>
          <a:stretch/>
        </p:blipFill>
        <p:spPr>
          <a:xfrm>
            <a:off x="6588224" y="5185181"/>
            <a:ext cx="857785" cy="968189"/>
          </a:xfrm>
          <a:prstGeom prst="rect">
            <a:avLst/>
          </a:prstGeom>
        </p:spPr>
      </p:pic>
      <p:pic>
        <p:nvPicPr>
          <p:cNvPr id="20" name="Рисунок 19"/>
          <p:cNvPicPr>
            <a:picLocks noChangeAspect="1"/>
          </p:cNvPicPr>
          <p:nvPr/>
        </p:nvPicPr>
        <p:blipFill rotWithShape="1">
          <a:blip r:embed="rId23" cstate="email">
            <a:extLst>
              <a:ext uri="{BEBA8EAE-BF5A-486C-A8C5-ECC9F3942E4B}">
                <a14:imgProps xmlns:a14="http://schemas.microsoft.com/office/drawing/2010/main">
                  <a14:imgLayer r:embed="rId24">
                    <a14:imgEffect>
                      <a14:brightnessContrast contrast="40000"/>
                    </a14:imgEffect>
                  </a14:imgLayer>
                </a14:imgProps>
              </a:ext>
              <a:ext uri="{28A0092B-C50C-407E-A947-70E740481C1C}">
                <a14:useLocalDpi xmlns:a14="http://schemas.microsoft.com/office/drawing/2010/main"/>
              </a:ext>
            </a:extLst>
          </a:blip>
          <a:srcRect/>
          <a:stretch/>
        </p:blipFill>
        <p:spPr>
          <a:xfrm>
            <a:off x="5437837" y="5185179"/>
            <a:ext cx="892885" cy="968189"/>
          </a:xfrm>
          <a:prstGeom prst="rect">
            <a:avLst/>
          </a:prstGeom>
        </p:spPr>
      </p:pic>
      <p:pic>
        <p:nvPicPr>
          <p:cNvPr id="21" name="Рисунок 20"/>
          <p:cNvPicPr>
            <a:picLocks noChangeAspect="1"/>
          </p:cNvPicPr>
          <p:nvPr/>
        </p:nvPicPr>
        <p:blipFill rotWithShape="1">
          <a:blip r:embed="rId25" cstate="email">
            <a:extLst>
              <a:ext uri="{BEBA8EAE-BF5A-486C-A8C5-ECC9F3942E4B}">
                <a14:imgProps xmlns:a14="http://schemas.microsoft.com/office/drawing/2010/main">
                  <a14:imgLayer r:embed="rId26">
                    <a14:imgEffect>
                      <a14:brightnessContrast contrast="40000"/>
                    </a14:imgEffect>
                  </a14:imgLayer>
                </a14:imgProps>
              </a:ext>
              <a:ext uri="{28A0092B-C50C-407E-A947-70E740481C1C}">
                <a14:useLocalDpi xmlns:a14="http://schemas.microsoft.com/office/drawing/2010/main"/>
              </a:ext>
            </a:extLst>
          </a:blip>
          <a:srcRect/>
          <a:stretch/>
        </p:blipFill>
        <p:spPr>
          <a:xfrm>
            <a:off x="4427984" y="5185178"/>
            <a:ext cx="808332" cy="968189"/>
          </a:xfrm>
          <a:prstGeom prst="rect">
            <a:avLst/>
          </a:prstGeom>
        </p:spPr>
      </p:pic>
      <p:cxnSp>
        <p:nvCxnSpPr>
          <p:cNvPr id="22" name="Прямая соединительная линия 21"/>
          <p:cNvCxnSpPr/>
          <p:nvPr/>
        </p:nvCxnSpPr>
        <p:spPr>
          <a:xfrm flipV="1">
            <a:off x="827584" y="5013176"/>
            <a:ext cx="7512545" cy="2"/>
          </a:xfrm>
          <a:prstGeom prst="line">
            <a:avLst/>
          </a:prstGeom>
          <a:ln w="19050"/>
        </p:spPr>
        <p:style>
          <a:lnRef idx="2">
            <a:schemeClr val="accent3"/>
          </a:lnRef>
          <a:fillRef idx="0">
            <a:schemeClr val="accent3"/>
          </a:fillRef>
          <a:effectRef idx="1">
            <a:schemeClr val="accent3"/>
          </a:effectRef>
          <a:fontRef idx="minor">
            <a:schemeClr val="tx1"/>
          </a:fontRef>
        </p:style>
      </p:cxnSp>
    </p:spTree>
    <p:extLst>
      <p:ext uri="{BB962C8B-B14F-4D97-AF65-F5344CB8AC3E}">
        <p14:creationId xmlns:p14="http://schemas.microsoft.com/office/powerpoint/2010/main" val="370170070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xEl>
                                              <p:pRg st="9" end="9"/>
                                            </p:txEl>
                                          </p:spTgt>
                                        </p:tgtEl>
                                        <p:attrNameLst>
                                          <p:attrName>style.visibility</p:attrName>
                                        </p:attrNameLst>
                                      </p:cBhvr>
                                      <p:to>
                                        <p:strVal val="visible"/>
                                      </p:to>
                                    </p:set>
                                    <p:animEffect transition="in" filter="wipe(left)">
                                      <p:cBhvr>
                                        <p:cTn id="7" dur="500"/>
                                        <p:tgtEl>
                                          <p:spTgt spid="7">
                                            <p:txEl>
                                              <p:pRg st="9" end="9"/>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xEl>
                                              <p:pRg st="10" end="10"/>
                                            </p:txEl>
                                          </p:spTgt>
                                        </p:tgtEl>
                                        <p:attrNameLst>
                                          <p:attrName>style.visibility</p:attrName>
                                        </p:attrNameLst>
                                      </p:cBhvr>
                                      <p:to>
                                        <p:strVal val="visible"/>
                                      </p:to>
                                    </p:set>
                                    <p:animEffect transition="in" filter="wipe(down)">
                                      <p:cBhvr>
                                        <p:cTn id="12" dur="500"/>
                                        <p:tgtEl>
                                          <p:spTgt spid="7">
                                            <p:txEl>
                                              <p:pRg st="10" end="1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9"/>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20"/>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21"/>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7">
                                            <p:txEl>
                                              <p:pRg st="17" end="17"/>
                                            </p:txEl>
                                          </p:spTgt>
                                        </p:tgtEl>
                                        <p:attrNameLst>
                                          <p:attrName>style.visibility</p:attrName>
                                        </p:attrNameLst>
                                      </p:cBhvr>
                                      <p:to>
                                        <p:strVal val="visible"/>
                                      </p:to>
                                    </p:set>
                                    <p:animEffect transition="in" filter="wipe(left)">
                                      <p:cBhvr>
                                        <p:cTn id="53" dur="500"/>
                                        <p:tgtEl>
                                          <p:spTgt spid="7">
                                            <p:txEl>
                                              <p:pRg st="17" end="1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emai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a:stretch/>
        </p:blipFill>
        <p:spPr>
          <a:xfrm rot="16200000">
            <a:off x="1323873" y="-942106"/>
            <a:ext cx="6496256" cy="8784975"/>
          </a:xfrm>
          <a:prstGeom prst="rect">
            <a:avLst/>
          </a:prstGeom>
        </p:spPr>
      </p:pic>
      <p:sp>
        <p:nvSpPr>
          <p:cNvPr id="7" name="Прямоугольник 6"/>
          <p:cNvSpPr/>
          <p:nvPr/>
        </p:nvSpPr>
        <p:spPr>
          <a:xfrm>
            <a:off x="539552" y="649839"/>
            <a:ext cx="8064896" cy="56166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sz="2000" b="1" dirty="0" smtClean="0"/>
          </a:p>
          <a:p>
            <a:endParaRPr lang="ru-RU" sz="2000" b="1" dirty="0"/>
          </a:p>
          <a:p>
            <a:endParaRPr lang="ru-RU" sz="2000" b="1" dirty="0" smtClean="0"/>
          </a:p>
          <a:p>
            <a:r>
              <a:rPr lang="ru-RU" sz="2000" b="1" dirty="0"/>
              <a:t> </a:t>
            </a:r>
            <a:r>
              <a:rPr lang="ru-RU" sz="2000" b="1" dirty="0" smtClean="0"/>
              <a:t>           - Как  можно  составить  число  3?  Расскажи  глядя  на  картинки.</a:t>
            </a:r>
          </a:p>
          <a:p>
            <a:r>
              <a:rPr lang="ru-RU" sz="2000" b="1" dirty="0" smtClean="0"/>
              <a:t>           Подпиши  картинки.</a:t>
            </a:r>
            <a:endParaRPr lang="ru-RU" sz="2000" b="1" dirty="0"/>
          </a:p>
          <a:p>
            <a:endParaRPr lang="ru-RU" sz="2000" b="1" dirty="0" smtClean="0"/>
          </a:p>
          <a:p>
            <a:endParaRPr lang="ru-RU" sz="2000" b="1" dirty="0"/>
          </a:p>
          <a:p>
            <a:endParaRPr lang="ru-RU" sz="2000" b="1" dirty="0" smtClean="0"/>
          </a:p>
          <a:p>
            <a:endParaRPr lang="ru-RU" sz="2000" b="1" dirty="0"/>
          </a:p>
          <a:p>
            <a:endParaRPr lang="ru-RU" sz="2000" b="1" dirty="0" smtClean="0"/>
          </a:p>
          <a:p>
            <a:endParaRPr lang="ru-RU" sz="2000" b="1" dirty="0"/>
          </a:p>
          <a:p>
            <a:r>
              <a:rPr lang="ru-RU" sz="2000" b="1" dirty="0" smtClean="0"/>
              <a:t>                                                                  - Подбери  к  каждой  картинке</a:t>
            </a:r>
          </a:p>
          <a:p>
            <a:r>
              <a:rPr lang="ru-RU" sz="2000" b="1" dirty="0" smtClean="0"/>
              <a:t>                                                                  подходящую  цифру.</a:t>
            </a:r>
            <a:endParaRPr lang="ru-RU" sz="2000" b="1" dirty="0"/>
          </a:p>
          <a:p>
            <a:endParaRPr lang="ru-RU" sz="2000" b="1" dirty="0" smtClean="0"/>
          </a:p>
          <a:p>
            <a:endParaRPr lang="ru-RU" sz="2000" b="1" dirty="0"/>
          </a:p>
          <a:p>
            <a:r>
              <a:rPr lang="ru-RU" sz="2000" b="1" dirty="0" smtClean="0"/>
              <a:t>     -  Что  обозначают  цифры  </a:t>
            </a:r>
          </a:p>
          <a:p>
            <a:r>
              <a:rPr lang="ru-RU" sz="2000" b="1" dirty="0" smtClean="0"/>
              <a:t>     1,  2  и  3  на  рисунке?</a:t>
            </a:r>
            <a:endParaRPr lang="ru-RU" sz="2000" b="1" dirty="0"/>
          </a:p>
          <a:p>
            <a:endParaRPr lang="ru-RU" sz="2000" b="1" dirty="0" smtClean="0"/>
          </a:p>
          <a:p>
            <a:endParaRPr lang="ru-RU" sz="2000" b="1" dirty="0"/>
          </a:p>
          <a:p>
            <a:endParaRPr lang="ru-RU" sz="2000" b="1" dirty="0" smtClean="0"/>
          </a:p>
          <a:p>
            <a:endParaRPr lang="ru-RU" sz="2000" b="1" dirty="0"/>
          </a:p>
          <a:p>
            <a:endParaRPr lang="ru-RU" sz="2000" b="1" dirty="0"/>
          </a:p>
        </p:txBody>
      </p:sp>
      <p:pic>
        <p:nvPicPr>
          <p:cNvPr id="5" name="Рисунок 4"/>
          <p:cNvPicPr>
            <a:picLocks noChangeAspect="1"/>
          </p:cNvPicPr>
          <p:nvPr/>
        </p:nvPicPr>
        <p:blipFill rotWithShape="1">
          <a:blip r:embed="rId4" cstate="email">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a:ext>
            </a:extLst>
          </a:blip>
          <a:srcRect/>
          <a:stretch/>
        </p:blipFill>
        <p:spPr>
          <a:xfrm>
            <a:off x="683568" y="3619439"/>
            <a:ext cx="3356387" cy="943642"/>
          </a:xfrm>
          <a:prstGeom prst="rect">
            <a:avLst/>
          </a:prstGeom>
        </p:spPr>
      </p:pic>
      <p:pic>
        <p:nvPicPr>
          <p:cNvPr id="6" name="Рисунок 5"/>
          <p:cNvPicPr>
            <a:picLocks noChangeAspect="1"/>
          </p:cNvPicPr>
          <p:nvPr/>
        </p:nvPicPr>
        <p:blipFill rotWithShape="1">
          <a:blip r:embed="rId6" cstate="email">
            <a:extLst>
              <a:ext uri="{BEBA8EAE-BF5A-486C-A8C5-ECC9F3942E4B}">
                <a14:imgProps xmlns:a14="http://schemas.microsoft.com/office/drawing/2010/main">
                  <a14:imgLayer r:embed="rId7">
                    <a14:imgEffect>
                      <a14:brightnessContrast contrast="40000"/>
                    </a14:imgEffect>
                  </a14:imgLayer>
                </a14:imgProps>
              </a:ext>
              <a:ext uri="{28A0092B-C50C-407E-A947-70E740481C1C}">
                <a14:useLocalDpi xmlns:a14="http://schemas.microsoft.com/office/drawing/2010/main"/>
              </a:ext>
            </a:extLst>
          </a:blip>
          <a:srcRect/>
          <a:stretch/>
        </p:blipFill>
        <p:spPr>
          <a:xfrm>
            <a:off x="6444208" y="1729959"/>
            <a:ext cx="1885754" cy="1440160"/>
          </a:xfrm>
          <a:prstGeom prst="rect">
            <a:avLst/>
          </a:prstGeom>
        </p:spPr>
      </p:pic>
      <p:pic>
        <p:nvPicPr>
          <p:cNvPr id="8" name="Рисунок 7"/>
          <p:cNvPicPr>
            <a:picLocks noChangeAspect="1"/>
          </p:cNvPicPr>
          <p:nvPr/>
        </p:nvPicPr>
        <p:blipFill rotWithShape="1">
          <a:blip r:embed="rId8" cstate="email">
            <a:extLst>
              <a:ext uri="{BEBA8EAE-BF5A-486C-A8C5-ECC9F3942E4B}">
                <a14:imgProps xmlns:a14="http://schemas.microsoft.com/office/drawing/2010/main">
                  <a14:imgLayer r:embed="rId9">
                    <a14:imgEffect>
                      <a14:brightnessContrast contrast="40000"/>
                    </a14:imgEffect>
                  </a14:imgLayer>
                </a14:imgProps>
              </a:ext>
              <a:ext uri="{28A0092B-C50C-407E-A947-70E740481C1C}">
                <a14:useLocalDpi xmlns:a14="http://schemas.microsoft.com/office/drawing/2010/main"/>
              </a:ext>
            </a:extLst>
          </a:blip>
          <a:srcRect/>
          <a:stretch/>
        </p:blipFill>
        <p:spPr>
          <a:xfrm>
            <a:off x="827584" y="1729959"/>
            <a:ext cx="1885753" cy="1440160"/>
          </a:xfrm>
          <a:prstGeom prst="rect">
            <a:avLst/>
          </a:prstGeom>
        </p:spPr>
      </p:pic>
      <p:pic>
        <p:nvPicPr>
          <p:cNvPr id="9" name="Picture 2"/>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965257" y="865863"/>
            <a:ext cx="279357" cy="358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Прямоугольник 9"/>
          <p:cNvSpPr/>
          <p:nvPr/>
        </p:nvSpPr>
        <p:spPr>
          <a:xfrm>
            <a:off x="3733321" y="1772725"/>
            <a:ext cx="1651299" cy="45720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 </a:t>
            </a:r>
            <a:r>
              <a:rPr lang="ru-RU" sz="2800" b="1" dirty="0" smtClean="0">
                <a:solidFill>
                  <a:srgbClr val="0033CC"/>
                </a:solidFill>
              </a:rPr>
              <a:t>1 + 2</a:t>
            </a:r>
            <a:endParaRPr lang="ru-RU" sz="2800" b="1" dirty="0">
              <a:solidFill>
                <a:srgbClr val="0033CC"/>
              </a:solidFill>
            </a:endParaRPr>
          </a:p>
        </p:txBody>
      </p:sp>
      <p:sp>
        <p:nvSpPr>
          <p:cNvPr id="11" name="Прямоугольник 10"/>
          <p:cNvSpPr/>
          <p:nvPr/>
        </p:nvSpPr>
        <p:spPr>
          <a:xfrm>
            <a:off x="3746351" y="2435721"/>
            <a:ext cx="1651299" cy="45720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 </a:t>
            </a:r>
            <a:r>
              <a:rPr lang="ru-RU" sz="2800" b="1" dirty="0" smtClean="0">
                <a:solidFill>
                  <a:srgbClr val="0033CC"/>
                </a:solidFill>
              </a:rPr>
              <a:t>2 + 1</a:t>
            </a:r>
            <a:endParaRPr lang="ru-RU" sz="2800" b="1" dirty="0">
              <a:solidFill>
                <a:srgbClr val="0033CC"/>
              </a:solidFill>
            </a:endParaRPr>
          </a:p>
        </p:txBody>
      </p:sp>
      <p:pic>
        <p:nvPicPr>
          <p:cNvPr id="12" name="Рисунок 11"/>
          <p:cNvPicPr>
            <a:picLocks noChangeAspect="1"/>
          </p:cNvPicPr>
          <p:nvPr/>
        </p:nvPicPr>
        <p:blipFill rotWithShape="1">
          <a:blip r:embed="rId11" cstate="email">
            <a:extLst>
              <a:ext uri="{BEBA8EAE-BF5A-486C-A8C5-ECC9F3942E4B}">
                <a14:imgProps xmlns:a14="http://schemas.microsoft.com/office/drawing/2010/main">
                  <a14:imgLayer r:embed="rId12">
                    <a14:imgEffect>
                      <a14:brightnessContrast contrast="40000"/>
                    </a14:imgEffect>
                  </a14:imgLayer>
                </a14:imgProps>
              </a:ext>
              <a:ext uri="{28A0092B-C50C-407E-A947-70E740481C1C}">
                <a14:useLocalDpi xmlns:a14="http://schemas.microsoft.com/office/drawing/2010/main"/>
              </a:ext>
            </a:extLst>
          </a:blip>
          <a:srcRect/>
          <a:stretch/>
        </p:blipFill>
        <p:spPr>
          <a:xfrm>
            <a:off x="7275283" y="4125308"/>
            <a:ext cx="1054679" cy="1419515"/>
          </a:xfrm>
          <a:prstGeom prst="rect">
            <a:avLst/>
          </a:prstGeom>
        </p:spPr>
      </p:pic>
      <p:pic>
        <p:nvPicPr>
          <p:cNvPr id="13" name="Рисунок 12"/>
          <p:cNvPicPr>
            <a:picLocks noChangeAspect="1"/>
          </p:cNvPicPr>
          <p:nvPr/>
        </p:nvPicPr>
        <p:blipFill rotWithShape="1">
          <a:blip r:embed="rId13" cstate="email">
            <a:extLst>
              <a:ext uri="{BEBA8EAE-BF5A-486C-A8C5-ECC9F3942E4B}">
                <a14:imgProps xmlns:a14="http://schemas.microsoft.com/office/drawing/2010/main">
                  <a14:imgLayer r:embed="rId14">
                    <a14:imgEffect>
                      <a14:brightnessContrast contrast="40000"/>
                    </a14:imgEffect>
                  </a14:imgLayer>
                </a14:imgProps>
              </a:ext>
              <a:ext uri="{28A0092B-C50C-407E-A947-70E740481C1C}">
                <a14:useLocalDpi xmlns:a14="http://schemas.microsoft.com/office/drawing/2010/main"/>
              </a:ext>
            </a:extLst>
          </a:blip>
          <a:srcRect/>
          <a:stretch/>
        </p:blipFill>
        <p:spPr>
          <a:xfrm>
            <a:off x="5943977" y="4152620"/>
            <a:ext cx="1000461" cy="1409252"/>
          </a:xfrm>
          <a:prstGeom prst="rect">
            <a:avLst/>
          </a:prstGeom>
        </p:spPr>
      </p:pic>
      <p:pic>
        <p:nvPicPr>
          <p:cNvPr id="14" name="Рисунок 13"/>
          <p:cNvPicPr>
            <a:picLocks noChangeAspect="1"/>
          </p:cNvPicPr>
          <p:nvPr/>
        </p:nvPicPr>
        <p:blipFill rotWithShape="1">
          <a:blip r:embed="rId15" cstate="email">
            <a:extLst>
              <a:ext uri="{BEBA8EAE-BF5A-486C-A8C5-ECC9F3942E4B}">
                <a14:imgProps xmlns:a14="http://schemas.microsoft.com/office/drawing/2010/main">
                  <a14:imgLayer r:embed="rId16">
                    <a14:imgEffect>
                      <a14:brightnessContrast contrast="40000"/>
                    </a14:imgEffect>
                  </a14:imgLayer>
                </a14:imgProps>
              </a:ext>
              <a:ext uri="{28A0092B-C50C-407E-A947-70E740481C1C}">
                <a14:useLocalDpi xmlns:a14="http://schemas.microsoft.com/office/drawing/2010/main"/>
              </a:ext>
            </a:extLst>
          </a:blip>
          <a:srcRect/>
          <a:stretch/>
        </p:blipFill>
        <p:spPr>
          <a:xfrm>
            <a:off x="4558971" y="4160766"/>
            <a:ext cx="1054381" cy="1406903"/>
          </a:xfrm>
          <a:prstGeom prst="rect">
            <a:avLst/>
          </a:prstGeom>
        </p:spPr>
      </p:pic>
      <p:cxnSp>
        <p:nvCxnSpPr>
          <p:cNvPr id="3" name="Прямая соединительная линия 2"/>
          <p:cNvCxnSpPr/>
          <p:nvPr/>
        </p:nvCxnSpPr>
        <p:spPr>
          <a:xfrm>
            <a:off x="634535" y="3408264"/>
            <a:ext cx="7848872" cy="0"/>
          </a:xfrm>
          <a:prstGeom prst="line">
            <a:avLst/>
          </a:prstGeom>
        </p:spPr>
        <p:style>
          <a:lnRef idx="2">
            <a:schemeClr val="accent3"/>
          </a:lnRef>
          <a:fillRef idx="0">
            <a:schemeClr val="accent3"/>
          </a:fillRef>
          <a:effectRef idx="1">
            <a:schemeClr val="accent3"/>
          </a:effectRef>
          <a:fontRef idx="minor">
            <a:schemeClr val="tx1"/>
          </a:fontRef>
        </p:style>
      </p:cxnSp>
      <p:cxnSp>
        <p:nvCxnSpPr>
          <p:cNvPr id="18" name="Прямая соединительная линия 17"/>
          <p:cNvCxnSpPr/>
          <p:nvPr/>
        </p:nvCxnSpPr>
        <p:spPr>
          <a:xfrm>
            <a:off x="4211960" y="3569855"/>
            <a:ext cx="0" cy="2552592"/>
          </a:xfrm>
          <a:prstGeom prst="line">
            <a:avLst/>
          </a:prstGeom>
        </p:spPr>
        <p:style>
          <a:lnRef idx="2">
            <a:schemeClr val="accent3"/>
          </a:lnRef>
          <a:fillRef idx="0">
            <a:schemeClr val="accent3"/>
          </a:fillRef>
          <a:effectRef idx="1">
            <a:schemeClr val="accent3"/>
          </a:effectRef>
          <a:fontRef idx="minor">
            <a:schemeClr val="tx1"/>
          </a:fontRef>
        </p:style>
      </p:cxnSp>
      <p:sp>
        <p:nvSpPr>
          <p:cNvPr id="22" name="Прямоугольник 21"/>
          <p:cNvSpPr/>
          <p:nvPr/>
        </p:nvSpPr>
        <p:spPr>
          <a:xfrm>
            <a:off x="7740352" y="5688178"/>
            <a:ext cx="457200" cy="457200"/>
          </a:xfrm>
          <a:prstGeom prst="rect">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 </a:t>
            </a:r>
            <a:r>
              <a:rPr lang="ru-RU" sz="2800" b="1" dirty="0">
                <a:solidFill>
                  <a:srgbClr val="0033CC"/>
                </a:solidFill>
              </a:rPr>
              <a:t>2</a:t>
            </a:r>
          </a:p>
        </p:txBody>
      </p:sp>
      <p:sp>
        <p:nvSpPr>
          <p:cNvPr id="23" name="Прямоугольник 22"/>
          <p:cNvSpPr/>
          <p:nvPr/>
        </p:nvSpPr>
        <p:spPr>
          <a:xfrm>
            <a:off x="7158485" y="5688178"/>
            <a:ext cx="457200" cy="457200"/>
          </a:xfrm>
          <a:prstGeom prst="rect">
            <a:avLst/>
          </a:prstGeom>
          <a:noFill/>
          <a:ln>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 </a:t>
            </a:r>
            <a:r>
              <a:rPr lang="ru-RU" sz="2800" b="1" dirty="0">
                <a:solidFill>
                  <a:srgbClr val="0033CC"/>
                </a:solidFill>
              </a:rPr>
              <a:t>3</a:t>
            </a:r>
          </a:p>
        </p:txBody>
      </p:sp>
      <p:sp>
        <p:nvSpPr>
          <p:cNvPr id="24" name="Прямоугольник 23"/>
          <p:cNvSpPr/>
          <p:nvPr/>
        </p:nvSpPr>
        <p:spPr>
          <a:xfrm>
            <a:off x="6588224" y="5688178"/>
            <a:ext cx="457200" cy="457200"/>
          </a:xfrm>
          <a:prstGeom prst="rect">
            <a:avLst/>
          </a:prstGeom>
          <a:noFill/>
          <a:ln>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 </a:t>
            </a:r>
            <a:r>
              <a:rPr lang="ru-RU" sz="2800" b="1" dirty="0" smtClean="0">
                <a:solidFill>
                  <a:srgbClr val="0033CC"/>
                </a:solidFill>
              </a:rPr>
              <a:t>1</a:t>
            </a:r>
            <a:endParaRPr lang="ru-RU" sz="2800" b="1" dirty="0">
              <a:solidFill>
                <a:srgbClr val="0033CC"/>
              </a:solidFill>
            </a:endParaRPr>
          </a:p>
        </p:txBody>
      </p:sp>
    </p:spTree>
    <p:extLst>
      <p:ext uri="{BB962C8B-B14F-4D97-AF65-F5344CB8AC3E}">
        <p14:creationId xmlns:p14="http://schemas.microsoft.com/office/powerpoint/2010/main" val="21996430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animEffect transition="in" filter="fade">
                                      <p:cBhvr>
                                        <p:cTn id="7" dur="1000"/>
                                        <p:tgtEl>
                                          <p:spTgt spid="7">
                                            <p:txEl>
                                              <p:pRg st="3" end="3"/>
                                            </p:txEl>
                                          </p:spTgt>
                                        </p:tgtEl>
                                      </p:cBhvr>
                                    </p:animEffect>
                                    <p:anim calcmode="lin" valueType="num">
                                      <p:cBhvr>
                                        <p:cTn id="8" dur="1000" fill="hold"/>
                                        <p:tgtEl>
                                          <p:spTgt spid="7">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xEl>
                                              <p:pRg st="4" end="4"/>
                                            </p:txEl>
                                          </p:spTgt>
                                        </p:tgtEl>
                                        <p:attrNameLst>
                                          <p:attrName>style.visibility</p:attrName>
                                        </p:attrNameLst>
                                      </p:cBhvr>
                                      <p:to>
                                        <p:strVal val="visible"/>
                                      </p:to>
                                    </p:set>
                                    <p:animEffect transition="in" filter="fade">
                                      <p:cBhvr>
                                        <p:cTn id="14" dur="1000"/>
                                        <p:tgtEl>
                                          <p:spTgt spid="7">
                                            <p:txEl>
                                              <p:pRg st="4" end="4"/>
                                            </p:txEl>
                                          </p:spTgt>
                                        </p:tgtEl>
                                      </p:cBhvr>
                                    </p:animEffect>
                                    <p:anim calcmode="lin" valueType="num">
                                      <p:cBhvr>
                                        <p:cTn id="15" dur="1000" fill="hold"/>
                                        <p:tgtEl>
                                          <p:spTgt spid="7">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5" presetClass="path" presetSubtype="0" accel="50000" decel="50000" fill="hold" grpId="0" nodeType="clickEffect">
                                  <p:stCondLst>
                                    <p:cond delay="0"/>
                                  </p:stCondLst>
                                  <p:childTnLst>
                                    <p:animMotion origin="layout" path="M 0 0 L -0.25 0 E" pathEditMode="relative" ptsTypes="">
                                      <p:cBhvr>
                                        <p:cTn id="20" dur="2000" fill="hold"/>
                                        <p:tgtEl>
                                          <p:spTgt spid="10"/>
                                        </p:tgtEl>
                                        <p:attrNameLst>
                                          <p:attrName>ppt_x</p:attrName>
                                          <p:attrName>ppt_y</p:attrName>
                                        </p:attrNameLst>
                                      </p:cBhvr>
                                    </p:animMotion>
                                  </p:childTnLst>
                                </p:cTn>
                              </p:par>
                            </p:childTnLst>
                          </p:cTn>
                        </p:par>
                      </p:childTnLst>
                    </p:cTn>
                  </p:par>
                  <p:par>
                    <p:cTn id="21" fill="hold">
                      <p:stCondLst>
                        <p:cond delay="indefinite"/>
                      </p:stCondLst>
                      <p:childTnLst>
                        <p:par>
                          <p:cTn id="22" fill="hold">
                            <p:stCondLst>
                              <p:cond delay="0"/>
                            </p:stCondLst>
                            <p:childTnLst>
                              <p:par>
                                <p:cTn id="23" presetID="63" presetClass="path" presetSubtype="0" accel="50000" decel="50000" fill="hold" grpId="0" nodeType="clickEffect">
                                  <p:stCondLst>
                                    <p:cond delay="0"/>
                                  </p:stCondLst>
                                  <p:childTnLst>
                                    <p:animMotion origin="layout" path="M 0 0 L 0.25 0 E" pathEditMode="relative" ptsTypes="">
                                      <p:cBhvr>
                                        <p:cTn id="24" dur="2000" fill="hold"/>
                                        <p:tgtEl>
                                          <p:spTgt spid="11"/>
                                        </p:tgtEl>
                                        <p:attrNameLst>
                                          <p:attrName>ppt_x</p:attrName>
                                          <p:attrName>ppt_y</p:attrName>
                                        </p:attrNameLst>
                                      </p:cBhvr>
                                    </p:animMotion>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7">
                                            <p:txEl>
                                              <p:pRg st="15" end="15"/>
                                            </p:txEl>
                                          </p:spTgt>
                                        </p:tgtEl>
                                        <p:attrNameLst>
                                          <p:attrName>style.visibility</p:attrName>
                                        </p:attrNameLst>
                                      </p:cBhvr>
                                      <p:to>
                                        <p:strVal val="visible"/>
                                      </p:to>
                                    </p:set>
                                    <p:animEffect transition="in" filter="wipe(down)">
                                      <p:cBhvr>
                                        <p:cTn id="33" dur="500"/>
                                        <p:tgtEl>
                                          <p:spTgt spid="7">
                                            <p:txEl>
                                              <p:pRg st="15" end="15"/>
                                            </p:txEl>
                                          </p:spTgt>
                                        </p:tgtEl>
                                      </p:cBhvr>
                                    </p:animEffect>
                                  </p:childTnLst>
                                </p:cTn>
                              </p:par>
                              <p:par>
                                <p:cTn id="34" presetID="22" presetClass="entr" presetSubtype="4" fill="hold" nodeType="withEffect">
                                  <p:stCondLst>
                                    <p:cond delay="0"/>
                                  </p:stCondLst>
                                  <p:childTnLst>
                                    <p:set>
                                      <p:cBhvr>
                                        <p:cTn id="35" dur="1" fill="hold">
                                          <p:stCondLst>
                                            <p:cond delay="0"/>
                                          </p:stCondLst>
                                        </p:cTn>
                                        <p:tgtEl>
                                          <p:spTgt spid="7">
                                            <p:txEl>
                                              <p:pRg st="16" end="16"/>
                                            </p:txEl>
                                          </p:spTgt>
                                        </p:tgtEl>
                                        <p:attrNameLst>
                                          <p:attrName>style.visibility</p:attrName>
                                        </p:attrNameLst>
                                      </p:cBhvr>
                                      <p:to>
                                        <p:strVal val="visible"/>
                                      </p:to>
                                    </p:set>
                                    <p:animEffect transition="in" filter="wipe(down)">
                                      <p:cBhvr>
                                        <p:cTn id="36" dur="500"/>
                                        <p:tgtEl>
                                          <p:spTgt spid="7">
                                            <p:txEl>
                                              <p:pRg st="16" end="16"/>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4"/>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3"/>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2"/>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22" presetClass="entr" presetSubtype="2" fill="hold" nodeType="clickEffect">
                                  <p:stCondLst>
                                    <p:cond delay="0"/>
                                  </p:stCondLst>
                                  <p:childTnLst>
                                    <p:set>
                                      <p:cBhvr>
                                        <p:cTn id="52" dur="1" fill="hold">
                                          <p:stCondLst>
                                            <p:cond delay="0"/>
                                          </p:stCondLst>
                                        </p:cTn>
                                        <p:tgtEl>
                                          <p:spTgt spid="7">
                                            <p:txEl>
                                              <p:pRg st="11" end="11"/>
                                            </p:txEl>
                                          </p:spTgt>
                                        </p:tgtEl>
                                        <p:attrNameLst>
                                          <p:attrName>style.visibility</p:attrName>
                                        </p:attrNameLst>
                                      </p:cBhvr>
                                      <p:to>
                                        <p:strVal val="visible"/>
                                      </p:to>
                                    </p:set>
                                    <p:animEffect transition="in" filter="wipe(right)">
                                      <p:cBhvr>
                                        <p:cTn id="53" dur="500"/>
                                        <p:tgtEl>
                                          <p:spTgt spid="7">
                                            <p:txEl>
                                              <p:pRg st="11" end="11"/>
                                            </p:txEl>
                                          </p:spTgt>
                                        </p:tgtEl>
                                      </p:cBhvr>
                                    </p:animEffect>
                                  </p:childTnLst>
                                </p:cTn>
                              </p:par>
                              <p:par>
                                <p:cTn id="54" presetID="22" presetClass="entr" presetSubtype="2" fill="hold" nodeType="withEffect">
                                  <p:stCondLst>
                                    <p:cond delay="0"/>
                                  </p:stCondLst>
                                  <p:childTnLst>
                                    <p:set>
                                      <p:cBhvr>
                                        <p:cTn id="55" dur="1" fill="hold">
                                          <p:stCondLst>
                                            <p:cond delay="0"/>
                                          </p:stCondLst>
                                        </p:cTn>
                                        <p:tgtEl>
                                          <p:spTgt spid="7">
                                            <p:txEl>
                                              <p:pRg st="12" end="12"/>
                                            </p:txEl>
                                          </p:spTgt>
                                        </p:tgtEl>
                                        <p:attrNameLst>
                                          <p:attrName>style.visibility</p:attrName>
                                        </p:attrNameLst>
                                      </p:cBhvr>
                                      <p:to>
                                        <p:strVal val="visible"/>
                                      </p:to>
                                    </p:set>
                                    <p:animEffect transition="in" filter="wipe(right)">
                                      <p:cBhvr>
                                        <p:cTn id="56" dur="500"/>
                                        <p:tgtEl>
                                          <p:spTgt spid="7">
                                            <p:txEl>
                                              <p:pRg st="12" end="12"/>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35" presetClass="path" presetSubtype="0" accel="50000" decel="50000" fill="hold" grpId="0" nodeType="clickEffect">
                                  <p:stCondLst>
                                    <p:cond delay="0"/>
                                  </p:stCondLst>
                                  <p:childTnLst>
                                    <p:animMotion origin="layout" path="M -2.5E-6 -2.77816E-6 L -0.22899 -0.10016 " pathEditMode="relative" rAng="0" ptsTypes="AA">
                                      <p:cBhvr>
                                        <p:cTn id="60" dur="2000" fill="hold"/>
                                        <p:tgtEl>
                                          <p:spTgt spid="23"/>
                                        </p:tgtEl>
                                        <p:attrNameLst>
                                          <p:attrName>ppt_x</p:attrName>
                                          <p:attrName>ppt_y</p:attrName>
                                        </p:attrNameLst>
                                      </p:cBhvr>
                                      <p:rCtr x="-11458" y="-5020"/>
                                    </p:animMotion>
                                  </p:childTnLst>
                                </p:cTn>
                              </p:par>
                            </p:childTnLst>
                          </p:cTn>
                        </p:par>
                      </p:childTnLst>
                    </p:cTn>
                  </p:par>
                  <p:par>
                    <p:cTn id="61" fill="hold">
                      <p:stCondLst>
                        <p:cond delay="indefinite"/>
                      </p:stCondLst>
                      <p:childTnLst>
                        <p:par>
                          <p:cTn id="62" fill="hold">
                            <p:stCondLst>
                              <p:cond delay="0"/>
                            </p:stCondLst>
                            <p:childTnLst>
                              <p:par>
                                <p:cTn id="63" presetID="35" presetClass="path" presetSubtype="0" accel="50000" decel="50000" fill="hold" grpId="0" nodeType="clickEffect">
                                  <p:stCondLst>
                                    <p:cond delay="0"/>
                                  </p:stCondLst>
                                  <p:childTnLst>
                                    <p:animMotion origin="layout" path="M 2.22222E-6 -2.77816E-6 L -0.19827 -0.10016 " pathEditMode="relative" rAng="0" ptsTypes="AA">
                                      <p:cBhvr>
                                        <p:cTn id="64" dur="2000" fill="hold"/>
                                        <p:tgtEl>
                                          <p:spTgt spid="22"/>
                                        </p:tgtEl>
                                        <p:attrNameLst>
                                          <p:attrName>ppt_x</p:attrName>
                                          <p:attrName>ppt_y</p:attrName>
                                        </p:attrNameLst>
                                      </p:cBhvr>
                                      <p:rCtr x="-9913" y="-5020"/>
                                    </p:animMotion>
                                  </p:childTnLst>
                                </p:cTn>
                              </p:par>
                            </p:childTnLst>
                          </p:cTn>
                        </p:par>
                      </p:childTnLst>
                    </p:cTn>
                  </p:par>
                  <p:par>
                    <p:cTn id="65" fill="hold">
                      <p:stCondLst>
                        <p:cond delay="indefinite"/>
                      </p:stCondLst>
                      <p:childTnLst>
                        <p:par>
                          <p:cTn id="66" fill="hold">
                            <p:stCondLst>
                              <p:cond delay="0"/>
                            </p:stCondLst>
                            <p:childTnLst>
                              <p:par>
                                <p:cTn id="67" presetID="64" presetClass="path" presetSubtype="0" accel="50000" decel="50000" fill="hold" grpId="0" nodeType="clickEffect">
                                  <p:stCondLst>
                                    <p:cond delay="0"/>
                                  </p:stCondLst>
                                  <p:childTnLst>
                                    <p:animMotion origin="layout" path="M 3.88889E-6 -2.77816E-6 L 0.07743 -0.10016 " pathEditMode="relative" rAng="0" ptsTypes="AA">
                                      <p:cBhvr>
                                        <p:cTn id="68" dur="2000" fill="hold"/>
                                        <p:tgtEl>
                                          <p:spTgt spid="24"/>
                                        </p:tgtEl>
                                        <p:attrNameLst>
                                          <p:attrName>ppt_x</p:attrName>
                                          <p:attrName>ppt_y</p:attrName>
                                        </p:attrNameLst>
                                      </p:cBhvr>
                                      <p:rCtr x="3872" y="-502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22" grpId="0" animBg="1"/>
      <p:bldP spid="23" grpId="0" animBg="1"/>
      <p:bldP spid="2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emai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a:stretch/>
        </p:blipFill>
        <p:spPr>
          <a:xfrm rot="16200000">
            <a:off x="1359569" y="-971258"/>
            <a:ext cx="6496256" cy="8784975"/>
          </a:xfrm>
          <a:prstGeom prst="rect">
            <a:avLst/>
          </a:prstGeom>
        </p:spPr>
      </p:pic>
      <p:sp>
        <p:nvSpPr>
          <p:cNvPr id="7" name="Прямоугольник 6"/>
          <p:cNvSpPr/>
          <p:nvPr/>
        </p:nvSpPr>
        <p:spPr>
          <a:xfrm>
            <a:off x="539553" y="612918"/>
            <a:ext cx="8064896" cy="56166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b="1" dirty="0" smtClean="0"/>
              <a:t>           </a:t>
            </a:r>
          </a:p>
          <a:p>
            <a:endParaRPr lang="ru-RU" sz="2000" b="1" dirty="0"/>
          </a:p>
          <a:p>
            <a:r>
              <a:rPr lang="ru-RU" sz="2000" b="1" dirty="0" smtClean="0"/>
              <a:t>         </a:t>
            </a:r>
          </a:p>
          <a:p>
            <a:r>
              <a:rPr lang="ru-RU" sz="2000" b="1" dirty="0"/>
              <a:t> </a:t>
            </a:r>
            <a:r>
              <a:rPr lang="ru-RU" sz="2000" b="1" dirty="0" smtClean="0"/>
              <a:t>         -  Расскажи,  что  было  сначала  и  что  произошло  потом.</a:t>
            </a:r>
          </a:p>
          <a:p>
            <a:r>
              <a:rPr lang="ru-RU" sz="2000" b="1" dirty="0" smtClean="0"/>
              <a:t>          -  Расставь  картинки  в  нужном  порядке.</a:t>
            </a:r>
            <a:endParaRPr lang="ru-RU" sz="2000" b="1" dirty="0"/>
          </a:p>
          <a:p>
            <a:endParaRPr lang="ru-RU" sz="2000" b="1" dirty="0" smtClean="0"/>
          </a:p>
          <a:p>
            <a:endParaRPr lang="ru-RU" sz="2000" b="1" dirty="0"/>
          </a:p>
          <a:p>
            <a:endParaRPr lang="ru-RU" sz="2000" b="1" dirty="0" smtClean="0"/>
          </a:p>
          <a:p>
            <a:endParaRPr lang="ru-RU" sz="2000" b="1" dirty="0"/>
          </a:p>
          <a:p>
            <a:endParaRPr lang="ru-RU" sz="2000" b="1" dirty="0" smtClean="0"/>
          </a:p>
          <a:p>
            <a:endParaRPr lang="ru-RU" sz="2000" b="1" dirty="0"/>
          </a:p>
          <a:p>
            <a:r>
              <a:rPr lang="ru-RU" sz="2000" b="1" dirty="0" smtClean="0"/>
              <a:t>- Найди  «лишнюю»  картинку.</a:t>
            </a:r>
          </a:p>
          <a:p>
            <a:endParaRPr lang="ru-RU" sz="2000" b="1" dirty="0"/>
          </a:p>
          <a:p>
            <a:endParaRPr lang="ru-RU" sz="2000" b="1" dirty="0" smtClean="0"/>
          </a:p>
          <a:p>
            <a:endParaRPr lang="ru-RU" sz="2000" b="1" dirty="0"/>
          </a:p>
          <a:p>
            <a:endParaRPr lang="ru-RU" sz="2000" b="1" dirty="0" smtClean="0"/>
          </a:p>
          <a:p>
            <a:endParaRPr lang="ru-RU" sz="2000" b="1" dirty="0"/>
          </a:p>
          <a:p>
            <a:r>
              <a:rPr lang="ru-RU" sz="2000" b="1" dirty="0" smtClean="0"/>
              <a:t>                                                                   </a:t>
            </a:r>
          </a:p>
          <a:p>
            <a:r>
              <a:rPr lang="ru-RU" sz="2000" b="1" dirty="0"/>
              <a:t> </a:t>
            </a:r>
            <a:r>
              <a:rPr lang="ru-RU" sz="2000" b="1" dirty="0" smtClean="0"/>
              <a:t>                                                                   - По  какому  принципу  разложили  </a:t>
            </a:r>
          </a:p>
          <a:p>
            <a:r>
              <a:rPr lang="ru-RU" sz="2000" b="1" dirty="0" smtClean="0"/>
              <a:t>                                                                    яблоки   по  тарелкам?</a:t>
            </a:r>
            <a:endParaRPr lang="ru-RU" sz="2000" b="1" dirty="0"/>
          </a:p>
          <a:p>
            <a:endParaRPr lang="ru-RU" sz="2000" b="1" dirty="0" smtClean="0"/>
          </a:p>
          <a:p>
            <a:endParaRPr lang="ru-RU" sz="2000" b="1" dirty="0"/>
          </a:p>
          <a:p>
            <a:endParaRPr lang="ru-RU" sz="2000" b="1" dirty="0"/>
          </a:p>
        </p:txBody>
      </p:sp>
      <p:pic>
        <p:nvPicPr>
          <p:cNvPr id="2" name="Рисунок 1"/>
          <p:cNvPicPr>
            <a:picLocks noChangeAspect="1"/>
          </p:cNvPicPr>
          <p:nvPr/>
        </p:nvPicPr>
        <p:blipFill rotWithShape="1">
          <a:blip r:embed="rId4" cstate="email">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a:ext>
            </a:extLst>
          </a:blip>
          <a:srcRect/>
          <a:stretch/>
        </p:blipFill>
        <p:spPr>
          <a:xfrm>
            <a:off x="622890" y="3717032"/>
            <a:ext cx="3344271" cy="2395071"/>
          </a:xfrm>
          <a:prstGeom prst="rect">
            <a:avLst/>
          </a:prstGeom>
          <a:ln w="28575">
            <a:solidFill>
              <a:srgbClr val="00CC00"/>
            </a:solidFill>
          </a:ln>
        </p:spPr>
      </p:pic>
      <p:pic>
        <p:nvPicPr>
          <p:cNvPr id="3" name="Рисунок 2"/>
          <p:cNvPicPr>
            <a:picLocks noChangeAspect="1"/>
          </p:cNvPicPr>
          <p:nvPr/>
        </p:nvPicPr>
        <p:blipFill rotWithShape="1">
          <a:blip r:embed="rId6" cstate="email">
            <a:extLst>
              <a:ext uri="{BEBA8EAE-BF5A-486C-A8C5-ECC9F3942E4B}">
                <a14:imgProps xmlns:a14="http://schemas.microsoft.com/office/drawing/2010/main">
                  <a14:imgLayer r:embed="rId7">
                    <a14:imgEffect>
                      <a14:brightnessContrast contrast="20000"/>
                    </a14:imgEffect>
                  </a14:imgLayer>
                </a14:imgProps>
              </a:ext>
              <a:ext uri="{28A0092B-C50C-407E-A947-70E740481C1C}">
                <a14:useLocalDpi xmlns:a14="http://schemas.microsoft.com/office/drawing/2010/main"/>
              </a:ext>
            </a:extLst>
          </a:blip>
          <a:srcRect/>
          <a:stretch/>
        </p:blipFill>
        <p:spPr>
          <a:xfrm>
            <a:off x="7361286" y="3301115"/>
            <a:ext cx="1220994" cy="1762132"/>
          </a:xfrm>
          <a:prstGeom prst="rect">
            <a:avLst/>
          </a:prstGeom>
          <a:ln w="19050">
            <a:solidFill>
              <a:srgbClr val="C00000"/>
            </a:solidFill>
          </a:ln>
        </p:spPr>
      </p:pic>
      <p:pic>
        <p:nvPicPr>
          <p:cNvPr id="8" name="Рисунок 7"/>
          <p:cNvPicPr>
            <a:picLocks noChangeAspect="1"/>
          </p:cNvPicPr>
          <p:nvPr/>
        </p:nvPicPr>
        <p:blipFill rotWithShape="1">
          <a:blip r:embed="rId8" cstate="email">
            <a:extLst>
              <a:ext uri="{BEBA8EAE-BF5A-486C-A8C5-ECC9F3942E4B}">
                <a14:imgProps xmlns:a14="http://schemas.microsoft.com/office/drawing/2010/main">
                  <a14:imgLayer r:embed="rId9">
                    <a14:imgEffect>
                      <a14:brightnessContrast contrast="20000"/>
                    </a14:imgEffect>
                  </a14:imgLayer>
                </a14:imgProps>
              </a:ext>
              <a:ext uri="{28A0092B-C50C-407E-A947-70E740481C1C}">
                <a14:useLocalDpi xmlns:a14="http://schemas.microsoft.com/office/drawing/2010/main"/>
              </a:ext>
            </a:extLst>
          </a:blip>
          <a:srcRect/>
          <a:stretch/>
        </p:blipFill>
        <p:spPr>
          <a:xfrm>
            <a:off x="7460625" y="1537854"/>
            <a:ext cx="1022317" cy="1084364"/>
          </a:xfrm>
          <a:prstGeom prst="rect">
            <a:avLst/>
          </a:prstGeom>
          <a:ln w="19050">
            <a:solidFill>
              <a:srgbClr val="0033CC"/>
            </a:solidFill>
          </a:ln>
        </p:spPr>
      </p:pic>
      <p:pic>
        <p:nvPicPr>
          <p:cNvPr id="9" name="Рисунок 8"/>
          <p:cNvPicPr>
            <a:picLocks noChangeAspect="1"/>
          </p:cNvPicPr>
          <p:nvPr/>
        </p:nvPicPr>
        <p:blipFill rotWithShape="1">
          <a:blip r:embed="rId10" cstate="email">
            <a:extLst>
              <a:ext uri="{BEBA8EAE-BF5A-486C-A8C5-ECC9F3942E4B}">
                <a14:imgProps xmlns:a14="http://schemas.microsoft.com/office/drawing/2010/main">
                  <a14:imgLayer r:embed="rId11">
                    <a14:imgEffect>
                      <a14:brightnessContrast contrast="20000"/>
                    </a14:imgEffect>
                  </a14:imgLayer>
                </a14:imgProps>
              </a:ext>
              <a:ext uri="{28A0092B-C50C-407E-A947-70E740481C1C}">
                <a14:useLocalDpi xmlns:a14="http://schemas.microsoft.com/office/drawing/2010/main"/>
              </a:ext>
            </a:extLst>
          </a:blip>
          <a:srcRect/>
          <a:stretch/>
        </p:blipFill>
        <p:spPr>
          <a:xfrm>
            <a:off x="2954491" y="1556792"/>
            <a:ext cx="1264220" cy="1075766"/>
          </a:xfrm>
          <a:prstGeom prst="rect">
            <a:avLst/>
          </a:prstGeom>
          <a:ln w="19050">
            <a:solidFill>
              <a:srgbClr val="0033CC"/>
            </a:solidFill>
          </a:ln>
        </p:spPr>
      </p:pic>
      <p:pic>
        <p:nvPicPr>
          <p:cNvPr id="15" name="Picture 2"/>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880700" y="772752"/>
            <a:ext cx="279357" cy="358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Рисунок 13"/>
          <p:cNvPicPr>
            <a:picLocks noChangeAspect="1"/>
          </p:cNvPicPr>
          <p:nvPr/>
        </p:nvPicPr>
        <p:blipFill rotWithShape="1">
          <a:blip r:embed="rId13" cstate="email">
            <a:extLst>
              <a:ext uri="{BEBA8EAE-BF5A-486C-A8C5-ECC9F3942E4B}">
                <a14:imgProps xmlns:a14="http://schemas.microsoft.com/office/drawing/2010/main">
                  <a14:imgLayer r:embed="rId14">
                    <a14:imgEffect>
                      <a14:brightnessContrast contrast="20000"/>
                    </a14:imgEffect>
                  </a14:imgLayer>
                </a14:imgProps>
              </a:ext>
              <a:ext uri="{28A0092B-C50C-407E-A947-70E740481C1C}">
                <a14:useLocalDpi xmlns:a14="http://schemas.microsoft.com/office/drawing/2010/main"/>
              </a:ext>
            </a:extLst>
          </a:blip>
          <a:srcRect/>
          <a:stretch/>
        </p:blipFill>
        <p:spPr>
          <a:xfrm>
            <a:off x="1804768" y="1556792"/>
            <a:ext cx="1062931" cy="1075766"/>
          </a:xfrm>
          <a:prstGeom prst="rect">
            <a:avLst/>
          </a:prstGeom>
          <a:ln w="19050">
            <a:solidFill>
              <a:srgbClr val="0033CC"/>
            </a:solidFill>
          </a:ln>
        </p:spPr>
      </p:pic>
      <p:pic>
        <p:nvPicPr>
          <p:cNvPr id="16" name="Рисунок 15"/>
          <p:cNvPicPr>
            <a:picLocks noChangeAspect="1"/>
          </p:cNvPicPr>
          <p:nvPr/>
        </p:nvPicPr>
        <p:blipFill rotWithShape="1">
          <a:blip r:embed="rId15" cstate="email">
            <a:extLst>
              <a:ext uri="{BEBA8EAE-BF5A-486C-A8C5-ECC9F3942E4B}">
                <a14:imgProps xmlns:a14="http://schemas.microsoft.com/office/drawing/2010/main">
                  <a14:imgLayer r:embed="rId16">
                    <a14:imgEffect>
                      <a14:brightnessContrast contrast="20000"/>
                    </a14:imgEffect>
                  </a14:imgLayer>
                </a14:imgProps>
              </a:ext>
              <a:ext uri="{28A0092B-C50C-407E-A947-70E740481C1C}">
                <a14:useLocalDpi xmlns:a14="http://schemas.microsoft.com/office/drawing/2010/main"/>
              </a:ext>
            </a:extLst>
          </a:blip>
          <a:srcRect/>
          <a:stretch/>
        </p:blipFill>
        <p:spPr>
          <a:xfrm>
            <a:off x="603496" y="1556792"/>
            <a:ext cx="1080686" cy="1075766"/>
          </a:xfrm>
          <a:prstGeom prst="rect">
            <a:avLst/>
          </a:prstGeom>
          <a:ln w="19050">
            <a:solidFill>
              <a:srgbClr val="0033CC"/>
            </a:solidFill>
          </a:ln>
        </p:spPr>
      </p:pic>
      <p:pic>
        <p:nvPicPr>
          <p:cNvPr id="17" name="Рисунок 16"/>
          <p:cNvPicPr>
            <a:picLocks noChangeAspect="1"/>
          </p:cNvPicPr>
          <p:nvPr/>
        </p:nvPicPr>
        <p:blipFill rotWithShape="1">
          <a:blip r:embed="rId17" cstate="email">
            <a:extLst>
              <a:ext uri="{BEBA8EAE-BF5A-486C-A8C5-ECC9F3942E4B}">
                <a14:imgProps xmlns:a14="http://schemas.microsoft.com/office/drawing/2010/main">
                  <a14:imgLayer r:embed="rId18">
                    <a14:imgEffect>
                      <a14:brightnessContrast contrast="20000"/>
                    </a14:imgEffect>
                  </a14:imgLayer>
                </a14:imgProps>
              </a:ext>
              <a:ext uri="{28A0092B-C50C-407E-A947-70E740481C1C}">
                <a14:useLocalDpi xmlns:a14="http://schemas.microsoft.com/office/drawing/2010/main"/>
              </a:ext>
            </a:extLst>
          </a:blip>
          <a:srcRect/>
          <a:stretch/>
        </p:blipFill>
        <p:spPr>
          <a:xfrm>
            <a:off x="6374579" y="1563279"/>
            <a:ext cx="1011219" cy="1084364"/>
          </a:xfrm>
          <a:prstGeom prst="rect">
            <a:avLst/>
          </a:prstGeom>
          <a:ln w="19050">
            <a:solidFill>
              <a:srgbClr val="0033CC"/>
            </a:solidFill>
          </a:ln>
        </p:spPr>
      </p:pic>
      <p:pic>
        <p:nvPicPr>
          <p:cNvPr id="18" name="Рисунок 17"/>
          <p:cNvPicPr>
            <a:picLocks noChangeAspect="1"/>
          </p:cNvPicPr>
          <p:nvPr/>
        </p:nvPicPr>
        <p:blipFill rotWithShape="1">
          <a:blip r:embed="rId19" cstate="email">
            <a:extLst>
              <a:ext uri="{BEBA8EAE-BF5A-486C-A8C5-ECC9F3942E4B}">
                <a14:imgProps xmlns:a14="http://schemas.microsoft.com/office/drawing/2010/main">
                  <a14:imgLayer r:embed="rId20">
                    <a14:imgEffect>
                      <a14:brightnessContrast contrast="20000"/>
                    </a14:imgEffect>
                  </a14:imgLayer>
                </a14:imgProps>
              </a:ext>
              <a:ext uri="{28A0092B-C50C-407E-A947-70E740481C1C}">
                <a14:useLocalDpi xmlns:a14="http://schemas.microsoft.com/office/drawing/2010/main"/>
              </a:ext>
            </a:extLst>
          </a:blip>
          <a:srcRect/>
          <a:stretch/>
        </p:blipFill>
        <p:spPr>
          <a:xfrm>
            <a:off x="5200826" y="1565414"/>
            <a:ext cx="1108037" cy="1084364"/>
          </a:xfrm>
          <a:prstGeom prst="rect">
            <a:avLst/>
          </a:prstGeom>
          <a:ln w="19050">
            <a:solidFill>
              <a:srgbClr val="0033CC"/>
            </a:solidFill>
          </a:ln>
        </p:spPr>
      </p:pic>
      <p:pic>
        <p:nvPicPr>
          <p:cNvPr id="19" name="Рисунок 18"/>
          <p:cNvPicPr>
            <a:picLocks noChangeAspect="1"/>
          </p:cNvPicPr>
          <p:nvPr/>
        </p:nvPicPr>
        <p:blipFill rotWithShape="1">
          <a:blip r:embed="rId21" cstate="email">
            <a:extLst>
              <a:ext uri="{BEBA8EAE-BF5A-486C-A8C5-ECC9F3942E4B}">
                <a14:imgProps xmlns:a14="http://schemas.microsoft.com/office/drawing/2010/main">
                  <a14:imgLayer r:embed="rId22">
                    <a14:imgEffect>
                      <a14:brightnessContrast contrast="20000"/>
                    </a14:imgEffect>
                  </a14:imgLayer>
                </a14:imgProps>
              </a:ext>
              <a:ext uri="{28A0092B-C50C-407E-A947-70E740481C1C}">
                <a14:useLocalDpi xmlns:a14="http://schemas.microsoft.com/office/drawing/2010/main"/>
              </a:ext>
            </a:extLst>
          </a:blip>
          <a:srcRect/>
          <a:stretch/>
        </p:blipFill>
        <p:spPr>
          <a:xfrm>
            <a:off x="6006593" y="3301115"/>
            <a:ext cx="1155612" cy="1762132"/>
          </a:xfrm>
          <a:prstGeom prst="rect">
            <a:avLst/>
          </a:prstGeom>
          <a:ln w="19050">
            <a:solidFill>
              <a:srgbClr val="C00000"/>
            </a:solidFill>
          </a:ln>
        </p:spPr>
      </p:pic>
      <p:pic>
        <p:nvPicPr>
          <p:cNvPr id="20" name="Рисунок 19"/>
          <p:cNvPicPr>
            <a:picLocks noChangeAspect="1"/>
          </p:cNvPicPr>
          <p:nvPr/>
        </p:nvPicPr>
        <p:blipFill rotWithShape="1">
          <a:blip r:embed="rId23" cstate="email">
            <a:extLst>
              <a:ext uri="{BEBA8EAE-BF5A-486C-A8C5-ECC9F3942E4B}">
                <a14:imgProps xmlns:a14="http://schemas.microsoft.com/office/drawing/2010/main">
                  <a14:imgLayer r:embed="rId24">
                    <a14:imgEffect>
                      <a14:brightnessContrast contrast="20000"/>
                    </a14:imgEffect>
                  </a14:imgLayer>
                </a14:imgProps>
              </a:ext>
              <a:ext uri="{28A0092B-C50C-407E-A947-70E740481C1C}">
                <a14:useLocalDpi xmlns:a14="http://schemas.microsoft.com/office/drawing/2010/main"/>
              </a:ext>
            </a:extLst>
          </a:blip>
          <a:srcRect/>
          <a:stretch/>
        </p:blipFill>
        <p:spPr>
          <a:xfrm>
            <a:off x="4607697" y="3301115"/>
            <a:ext cx="1186258" cy="1762132"/>
          </a:xfrm>
          <a:prstGeom prst="rect">
            <a:avLst/>
          </a:prstGeom>
          <a:ln w="19050">
            <a:solidFill>
              <a:srgbClr val="C00000"/>
            </a:solidFill>
          </a:ln>
        </p:spPr>
      </p:pic>
      <p:cxnSp>
        <p:nvCxnSpPr>
          <p:cNvPr id="21" name="Прямая соединительная линия 20"/>
          <p:cNvCxnSpPr/>
          <p:nvPr/>
        </p:nvCxnSpPr>
        <p:spPr>
          <a:xfrm>
            <a:off x="603496" y="3068960"/>
            <a:ext cx="7845244" cy="0"/>
          </a:xfrm>
          <a:prstGeom prst="line">
            <a:avLst/>
          </a:prstGeom>
          <a:ln w="19050"/>
        </p:spPr>
        <p:style>
          <a:lnRef idx="2">
            <a:schemeClr val="accent3"/>
          </a:lnRef>
          <a:fillRef idx="0">
            <a:schemeClr val="accent3"/>
          </a:fillRef>
          <a:effectRef idx="1">
            <a:schemeClr val="accent3"/>
          </a:effectRef>
          <a:fontRef idx="minor">
            <a:schemeClr val="tx1"/>
          </a:fontRef>
        </p:style>
      </p:cxnSp>
      <p:cxnSp>
        <p:nvCxnSpPr>
          <p:cNvPr id="22" name="Прямая соединительная линия 21"/>
          <p:cNvCxnSpPr/>
          <p:nvPr/>
        </p:nvCxnSpPr>
        <p:spPr>
          <a:xfrm>
            <a:off x="4218711" y="3301115"/>
            <a:ext cx="0" cy="2810988"/>
          </a:xfrm>
          <a:prstGeom prst="line">
            <a:avLst/>
          </a:prstGeom>
          <a:ln w="19050"/>
        </p:spPr>
        <p:style>
          <a:lnRef idx="2">
            <a:schemeClr val="accent3"/>
          </a:lnRef>
          <a:fillRef idx="0">
            <a:schemeClr val="accent3"/>
          </a:fillRef>
          <a:effectRef idx="1">
            <a:schemeClr val="accent3"/>
          </a:effectRef>
          <a:fontRef idx="minor">
            <a:schemeClr val="tx1"/>
          </a:fontRef>
        </p:style>
      </p:cxnSp>
      <p:sp>
        <p:nvSpPr>
          <p:cNvPr id="25" name="Прямоугольник 24"/>
          <p:cNvSpPr/>
          <p:nvPr/>
        </p:nvSpPr>
        <p:spPr>
          <a:xfrm>
            <a:off x="2107366" y="3689909"/>
            <a:ext cx="1876766" cy="118982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70170070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0 0 L 0.25 0 E" pathEditMode="relative" ptsTypes="">
                                      <p:cBhvr>
                                        <p:cTn id="6" dur="2000" fill="hold"/>
                                        <p:tgtEl>
                                          <p:spTgt spid="16"/>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35" presetClass="path" presetSubtype="0" accel="50000" decel="50000" fill="hold" nodeType="clickEffect">
                                  <p:stCondLst>
                                    <p:cond delay="0"/>
                                  </p:stCondLst>
                                  <p:childTnLst>
                                    <p:animMotion origin="layout" path="M 0 0 L -0.25 0 E" pathEditMode="relative" ptsTypes="">
                                      <p:cBhvr>
                                        <p:cTn id="10" dur="2000" fill="hold"/>
                                        <p:tgtEl>
                                          <p:spTgt spid="9"/>
                                        </p:tgtEl>
                                        <p:attrNameLst>
                                          <p:attrName>ppt_x</p:attrName>
                                          <p:attrName>ppt_y</p:attrName>
                                        </p:attrNameLst>
                                      </p:cBhvr>
                                    </p:animMotion>
                                  </p:childTnLst>
                                </p:cTn>
                              </p:par>
                            </p:childTnLst>
                          </p:cTn>
                        </p:par>
                      </p:childTnLst>
                    </p:cTn>
                  </p:par>
                  <p:par>
                    <p:cTn id="11" fill="hold">
                      <p:stCondLst>
                        <p:cond delay="indefinite"/>
                      </p:stCondLst>
                      <p:childTnLst>
                        <p:par>
                          <p:cTn id="12" fill="hold">
                            <p:stCondLst>
                              <p:cond delay="0"/>
                            </p:stCondLst>
                            <p:childTnLst>
                              <p:par>
                                <p:cTn id="13" presetID="63" presetClass="path" presetSubtype="0" accel="50000" decel="50000" fill="hold" nodeType="clickEffect">
                                  <p:stCondLst>
                                    <p:cond delay="0"/>
                                  </p:stCondLst>
                                  <p:childTnLst>
                                    <p:animMotion origin="layout" path="M 0 0 L 0.25 0 E" pathEditMode="relative" ptsTypes="">
                                      <p:cBhvr>
                                        <p:cTn id="14" dur="2000" fill="hold"/>
                                        <p:tgtEl>
                                          <p:spTgt spid="18"/>
                                        </p:tgtEl>
                                        <p:attrNameLst>
                                          <p:attrName>ppt_x</p:attrName>
                                          <p:attrName>ppt_y</p:attrName>
                                        </p:attrNameLst>
                                      </p:cBhvr>
                                    </p:animMotion>
                                  </p:childTnLst>
                                </p:cTn>
                              </p:par>
                            </p:childTnLst>
                          </p:cTn>
                        </p:par>
                      </p:childTnLst>
                    </p:cTn>
                  </p:par>
                  <p:par>
                    <p:cTn id="15" fill="hold">
                      <p:stCondLst>
                        <p:cond delay="indefinite"/>
                      </p:stCondLst>
                      <p:childTnLst>
                        <p:par>
                          <p:cTn id="16" fill="hold">
                            <p:stCondLst>
                              <p:cond delay="0"/>
                            </p:stCondLst>
                            <p:childTnLst>
                              <p:par>
                                <p:cTn id="17" presetID="35" presetClass="path" presetSubtype="0" accel="50000" decel="50000" fill="hold" nodeType="clickEffect">
                                  <p:stCondLst>
                                    <p:cond delay="0"/>
                                  </p:stCondLst>
                                  <p:childTnLst>
                                    <p:animMotion origin="layout" path="M -2.77778E-7 -2.75734E-6 L -0.12726 -0.00671 " pathEditMode="relative" rAng="0" ptsTypes="AA">
                                      <p:cBhvr>
                                        <p:cTn id="18" dur="2000" fill="hold"/>
                                        <p:tgtEl>
                                          <p:spTgt spid="8"/>
                                        </p:tgtEl>
                                        <p:attrNameLst>
                                          <p:attrName>ppt_x</p:attrName>
                                          <p:attrName>ppt_y</p:attrName>
                                        </p:attrNameLst>
                                      </p:cBhvr>
                                      <p:rCtr x="-6372" y="-347"/>
                                    </p:animMotion>
                                  </p:childTnLst>
                                </p:cTn>
                              </p:par>
                            </p:childTnLst>
                          </p:cTn>
                        </p:par>
                      </p:childTnLst>
                    </p:cTn>
                  </p:par>
                  <p:par>
                    <p:cTn id="19" fill="hold">
                      <p:stCondLst>
                        <p:cond delay="indefinite"/>
                      </p:stCondLst>
                      <p:childTnLst>
                        <p:par>
                          <p:cTn id="20" fill="hold">
                            <p:stCondLst>
                              <p:cond delay="0"/>
                            </p:stCondLst>
                            <p:childTnLst>
                              <p:par>
                                <p:cTn id="21" presetID="35" presetClass="path" presetSubtype="0" accel="50000" decel="50000" fill="hold" nodeType="clickEffect">
                                  <p:stCondLst>
                                    <p:cond delay="0"/>
                                  </p:stCondLst>
                                  <p:childTnLst>
                                    <p:animMotion origin="layout" path="M -0.00764 -0.01041 L -0.14184 -0.00624 " pathEditMode="relative" rAng="0" ptsTypes="AA">
                                      <p:cBhvr>
                                        <p:cTn id="22" dur="2000" fill="hold"/>
                                        <p:tgtEl>
                                          <p:spTgt spid="17"/>
                                        </p:tgtEl>
                                        <p:attrNameLst>
                                          <p:attrName>ppt_x</p:attrName>
                                          <p:attrName>ppt_y</p:attrName>
                                        </p:attrNameLst>
                                      </p:cBhvr>
                                      <p:rCtr x="-6719" y="208"/>
                                    </p:animMotion>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7">
                                            <p:txEl>
                                              <p:pRg st="11" end="11"/>
                                            </p:txEl>
                                          </p:spTgt>
                                        </p:tgtEl>
                                        <p:attrNameLst>
                                          <p:attrName>style.visibility</p:attrName>
                                        </p:attrNameLst>
                                      </p:cBhvr>
                                      <p:to>
                                        <p:strVal val="visible"/>
                                      </p:to>
                                    </p:set>
                                    <p:animEffect transition="in" filter="fade">
                                      <p:cBhvr>
                                        <p:cTn id="32" dur="1000"/>
                                        <p:tgtEl>
                                          <p:spTgt spid="7">
                                            <p:txEl>
                                              <p:pRg st="11" end="11"/>
                                            </p:txEl>
                                          </p:spTgt>
                                        </p:tgtEl>
                                      </p:cBhvr>
                                    </p:animEffect>
                                    <p:anim calcmode="lin" valueType="num">
                                      <p:cBhvr>
                                        <p:cTn id="33" dur="1000" fill="hold"/>
                                        <p:tgtEl>
                                          <p:spTgt spid="7">
                                            <p:txEl>
                                              <p:pRg st="11" end="11"/>
                                            </p:txEl>
                                          </p:spTgt>
                                        </p:tgtEl>
                                        <p:attrNameLst>
                                          <p:attrName>ppt_x</p:attrName>
                                        </p:attrNameLst>
                                      </p:cBhvr>
                                      <p:tavLst>
                                        <p:tav tm="0">
                                          <p:val>
                                            <p:strVal val="#ppt_x"/>
                                          </p:val>
                                        </p:tav>
                                        <p:tav tm="100000">
                                          <p:val>
                                            <p:strVal val="#ppt_x"/>
                                          </p:val>
                                        </p:tav>
                                      </p:tavLst>
                                    </p:anim>
                                    <p:anim calcmode="lin" valueType="num">
                                      <p:cBhvr>
                                        <p:cTn id="34" dur="1000" fill="hold"/>
                                        <p:tgtEl>
                                          <p:spTgt spid="7">
                                            <p:txEl>
                                              <p:pRg st="11" end="11"/>
                                            </p:txEl>
                                          </p:spTgt>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7">
                                            <p:txEl>
                                              <p:pRg st="18" end="18"/>
                                            </p:txEl>
                                          </p:spTgt>
                                        </p:tgtEl>
                                        <p:attrNameLst>
                                          <p:attrName>style.visibility</p:attrName>
                                        </p:attrNameLst>
                                      </p:cBhvr>
                                      <p:to>
                                        <p:strVal val="visible"/>
                                      </p:to>
                                    </p:set>
                                    <p:animEffect transition="in" filter="fade">
                                      <p:cBhvr>
                                        <p:cTn id="44" dur="1000"/>
                                        <p:tgtEl>
                                          <p:spTgt spid="7">
                                            <p:txEl>
                                              <p:pRg st="18" end="18"/>
                                            </p:txEl>
                                          </p:spTgt>
                                        </p:tgtEl>
                                      </p:cBhvr>
                                    </p:animEffect>
                                    <p:anim calcmode="lin" valueType="num">
                                      <p:cBhvr>
                                        <p:cTn id="45" dur="1000" fill="hold"/>
                                        <p:tgtEl>
                                          <p:spTgt spid="7">
                                            <p:txEl>
                                              <p:pRg st="18" end="18"/>
                                            </p:txEl>
                                          </p:spTgt>
                                        </p:tgtEl>
                                        <p:attrNameLst>
                                          <p:attrName>ppt_x</p:attrName>
                                        </p:attrNameLst>
                                      </p:cBhvr>
                                      <p:tavLst>
                                        <p:tav tm="0">
                                          <p:val>
                                            <p:strVal val="#ppt_x"/>
                                          </p:val>
                                        </p:tav>
                                        <p:tav tm="100000">
                                          <p:val>
                                            <p:strVal val="#ppt_x"/>
                                          </p:val>
                                        </p:tav>
                                      </p:tavLst>
                                    </p:anim>
                                    <p:anim calcmode="lin" valueType="num">
                                      <p:cBhvr>
                                        <p:cTn id="46" dur="1000" fill="hold"/>
                                        <p:tgtEl>
                                          <p:spTgt spid="7">
                                            <p:txEl>
                                              <p:pRg st="18" end="18"/>
                                            </p:txEl>
                                          </p:spTgt>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7">
                                            <p:txEl>
                                              <p:pRg st="19" end="19"/>
                                            </p:txEl>
                                          </p:spTgt>
                                        </p:tgtEl>
                                        <p:attrNameLst>
                                          <p:attrName>style.visibility</p:attrName>
                                        </p:attrNameLst>
                                      </p:cBhvr>
                                      <p:to>
                                        <p:strVal val="visible"/>
                                      </p:to>
                                    </p:set>
                                    <p:animEffect transition="in" filter="fade">
                                      <p:cBhvr>
                                        <p:cTn id="49" dur="1000"/>
                                        <p:tgtEl>
                                          <p:spTgt spid="7">
                                            <p:txEl>
                                              <p:pRg st="19" end="19"/>
                                            </p:txEl>
                                          </p:spTgt>
                                        </p:tgtEl>
                                      </p:cBhvr>
                                    </p:animEffect>
                                    <p:anim calcmode="lin" valueType="num">
                                      <p:cBhvr>
                                        <p:cTn id="50" dur="1000" fill="hold"/>
                                        <p:tgtEl>
                                          <p:spTgt spid="7">
                                            <p:txEl>
                                              <p:pRg st="19" end="19"/>
                                            </p:txEl>
                                          </p:spTgt>
                                        </p:tgtEl>
                                        <p:attrNameLst>
                                          <p:attrName>ppt_x</p:attrName>
                                        </p:attrNameLst>
                                      </p:cBhvr>
                                      <p:tavLst>
                                        <p:tav tm="0">
                                          <p:val>
                                            <p:strVal val="#ppt_x"/>
                                          </p:val>
                                        </p:tav>
                                        <p:tav tm="100000">
                                          <p:val>
                                            <p:strVal val="#ppt_x"/>
                                          </p:val>
                                        </p:tav>
                                      </p:tavLst>
                                    </p:anim>
                                    <p:anim calcmode="lin" valueType="num">
                                      <p:cBhvr>
                                        <p:cTn id="51" dur="1000" fill="hold"/>
                                        <p:tgtEl>
                                          <p:spTgt spid="7">
                                            <p:txEl>
                                              <p:pRg st="19" end="19"/>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16" presetClass="entr" presetSubtype="21" fill="hold" nodeType="click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barn(inVertical)">
                                      <p:cBhvr>
                                        <p:cTn id="56" dur="500"/>
                                        <p:tgtEl>
                                          <p:spTgt spid="20"/>
                                        </p:tgtEl>
                                      </p:cBhvr>
                                    </p:animEffect>
                                  </p:childTnLst>
                                </p:cTn>
                              </p:par>
                            </p:childTnLst>
                          </p:cTn>
                        </p:par>
                      </p:childTnLst>
                    </p:cTn>
                  </p:par>
                  <p:par>
                    <p:cTn id="57" fill="hold">
                      <p:stCondLst>
                        <p:cond delay="indefinite"/>
                      </p:stCondLst>
                      <p:childTnLst>
                        <p:par>
                          <p:cTn id="58" fill="hold">
                            <p:stCondLst>
                              <p:cond delay="0"/>
                            </p:stCondLst>
                            <p:childTnLst>
                              <p:par>
                                <p:cTn id="59" presetID="16" presetClass="entr" presetSubtype="21" fill="hold" nodeType="click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barn(inVertical)">
                                      <p:cBhvr>
                                        <p:cTn id="61" dur="500"/>
                                        <p:tgtEl>
                                          <p:spTgt spid="19"/>
                                        </p:tgtEl>
                                      </p:cBhvr>
                                    </p:animEffect>
                                  </p:childTnLst>
                                </p:cTn>
                              </p:par>
                            </p:childTnLst>
                          </p:cTn>
                        </p:par>
                      </p:childTnLst>
                    </p:cTn>
                  </p:par>
                  <p:par>
                    <p:cTn id="62" fill="hold">
                      <p:stCondLst>
                        <p:cond delay="indefinite"/>
                      </p:stCondLst>
                      <p:childTnLst>
                        <p:par>
                          <p:cTn id="63" fill="hold">
                            <p:stCondLst>
                              <p:cond delay="0"/>
                            </p:stCondLst>
                            <p:childTnLst>
                              <p:par>
                                <p:cTn id="64" presetID="16" presetClass="entr" presetSubtype="21" fill="hold" nodeType="clickEffect">
                                  <p:stCondLst>
                                    <p:cond delay="0"/>
                                  </p:stCondLst>
                                  <p:childTnLst>
                                    <p:set>
                                      <p:cBhvr>
                                        <p:cTn id="65" dur="1" fill="hold">
                                          <p:stCondLst>
                                            <p:cond delay="0"/>
                                          </p:stCondLst>
                                        </p:cTn>
                                        <p:tgtEl>
                                          <p:spTgt spid="3"/>
                                        </p:tgtEl>
                                        <p:attrNameLst>
                                          <p:attrName>style.visibility</p:attrName>
                                        </p:attrNameLst>
                                      </p:cBhvr>
                                      <p:to>
                                        <p:strVal val="visible"/>
                                      </p:to>
                                    </p:set>
                                    <p:animEffect transition="in" filter="barn(inVertical)">
                                      <p:cBhvr>
                                        <p:cTn id="6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emai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a:stretch/>
        </p:blipFill>
        <p:spPr>
          <a:xfrm rot="16200000">
            <a:off x="1323873" y="-945648"/>
            <a:ext cx="6496256" cy="8784975"/>
          </a:xfrm>
          <a:prstGeom prst="rect">
            <a:avLst/>
          </a:prstGeom>
        </p:spPr>
      </p:pic>
      <p:sp>
        <p:nvSpPr>
          <p:cNvPr id="7" name="Прямоугольник 6"/>
          <p:cNvSpPr/>
          <p:nvPr/>
        </p:nvSpPr>
        <p:spPr>
          <a:xfrm>
            <a:off x="539553" y="612918"/>
            <a:ext cx="8064896" cy="56166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b="1" dirty="0" smtClean="0"/>
              <a:t> </a:t>
            </a:r>
          </a:p>
          <a:p>
            <a:endParaRPr lang="ru-RU" sz="2000" b="1" dirty="0"/>
          </a:p>
          <a:p>
            <a:endParaRPr lang="ru-RU" sz="2000" b="1" dirty="0" smtClean="0"/>
          </a:p>
          <a:p>
            <a:endParaRPr lang="ru-RU" sz="2000" b="1" dirty="0"/>
          </a:p>
          <a:p>
            <a:endParaRPr lang="ru-RU" sz="2000" b="1" dirty="0" smtClean="0"/>
          </a:p>
          <a:p>
            <a:endParaRPr lang="ru-RU" sz="2000" b="1" dirty="0"/>
          </a:p>
          <a:p>
            <a:endParaRPr lang="ru-RU" sz="2000" b="1" dirty="0" smtClean="0"/>
          </a:p>
          <a:p>
            <a:endParaRPr lang="ru-RU" sz="2000" b="1" dirty="0"/>
          </a:p>
          <a:p>
            <a:endParaRPr lang="ru-RU" sz="2000" b="1" dirty="0" smtClean="0"/>
          </a:p>
          <a:p>
            <a:endParaRPr lang="ru-RU" sz="2000" b="1" dirty="0"/>
          </a:p>
          <a:p>
            <a:endParaRPr lang="ru-RU" sz="2000" b="1" dirty="0" smtClean="0"/>
          </a:p>
          <a:p>
            <a:endParaRPr lang="ru-RU" sz="2000" b="1" dirty="0" smtClean="0"/>
          </a:p>
          <a:p>
            <a:r>
              <a:rPr lang="ru-RU" sz="2000" b="1" dirty="0"/>
              <a:t> </a:t>
            </a:r>
            <a:r>
              <a:rPr lang="ru-RU" sz="2000" b="1" dirty="0" smtClean="0"/>
              <a:t>         - Что  обозначает  цифра  4?</a:t>
            </a:r>
          </a:p>
          <a:p>
            <a:r>
              <a:rPr lang="ru-RU" sz="2000" b="1" i="1" dirty="0" smtClean="0">
                <a:solidFill>
                  <a:srgbClr val="0033CC"/>
                </a:solidFill>
              </a:rPr>
              <a:t>         -  Цифра  4  обозначает  ЧЕТЫРЕ  предмета.</a:t>
            </a:r>
            <a:endParaRPr lang="ru-RU" sz="2000" b="1" i="1" dirty="0">
              <a:solidFill>
                <a:srgbClr val="0033CC"/>
              </a:solidFill>
            </a:endParaRPr>
          </a:p>
          <a:p>
            <a:r>
              <a:rPr lang="ru-RU" sz="2000" b="1" dirty="0" smtClean="0"/>
              <a:t>         -  Посчитай  предметы.</a:t>
            </a:r>
          </a:p>
          <a:p>
            <a:endParaRPr lang="ru-RU" sz="2000" b="1" dirty="0"/>
          </a:p>
          <a:p>
            <a:endParaRPr lang="ru-RU" sz="2000" b="1" dirty="0" smtClean="0"/>
          </a:p>
          <a:p>
            <a:endParaRPr lang="ru-RU" sz="2000" b="1" dirty="0"/>
          </a:p>
          <a:p>
            <a:endParaRPr lang="ru-RU" sz="2000" b="1" dirty="0" smtClean="0"/>
          </a:p>
          <a:p>
            <a:endParaRPr lang="ru-RU" sz="2000" b="1" dirty="0"/>
          </a:p>
          <a:p>
            <a:endParaRPr lang="ru-RU" sz="2000" b="1" dirty="0" smtClean="0"/>
          </a:p>
          <a:p>
            <a:r>
              <a:rPr lang="ru-RU" sz="2000" b="1" dirty="0" smtClean="0"/>
              <a:t>                                  - Посчитай  предметы  на  каждой  </a:t>
            </a:r>
            <a:endParaRPr lang="ru-RU" sz="2000" b="1" dirty="0"/>
          </a:p>
          <a:p>
            <a:r>
              <a:rPr lang="ru-RU" sz="2000" b="1" dirty="0" smtClean="0"/>
              <a:t>                                  картинке  и  покажи  подходящую  </a:t>
            </a:r>
          </a:p>
          <a:p>
            <a:r>
              <a:rPr lang="ru-RU" sz="2000" b="1" dirty="0" smtClean="0"/>
              <a:t>                                  цифру.</a:t>
            </a:r>
            <a:endParaRPr lang="ru-RU" sz="2000" b="1" dirty="0"/>
          </a:p>
          <a:p>
            <a:endParaRPr lang="ru-RU" sz="2000" b="1" dirty="0" smtClean="0"/>
          </a:p>
          <a:p>
            <a:endParaRPr lang="ru-RU" sz="2000" b="1" dirty="0"/>
          </a:p>
          <a:p>
            <a:endParaRPr lang="ru-RU" sz="2000" b="1" dirty="0" smtClean="0"/>
          </a:p>
          <a:p>
            <a:endParaRPr lang="ru-RU" sz="2000" b="1" dirty="0"/>
          </a:p>
          <a:p>
            <a:endParaRPr lang="ru-RU" sz="2000" b="1" dirty="0" smtClean="0"/>
          </a:p>
          <a:p>
            <a:endParaRPr lang="ru-RU" sz="2000" b="1" dirty="0"/>
          </a:p>
          <a:p>
            <a:endParaRPr lang="ru-RU" sz="2000" b="1" dirty="0"/>
          </a:p>
        </p:txBody>
      </p:sp>
      <p:pic>
        <p:nvPicPr>
          <p:cNvPr id="6" name="Рисунок 5"/>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2488405" y="862320"/>
            <a:ext cx="3843776" cy="1344706"/>
          </a:xfrm>
          <a:prstGeom prst="rect">
            <a:avLst/>
          </a:prstGeom>
        </p:spPr>
      </p:pic>
      <p:pic>
        <p:nvPicPr>
          <p:cNvPr id="8" name="Рисунок 7"/>
          <p:cNvPicPr>
            <a:picLocks noChangeAspect="1"/>
          </p:cNvPicPr>
          <p:nvPr/>
        </p:nvPicPr>
        <p:blipFill rotWithShape="1">
          <a:blip r:embed="rId5" cstate="email">
            <a:extLst>
              <a:ext uri="{BEBA8EAE-BF5A-486C-A8C5-ECC9F3942E4B}">
                <a14:imgProps xmlns:a14="http://schemas.microsoft.com/office/drawing/2010/main">
                  <a14:imgLayer r:embed="rId6">
                    <a14:imgEffect>
                      <a14:brightnessContrast contrast="20000"/>
                    </a14:imgEffect>
                  </a14:imgLayer>
                </a14:imgProps>
              </a:ext>
              <a:ext uri="{28A0092B-C50C-407E-A947-70E740481C1C}">
                <a14:useLocalDpi xmlns:a14="http://schemas.microsoft.com/office/drawing/2010/main"/>
              </a:ext>
            </a:extLst>
          </a:blip>
          <a:srcRect/>
          <a:stretch/>
        </p:blipFill>
        <p:spPr>
          <a:xfrm>
            <a:off x="2236133" y="3271549"/>
            <a:ext cx="1083056" cy="1387574"/>
          </a:xfrm>
          <a:prstGeom prst="rect">
            <a:avLst/>
          </a:prstGeom>
        </p:spPr>
      </p:pic>
      <p:pic>
        <p:nvPicPr>
          <p:cNvPr id="9" name="Рисунок 8"/>
          <p:cNvPicPr>
            <a:picLocks noChangeAspect="1"/>
          </p:cNvPicPr>
          <p:nvPr/>
        </p:nvPicPr>
        <p:blipFill rotWithShape="1">
          <a:blip r:embed="rId7" cstate="email">
            <a:extLst>
              <a:ext uri="{BEBA8EAE-BF5A-486C-A8C5-ECC9F3942E4B}">
                <a14:imgProps xmlns:a14="http://schemas.microsoft.com/office/drawing/2010/main">
                  <a14:imgLayer r:embed="rId8">
                    <a14:imgEffect>
                      <a14:brightnessContrast contrast="20000"/>
                    </a14:imgEffect>
                  </a14:imgLayer>
                </a14:imgProps>
              </a:ext>
              <a:ext uri="{28A0092B-C50C-407E-A947-70E740481C1C}">
                <a14:useLocalDpi xmlns:a14="http://schemas.microsoft.com/office/drawing/2010/main"/>
              </a:ext>
            </a:extLst>
          </a:blip>
          <a:srcRect/>
          <a:stretch/>
        </p:blipFill>
        <p:spPr>
          <a:xfrm>
            <a:off x="7078710" y="3271549"/>
            <a:ext cx="1125550" cy="1407195"/>
          </a:xfrm>
          <a:prstGeom prst="rect">
            <a:avLst/>
          </a:prstGeom>
        </p:spPr>
      </p:pic>
      <p:pic>
        <p:nvPicPr>
          <p:cNvPr id="10" name="Рисунок 9"/>
          <p:cNvPicPr>
            <a:picLocks noChangeAspect="1"/>
          </p:cNvPicPr>
          <p:nvPr/>
        </p:nvPicPr>
        <p:blipFill rotWithShape="1">
          <a:blip r:embed="rId9" cstate="email">
            <a:extLst>
              <a:ext uri="{BEBA8EAE-BF5A-486C-A8C5-ECC9F3942E4B}">
                <a14:imgProps xmlns:a14="http://schemas.microsoft.com/office/drawing/2010/main">
                  <a14:imgLayer r:embed="rId10">
                    <a14:imgEffect>
                      <a14:brightnessContrast contrast="20000"/>
                    </a14:imgEffect>
                  </a14:imgLayer>
                </a14:imgProps>
              </a:ext>
              <a:ext uri="{28A0092B-C50C-407E-A947-70E740481C1C}">
                <a14:useLocalDpi xmlns:a14="http://schemas.microsoft.com/office/drawing/2010/main"/>
              </a:ext>
            </a:extLst>
          </a:blip>
          <a:srcRect/>
          <a:stretch/>
        </p:blipFill>
        <p:spPr>
          <a:xfrm>
            <a:off x="704999" y="3280665"/>
            <a:ext cx="1134321" cy="1398080"/>
          </a:xfrm>
          <a:prstGeom prst="rect">
            <a:avLst/>
          </a:prstGeom>
        </p:spPr>
      </p:pic>
      <p:pic>
        <p:nvPicPr>
          <p:cNvPr id="12" name="Рисунок 11"/>
          <p:cNvPicPr>
            <a:picLocks noChangeAspect="1"/>
          </p:cNvPicPr>
          <p:nvPr/>
        </p:nvPicPr>
        <p:blipFill rotWithShape="1">
          <a:blip r:embed="rId11" cstate="email">
            <a:extLst>
              <a:ext uri="{BEBA8EAE-BF5A-486C-A8C5-ECC9F3942E4B}">
                <a14:imgProps xmlns:a14="http://schemas.microsoft.com/office/drawing/2010/main">
                  <a14:imgLayer r:embed="rId12">
                    <a14:imgEffect>
                      <a14:brightnessContrast contrast="20000"/>
                    </a14:imgEffect>
                  </a14:imgLayer>
                </a14:imgProps>
              </a:ext>
              <a:ext uri="{28A0092B-C50C-407E-A947-70E740481C1C}">
                <a14:useLocalDpi xmlns:a14="http://schemas.microsoft.com/office/drawing/2010/main"/>
              </a:ext>
            </a:extLst>
          </a:blip>
          <a:srcRect/>
          <a:stretch/>
        </p:blipFill>
        <p:spPr>
          <a:xfrm>
            <a:off x="5378235" y="3280665"/>
            <a:ext cx="1220232" cy="1398080"/>
          </a:xfrm>
          <a:prstGeom prst="rect">
            <a:avLst/>
          </a:prstGeom>
        </p:spPr>
      </p:pic>
      <p:pic>
        <p:nvPicPr>
          <p:cNvPr id="15" name="Рисунок 14"/>
          <p:cNvPicPr>
            <a:picLocks noChangeAspect="1"/>
          </p:cNvPicPr>
          <p:nvPr/>
        </p:nvPicPr>
        <p:blipFill rotWithShape="1">
          <a:blip r:embed="rId13" cstate="email">
            <a:extLst>
              <a:ext uri="{28A0092B-C50C-407E-A947-70E740481C1C}">
                <a14:useLocalDpi xmlns:a14="http://schemas.microsoft.com/office/drawing/2010/main"/>
              </a:ext>
            </a:extLst>
          </a:blip>
          <a:srcRect/>
          <a:stretch/>
        </p:blipFill>
        <p:spPr>
          <a:xfrm>
            <a:off x="6907720" y="780350"/>
            <a:ext cx="1467530" cy="1378113"/>
          </a:xfrm>
          <a:prstGeom prst="rect">
            <a:avLst/>
          </a:prstGeom>
        </p:spPr>
      </p:pic>
      <p:sp>
        <p:nvSpPr>
          <p:cNvPr id="16" name="Прямоугольник 15"/>
          <p:cNvSpPr/>
          <p:nvPr/>
        </p:nvSpPr>
        <p:spPr>
          <a:xfrm>
            <a:off x="603084" y="780351"/>
            <a:ext cx="1469929" cy="1508644"/>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9600" b="1" dirty="0"/>
              <a:t>4</a:t>
            </a:r>
          </a:p>
        </p:txBody>
      </p:sp>
      <p:pic>
        <p:nvPicPr>
          <p:cNvPr id="17" name="Рисунок 16"/>
          <p:cNvPicPr>
            <a:picLocks noChangeAspect="1"/>
          </p:cNvPicPr>
          <p:nvPr/>
        </p:nvPicPr>
        <p:blipFill rotWithShape="1">
          <a:blip r:embed="rId14" cstate="email">
            <a:extLst>
              <a:ext uri="{BEBA8EAE-BF5A-486C-A8C5-ECC9F3942E4B}">
                <a14:imgProps xmlns:a14="http://schemas.microsoft.com/office/drawing/2010/main">
                  <a14:imgLayer r:embed="rId15">
                    <a14:imgEffect>
                      <a14:brightnessContrast contrast="20000"/>
                    </a14:imgEffect>
                  </a14:imgLayer>
                </a14:imgProps>
              </a:ext>
              <a:ext uri="{28A0092B-C50C-407E-A947-70E740481C1C}">
                <a14:useLocalDpi xmlns:a14="http://schemas.microsoft.com/office/drawing/2010/main"/>
              </a:ext>
            </a:extLst>
          </a:blip>
          <a:srcRect/>
          <a:stretch/>
        </p:blipFill>
        <p:spPr>
          <a:xfrm>
            <a:off x="3775302" y="3297158"/>
            <a:ext cx="1173711" cy="1381587"/>
          </a:xfrm>
          <a:prstGeom prst="rect">
            <a:avLst/>
          </a:prstGeom>
        </p:spPr>
      </p:pic>
      <p:pic>
        <p:nvPicPr>
          <p:cNvPr id="18" name="Picture 2"/>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704999" y="2374489"/>
            <a:ext cx="279357" cy="358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Рисунок 18"/>
          <p:cNvPicPr>
            <a:picLocks noChangeAspect="1"/>
          </p:cNvPicPr>
          <p:nvPr/>
        </p:nvPicPr>
        <p:blipFill rotWithShape="1">
          <a:blip r:embed="rId17" cstate="email">
            <a:extLst>
              <a:ext uri="{BEBA8EAE-BF5A-486C-A8C5-ECC9F3942E4B}">
                <a14:imgProps xmlns:a14="http://schemas.microsoft.com/office/drawing/2010/main">
                  <a14:imgLayer r:embed="rId18">
                    <a14:imgEffect>
                      <a14:brightnessContrast contrast="20000"/>
                    </a14:imgEffect>
                  </a14:imgLayer>
                </a14:imgProps>
              </a:ext>
              <a:ext uri="{28A0092B-C50C-407E-A947-70E740481C1C}">
                <a14:useLocalDpi xmlns:a14="http://schemas.microsoft.com/office/drawing/2010/main"/>
              </a:ext>
            </a:extLst>
          </a:blip>
          <a:srcRect/>
          <a:stretch/>
        </p:blipFill>
        <p:spPr>
          <a:xfrm>
            <a:off x="654006" y="4935912"/>
            <a:ext cx="1368083" cy="1281343"/>
          </a:xfrm>
          <a:prstGeom prst="rect">
            <a:avLst/>
          </a:prstGeom>
        </p:spPr>
      </p:pic>
      <p:pic>
        <p:nvPicPr>
          <p:cNvPr id="20" name="Рисунок 19"/>
          <p:cNvPicPr>
            <a:picLocks noChangeAspect="1"/>
          </p:cNvPicPr>
          <p:nvPr/>
        </p:nvPicPr>
        <p:blipFill rotWithShape="1">
          <a:blip r:embed="rId19" cstate="email">
            <a:extLst>
              <a:ext uri="{BEBA8EAE-BF5A-486C-A8C5-ECC9F3942E4B}">
                <a14:imgProps xmlns:a14="http://schemas.microsoft.com/office/drawing/2010/main">
                  <a14:imgLayer r:embed="rId20">
                    <a14:imgEffect>
                      <a14:brightnessContrast contrast="20000"/>
                    </a14:imgEffect>
                  </a14:imgLayer>
                </a14:imgProps>
              </a:ext>
              <a:ext uri="{28A0092B-C50C-407E-A947-70E740481C1C}">
                <a14:useLocalDpi xmlns:a14="http://schemas.microsoft.com/office/drawing/2010/main"/>
              </a:ext>
            </a:extLst>
          </a:blip>
          <a:srcRect/>
          <a:stretch/>
        </p:blipFill>
        <p:spPr>
          <a:xfrm>
            <a:off x="7078710" y="4932076"/>
            <a:ext cx="1368083" cy="1281343"/>
          </a:xfrm>
          <a:prstGeom prst="rect">
            <a:avLst/>
          </a:prstGeom>
        </p:spPr>
      </p:pic>
      <p:cxnSp>
        <p:nvCxnSpPr>
          <p:cNvPr id="21" name="Прямая соединительная линия 20"/>
          <p:cNvCxnSpPr/>
          <p:nvPr/>
        </p:nvCxnSpPr>
        <p:spPr>
          <a:xfrm flipV="1">
            <a:off x="603084" y="4869159"/>
            <a:ext cx="7772166" cy="2"/>
          </a:xfrm>
          <a:prstGeom prst="line">
            <a:avLst/>
          </a:prstGeom>
          <a:ln w="19050"/>
        </p:spPr>
        <p:style>
          <a:lnRef idx="2">
            <a:schemeClr val="accent3"/>
          </a:lnRef>
          <a:fillRef idx="0">
            <a:schemeClr val="accent3"/>
          </a:fillRef>
          <a:effectRef idx="1">
            <a:schemeClr val="accent3"/>
          </a:effectRef>
          <a:fontRef idx="minor">
            <a:schemeClr val="tx1"/>
          </a:fontRef>
        </p:style>
      </p:cxnSp>
      <p:sp>
        <p:nvSpPr>
          <p:cNvPr id="22" name="Прямоугольник 21"/>
          <p:cNvSpPr/>
          <p:nvPr/>
        </p:nvSpPr>
        <p:spPr>
          <a:xfrm>
            <a:off x="1625276" y="4987596"/>
            <a:ext cx="396813" cy="549304"/>
          </a:xfrm>
          <a:prstGeom prst="rect">
            <a:avLst/>
          </a:prstGeom>
          <a:solidFill>
            <a:srgbClr val="EEBE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Прямоугольник 22"/>
          <p:cNvSpPr/>
          <p:nvPr/>
        </p:nvSpPr>
        <p:spPr>
          <a:xfrm>
            <a:off x="7978437" y="4987596"/>
            <a:ext cx="396813" cy="549304"/>
          </a:xfrm>
          <a:prstGeom prst="rect">
            <a:avLst/>
          </a:prstGeom>
          <a:solidFill>
            <a:srgbClr val="EEBE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70170070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12" end="12"/>
                                            </p:txEl>
                                          </p:spTgt>
                                        </p:tgtEl>
                                        <p:attrNameLst>
                                          <p:attrName>style.visibility</p:attrName>
                                        </p:attrNameLst>
                                      </p:cBhvr>
                                      <p:to>
                                        <p:strVal val="visible"/>
                                      </p:to>
                                    </p:set>
                                    <p:animEffect transition="in" filter="fade">
                                      <p:cBhvr>
                                        <p:cTn id="7" dur="1000"/>
                                        <p:tgtEl>
                                          <p:spTgt spid="7">
                                            <p:txEl>
                                              <p:pRg st="12" end="12"/>
                                            </p:txEl>
                                          </p:spTgt>
                                        </p:tgtEl>
                                      </p:cBhvr>
                                    </p:animEffect>
                                    <p:anim calcmode="lin" valueType="num">
                                      <p:cBhvr>
                                        <p:cTn id="8" dur="1000" fill="hold"/>
                                        <p:tgtEl>
                                          <p:spTgt spid="7">
                                            <p:txEl>
                                              <p:pRg st="12" end="12"/>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12" end="1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xEl>
                                              <p:pRg st="13" end="13"/>
                                            </p:txEl>
                                          </p:spTgt>
                                        </p:tgtEl>
                                        <p:attrNameLst>
                                          <p:attrName>style.visibility</p:attrName>
                                        </p:attrNameLst>
                                      </p:cBhvr>
                                      <p:to>
                                        <p:strVal val="visible"/>
                                      </p:to>
                                    </p:set>
                                    <p:animEffect transition="in" filter="fade">
                                      <p:cBhvr>
                                        <p:cTn id="14" dur="1000"/>
                                        <p:tgtEl>
                                          <p:spTgt spid="7">
                                            <p:txEl>
                                              <p:pRg st="13" end="13"/>
                                            </p:txEl>
                                          </p:spTgt>
                                        </p:tgtEl>
                                      </p:cBhvr>
                                    </p:animEffect>
                                    <p:anim calcmode="lin" valueType="num">
                                      <p:cBhvr>
                                        <p:cTn id="15" dur="1000" fill="hold"/>
                                        <p:tgtEl>
                                          <p:spTgt spid="7">
                                            <p:txEl>
                                              <p:pRg st="13" end="13"/>
                                            </p:txEl>
                                          </p:spTgt>
                                        </p:tgtEl>
                                        <p:attrNameLst>
                                          <p:attrName>ppt_x</p:attrName>
                                        </p:attrNameLst>
                                      </p:cBhvr>
                                      <p:tavLst>
                                        <p:tav tm="0">
                                          <p:val>
                                            <p:strVal val="#ppt_x"/>
                                          </p:val>
                                        </p:tav>
                                        <p:tav tm="100000">
                                          <p:val>
                                            <p:strVal val="#ppt_x"/>
                                          </p:val>
                                        </p:tav>
                                      </p:tavLst>
                                    </p:anim>
                                    <p:anim calcmode="lin" valueType="num">
                                      <p:cBhvr>
                                        <p:cTn id="16" dur="1000" fill="hold"/>
                                        <p:tgtEl>
                                          <p:spTgt spid="7">
                                            <p:txEl>
                                              <p:pRg st="13" end="1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
                                            <p:txEl>
                                              <p:pRg st="14" end="14"/>
                                            </p:txEl>
                                          </p:spTgt>
                                        </p:tgtEl>
                                        <p:attrNameLst>
                                          <p:attrName>style.visibility</p:attrName>
                                        </p:attrNameLst>
                                      </p:cBhvr>
                                      <p:to>
                                        <p:strVal val="visible"/>
                                      </p:to>
                                    </p:set>
                                    <p:animEffect transition="in" filter="fade">
                                      <p:cBhvr>
                                        <p:cTn id="21" dur="1000"/>
                                        <p:tgtEl>
                                          <p:spTgt spid="7">
                                            <p:txEl>
                                              <p:pRg st="14" end="14"/>
                                            </p:txEl>
                                          </p:spTgt>
                                        </p:tgtEl>
                                      </p:cBhvr>
                                    </p:animEffect>
                                    <p:anim calcmode="lin" valueType="num">
                                      <p:cBhvr>
                                        <p:cTn id="22" dur="1000" fill="hold"/>
                                        <p:tgtEl>
                                          <p:spTgt spid="7">
                                            <p:txEl>
                                              <p:pRg st="14" end="14"/>
                                            </p:txEl>
                                          </p:spTgt>
                                        </p:tgtEl>
                                        <p:attrNameLst>
                                          <p:attrName>ppt_x</p:attrName>
                                        </p:attrNameLst>
                                      </p:cBhvr>
                                      <p:tavLst>
                                        <p:tav tm="0">
                                          <p:val>
                                            <p:strVal val="#ppt_x"/>
                                          </p:val>
                                        </p:tav>
                                        <p:tav tm="100000">
                                          <p:val>
                                            <p:strVal val="#ppt_x"/>
                                          </p:val>
                                        </p:tav>
                                      </p:tavLst>
                                    </p:anim>
                                    <p:anim calcmode="lin" valueType="num">
                                      <p:cBhvr>
                                        <p:cTn id="23" dur="1000" fill="hold"/>
                                        <p:tgtEl>
                                          <p:spTgt spid="7">
                                            <p:txEl>
                                              <p:pRg st="14" end="1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1+#ppt_w/2"/>
                                          </p:val>
                                        </p:tav>
                                        <p:tav tm="100000">
                                          <p:val>
                                            <p:strVal val="#ppt_x"/>
                                          </p:val>
                                        </p:tav>
                                      </p:tavLst>
                                    </p:anim>
                                    <p:anim calcmode="lin" valueType="num">
                                      <p:cBhvr additive="base">
                                        <p:cTn id="29"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nodeType="click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fill="hold"/>
                                        <p:tgtEl>
                                          <p:spTgt spid="8"/>
                                        </p:tgtEl>
                                        <p:attrNameLst>
                                          <p:attrName>ppt_x</p:attrName>
                                        </p:attrNameLst>
                                      </p:cBhvr>
                                      <p:tavLst>
                                        <p:tav tm="0">
                                          <p:val>
                                            <p:strVal val="1+#ppt_w/2"/>
                                          </p:val>
                                        </p:tav>
                                        <p:tav tm="100000">
                                          <p:val>
                                            <p:strVal val="#ppt_x"/>
                                          </p:val>
                                        </p:tav>
                                      </p:tavLst>
                                    </p:anim>
                                    <p:anim calcmode="lin" valueType="num">
                                      <p:cBhvr additive="base">
                                        <p:cTn id="35"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2" fill="hold" nodeType="click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2" fill="hold" nodeType="click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fill="hold"/>
                                        <p:tgtEl>
                                          <p:spTgt spid="12"/>
                                        </p:tgtEl>
                                        <p:attrNameLst>
                                          <p:attrName>ppt_x</p:attrName>
                                        </p:attrNameLst>
                                      </p:cBhvr>
                                      <p:tavLst>
                                        <p:tav tm="0">
                                          <p:val>
                                            <p:strVal val="1+#ppt_w/2"/>
                                          </p:val>
                                        </p:tav>
                                        <p:tav tm="100000">
                                          <p:val>
                                            <p:strVal val="#ppt_x"/>
                                          </p:val>
                                        </p:tav>
                                      </p:tavLst>
                                    </p:anim>
                                    <p:anim calcmode="lin" valueType="num">
                                      <p:cBhvr additive="base">
                                        <p:cTn id="47"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2" fill="hold" nodeType="clickEffect">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500" fill="hold"/>
                                        <p:tgtEl>
                                          <p:spTgt spid="9"/>
                                        </p:tgtEl>
                                        <p:attrNameLst>
                                          <p:attrName>ppt_x</p:attrName>
                                        </p:attrNameLst>
                                      </p:cBhvr>
                                      <p:tavLst>
                                        <p:tav tm="0">
                                          <p:val>
                                            <p:strVal val="1+#ppt_w/2"/>
                                          </p:val>
                                        </p:tav>
                                        <p:tav tm="100000">
                                          <p:val>
                                            <p:strVal val="#ppt_x"/>
                                          </p:val>
                                        </p:tav>
                                      </p:tavLst>
                                    </p:anim>
                                    <p:anim calcmode="lin" valueType="num">
                                      <p:cBhvr additive="base">
                                        <p:cTn id="53"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7">
                                            <p:txEl>
                                              <p:pRg st="21" end="21"/>
                                            </p:txEl>
                                          </p:spTgt>
                                        </p:tgtEl>
                                        <p:attrNameLst>
                                          <p:attrName>style.visibility</p:attrName>
                                        </p:attrNameLst>
                                      </p:cBhvr>
                                      <p:to>
                                        <p:strVal val="visible"/>
                                      </p:to>
                                    </p:set>
                                    <p:animEffect transition="in" filter="fade">
                                      <p:cBhvr>
                                        <p:cTn id="58" dur="1000"/>
                                        <p:tgtEl>
                                          <p:spTgt spid="7">
                                            <p:txEl>
                                              <p:pRg st="21" end="21"/>
                                            </p:txEl>
                                          </p:spTgt>
                                        </p:tgtEl>
                                      </p:cBhvr>
                                    </p:animEffect>
                                    <p:anim calcmode="lin" valueType="num">
                                      <p:cBhvr>
                                        <p:cTn id="59" dur="1000" fill="hold"/>
                                        <p:tgtEl>
                                          <p:spTgt spid="7">
                                            <p:txEl>
                                              <p:pRg st="21" end="21"/>
                                            </p:txEl>
                                          </p:spTgt>
                                        </p:tgtEl>
                                        <p:attrNameLst>
                                          <p:attrName>ppt_x</p:attrName>
                                        </p:attrNameLst>
                                      </p:cBhvr>
                                      <p:tavLst>
                                        <p:tav tm="0">
                                          <p:val>
                                            <p:strVal val="#ppt_x"/>
                                          </p:val>
                                        </p:tav>
                                        <p:tav tm="100000">
                                          <p:val>
                                            <p:strVal val="#ppt_x"/>
                                          </p:val>
                                        </p:tav>
                                      </p:tavLst>
                                    </p:anim>
                                    <p:anim calcmode="lin" valueType="num">
                                      <p:cBhvr>
                                        <p:cTn id="60" dur="1000" fill="hold"/>
                                        <p:tgtEl>
                                          <p:spTgt spid="7">
                                            <p:txEl>
                                              <p:pRg st="21" end="21"/>
                                            </p:txEl>
                                          </p:spTgt>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7">
                                            <p:txEl>
                                              <p:pRg st="22" end="22"/>
                                            </p:txEl>
                                          </p:spTgt>
                                        </p:tgtEl>
                                        <p:attrNameLst>
                                          <p:attrName>style.visibility</p:attrName>
                                        </p:attrNameLst>
                                      </p:cBhvr>
                                      <p:to>
                                        <p:strVal val="visible"/>
                                      </p:to>
                                    </p:set>
                                    <p:animEffect transition="in" filter="fade">
                                      <p:cBhvr>
                                        <p:cTn id="63" dur="1000"/>
                                        <p:tgtEl>
                                          <p:spTgt spid="7">
                                            <p:txEl>
                                              <p:pRg st="22" end="22"/>
                                            </p:txEl>
                                          </p:spTgt>
                                        </p:tgtEl>
                                      </p:cBhvr>
                                    </p:animEffect>
                                    <p:anim calcmode="lin" valueType="num">
                                      <p:cBhvr>
                                        <p:cTn id="64" dur="1000" fill="hold"/>
                                        <p:tgtEl>
                                          <p:spTgt spid="7">
                                            <p:txEl>
                                              <p:pRg st="22" end="22"/>
                                            </p:txEl>
                                          </p:spTgt>
                                        </p:tgtEl>
                                        <p:attrNameLst>
                                          <p:attrName>ppt_x</p:attrName>
                                        </p:attrNameLst>
                                      </p:cBhvr>
                                      <p:tavLst>
                                        <p:tav tm="0">
                                          <p:val>
                                            <p:strVal val="#ppt_x"/>
                                          </p:val>
                                        </p:tav>
                                        <p:tav tm="100000">
                                          <p:val>
                                            <p:strVal val="#ppt_x"/>
                                          </p:val>
                                        </p:tav>
                                      </p:tavLst>
                                    </p:anim>
                                    <p:anim calcmode="lin" valueType="num">
                                      <p:cBhvr>
                                        <p:cTn id="65" dur="1000" fill="hold"/>
                                        <p:tgtEl>
                                          <p:spTgt spid="7">
                                            <p:txEl>
                                              <p:pRg st="22" end="22"/>
                                            </p:txEl>
                                          </p:spTgt>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0"/>
                                  </p:stCondLst>
                                  <p:childTnLst>
                                    <p:set>
                                      <p:cBhvr>
                                        <p:cTn id="67" dur="1" fill="hold">
                                          <p:stCondLst>
                                            <p:cond delay="0"/>
                                          </p:stCondLst>
                                        </p:cTn>
                                        <p:tgtEl>
                                          <p:spTgt spid="7">
                                            <p:txEl>
                                              <p:pRg st="23" end="23"/>
                                            </p:txEl>
                                          </p:spTgt>
                                        </p:tgtEl>
                                        <p:attrNameLst>
                                          <p:attrName>style.visibility</p:attrName>
                                        </p:attrNameLst>
                                      </p:cBhvr>
                                      <p:to>
                                        <p:strVal val="visible"/>
                                      </p:to>
                                    </p:set>
                                    <p:animEffect transition="in" filter="fade">
                                      <p:cBhvr>
                                        <p:cTn id="68" dur="1000"/>
                                        <p:tgtEl>
                                          <p:spTgt spid="7">
                                            <p:txEl>
                                              <p:pRg st="23" end="23"/>
                                            </p:txEl>
                                          </p:spTgt>
                                        </p:tgtEl>
                                      </p:cBhvr>
                                    </p:animEffect>
                                    <p:anim calcmode="lin" valueType="num">
                                      <p:cBhvr>
                                        <p:cTn id="69" dur="1000" fill="hold"/>
                                        <p:tgtEl>
                                          <p:spTgt spid="7">
                                            <p:txEl>
                                              <p:pRg st="23" end="23"/>
                                            </p:txEl>
                                          </p:spTgt>
                                        </p:tgtEl>
                                        <p:attrNameLst>
                                          <p:attrName>ppt_x</p:attrName>
                                        </p:attrNameLst>
                                      </p:cBhvr>
                                      <p:tavLst>
                                        <p:tav tm="0">
                                          <p:val>
                                            <p:strVal val="#ppt_x"/>
                                          </p:val>
                                        </p:tav>
                                        <p:tav tm="100000">
                                          <p:val>
                                            <p:strVal val="#ppt_x"/>
                                          </p:val>
                                        </p:tav>
                                      </p:tavLst>
                                    </p:anim>
                                    <p:anim calcmode="lin" valueType="num">
                                      <p:cBhvr>
                                        <p:cTn id="70" dur="1000" fill="hold"/>
                                        <p:tgtEl>
                                          <p:spTgt spid="7">
                                            <p:txEl>
                                              <p:pRg st="23" end="23"/>
                                            </p:txEl>
                                          </p:spTgt>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ntr" presetSubtype="8" fill="hold" nodeType="clickEffect">
                                  <p:stCondLst>
                                    <p:cond delay="0"/>
                                  </p:stCondLst>
                                  <p:childTnLst>
                                    <p:set>
                                      <p:cBhvr>
                                        <p:cTn id="74" dur="1" fill="hold">
                                          <p:stCondLst>
                                            <p:cond delay="0"/>
                                          </p:stCondLst>
                                        </p:cTn>
                                        <p:tgtEl>
                                          <p:spTgt spid="19"/>
                                        </p:tgtEl>
                                        <p:attrNameLst>
                                          <p:attrName>style.visibility</p:attrName>
                                        </p:attrNameLst>
                                      </p:cBhvr>
                                      <p:to>
                                        <p:strVal val="visible"/>
                                      </p:to>
                                    </p:set>
                                    <p:anim calcmode="lin" valueType="num">
                                      <p:cBhvr additive="base">
                                        <p:cTn id="75" dur="500" fill="hold"/>
                                        <p:tgtEl>
                                          <p:spTgt spid="19"/>
                                        </p:tgtEl>
                                        <p:attrNameLst>
                                          <p:attrName>ppt_x</p:attrName>
                                        </p:attrNameLst>
                                      </p:cBhvr>
                                      <p:tavLst>
                                        <p:tav tm="0">
                                          <p:val>
                                            <p:strVal val="0-#ppt_w/2"/>
                                          </p:val>
                                        </p:tav>
                                        <p:tav tm="100000">
                                          <p:val>
                                            <p:strVal val="#ppt_x"/>
                                          </p:val>
                                        </p:tav>
                                      </p:tavLst>
                                    </p:anim>
                                    <p:anim calcmode="lin" valueType="num">
                                      <p:cBhvr additive="base">
                                        <p:cTn id="76"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 presetClass="entr" presetSubtype="2" fill="hold" nodeType="clickEffect">
                                  <p:stCondLst>
                                    <p:cond delay="0"/>
                                  </p:stCondLst>
                                  <p:childTnLst>
                                    <p:set>
                                      <p:cBhvr>
                                        <p:cTn id="80" dur="1" fill="hold">
                                          <p:stCondLst>
                                            <p:cond delay="0"/>
                                          </p:stCondLst>
                                        </p:cTn>
                                        <p:tgtEl>
                                          <p:spTgt spid="20"/>
                                        </p:tgtEl>
                                        <p:attrNameLst>
                                          <p:attrName>style.visibility</p:attrName>
                                        </p:attrNameLst>
                                      </p:cBhvr>
                                      <p:to>
                                        <p:strVal val="visible"/>
                                      </p:to>
                                    </p:set>
                                    <p:anim calcmode="lin" valueType="num">
                                      <p:cBhvr additive="base">
                                        <p:cTn id="81" dur="500" fill="hold"/>
                                        <p:tgtEl>
                                          <p:spTgt spid="20"/>
                                        </p:tgtEl>
                                        <p:attrNameLst>
                                          <p:attrName>ppt_x</p:attrName>
                                        </p:attrNameLst>
                                      </p:cBhvr>
                                      <p:tavLst>
                                        <p:tav tm="0">
                                          <p:val>
                                            <p:strVal val="1+#ppt_w/2"/>
                                          </p:val>
                                        </p:tav>
                                        <p:tav tm="100000">
                                          <p:val>
                                            <p:strVal val="#ppt_x"/>
                                          </p:val>
                                        </p:tav>
                                      </p:tavLst>
                                    </p:anim>
                                    <p:anim calcmode="lin" valueType="num">
                                      <p:cBhvr additive="base">
                                        <p:cTn id="82"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14" presetClass="entr" presetSubtype="5" fill="hold" grpId="0" nodeType="clickEffect">
                                  <p:stCondLst>
                                    <p:cond delay="0"/>
                                  </p:stCondLst>
                                  <p:childTnLst>
                                    <p:set>
                                      <p:cBhvr>
                                        <p:cTn id="86" dur="1" fill="hold">
                                          <p:stCondLst>
                                            <p:cond delay="0"/>
                                          </p:stCondLst>
                                        </p:cTn>
                                        <p:tgtEl>
                                          <p:spTgt spid="22"/>
                                        </p:tgtEl>
                                        <p:attrNameLst>
                                          <p:attrName>style.visibility</p:attrName>
                                        </p:attrNameLst>
                                      </p:cBhvr>
                                      <p:to>
                                        <p:strVal val="visible"/>
                                      </p:to>
                                    </p:set>
                                    <p:animEffect transition="in" filter="randombar(vertical)">
                                      <p:cBhvr>
                                        <p:cTn id="87" dur="500"/>
                                        <p:tgtEl>
                                          <p:spTgt spid="22"/>
                                        </p:tgtEl>
                                      </p:cBhvr>
                                    </p:animEffect>
                                  </p:childTnLst>
                                </p:cTn>
                              </p:par>
                            </p:childTnLst>
                          </p:cTn>
                        </p:par>
                      </p:childTnLst>
                    </p:cTn>
                  </p:par>
                  <p:par>
                    <p:cTn id="88" fill="hold">
                      <p:stCondLst>
                        <p:cond delay="indefinite"/>
                      </p:stCondLst>
                      <p:childTnLst>
                        <p:par>
                          <p:cTn id="89" fill="hold">
                            <p:stCondLst>
                              <p:cond delay="0"/>
                            </p:stCondLst>
                            <p:childTnLst>
                              <p:par>
                                <p:cTn id="90" presetID="14" presetClass="entr" presetSubtype="5" fill="hold" grpId="0" nodeType="clickEffect">
                                  <p:stCondLst>
                                    <p:cond delay="0"/>
                                  </p:stCondLst>
                                  <p:childTnLst>
                                    <p:set>
                                      <p:cBhvr>
                                        <p:cTn id="91" dur="1" fill="hold">
                                          <p:stCondLst>
                                            <p:cond delay="0"/>
                                          </p:stCondLst>
                                        </p:cTn>
                                        <p:tgtEl>
                                          <p:spTgt spid="23"/>
                                        </p:tgtEl>
                                        <p:attrNameLst>
                                          <p:attrName>style.visibility</p:attrName>
                                        </p:attrNameLst>
                                      </p:cBhvr>
                                      <p:to>
                                        <p:strVal val="visible"/>
                                      </p:to>
                                    </p:set>
                                    <p:animEffect transition="in" filter="randombar(vertical)">
                                      <p:cBhvr>
                                        <p:cTn id="9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emai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a:stretch/>
        </p:blipFill>
        <p:spPr>
          <a:xfrm rot="16200000">
            <a:off x="1272299" y="-971257"/>
            <a:ext cx="6496256" cy="8784975"/>
          </a:xfrm>
          <a:prstGeom prst="rect">
            <a:avLst/>
          </a:prstGeom>
        </p:spPr>
      </p:pic>
      <p:sp>
        <p:nvSpPr>
          <p:cNvPr id="7" name="Прямоугольник 6"/>
          <p:cNvSpPr/>
          <p:nvPr/>
        </p:nvSpPr>
        <p:spPr>
          <a:xfrm>
            <a:off x="539552" y="620688"/>
            <a:ext cx="8064896" cy="56166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b="1" dirty="0" smtClean="0"/>
              <a:t>        </a:t>
            </a:r>
          </a:p>
          <a:p>
            <a:endParaRPr lang="ru-RU" sz="2000" b="1" dirty="0"/>
          </a:p>
          <a:p>
            <a:r>
              <a:rPr lang="ru-RU" sz="2000" b="1" dirty="0" smtClean="0"/>
              <a:t>        - Подбери  к  картинкам </a:t>
            </a:r>
          </a:p>
          <a:p>
            <a:r>
              <a:rPr lang="ru-RU" sz="2000" b="1" dirty="0"/>
              <a:t>п</a:t>
            </a:r>
            <a:r>
              <a:rPr lang="ru-RU" sz="2000" b="1" dirty="0" smtClean="0"/>
              <a:t>одходящие  цифры.                </a:t>
            </a:r>
            <a:endParaRPr lang="ru-RU" sz="2000" b="1" dirty="0"/>
          </a:p>
          <a:p>
            <a:endParaRPr lang="ru-RU" sz="2000" b="1" dirty="0" smtClean="0"/>
          </a:p>
          <a:p>
            <a:endParaRPr lang="ru-RU" sz="2000" b="1" dirty="0"/>
          </a:p>
          <a:p>
            <a:endParaRPr lang="ru-RU" sz="2000" b="1" dirty="0" smtClean="0"/>
          </a:p>
          <a:p>
            <a:endParaRPr lang="ru-RU" sz="2000" b="1" dirty="0"/>
          </a:p>
          <a:p>
            <a:endParaRPr lang="ru-RU" sz="2000" b="1" dirty="0" smtClean="0"/>
          </a:p>
          <a:p>
            <a:endParaRPr lang="ru-RU" sz="2000" b="1" dirty="0"/>
          </a:p>
          <a:p>
            <a:endParaRPr lang="ru-RU" sz="2000" b="1" dirty="0" smtClean="0"/>
          </a:p>
          <a:p>
            <a:endParaRPr lang="ru-RU" sz="2000" b="1" dirty="0"/>
          </a:p>
          <a:p>
            <a:endParaRPr lang="ru-RU" sz="2000" b="1" dirty="0" smtClean="0"/>
          </a:p>
          <a:p>
            <a:endParaRPr lang="ru-RU" sz="2000" b="1" dirty="0"/>
          </a:p>
          <a:p>
            <a:endParaRPr lang="ru-RU" sz="2000" b="1" dirty="0" smtClean="0"/>
          </a:p>
          <a:p>
            <a:endParaRPr lang="ru-RU" sz="2000" b="1" dirty="0"/>
          </a:p>
          <a:p>
            <a:endParaRPr lang="ru-RU" sz="2000" b="1" dirty="0" smtClean="0"/>
          </a:p>
          <a:p>
            <a:endParaRPr lang="ru-RU" sz="2000" b="1" dirty="0"/>
          </a:p>
          <a:p>
            <a:endParaRPr lang="ru-RU" sz="2000" b="1" dirty="0" smtClean="0"/>
          </a:p>
          <a:p>
            <a:endParaRPr lang="ru-RU" sz="2000" b="1" dirty="0"/>
          </a:p>
          <a:p>
            <a:endParaRPr lang="ru-RU" sz="2000" b="1" dirty="0"/>
          </a:p>
        </p:txBody>
      </p:sp>
      <p:pic>
        <p:nvPicPr>
          <p:cNvPr id="3" name="Рисунок 2"/>
          <p:cNvPicPr>
            <a:picLocks noChangeAspect="1"/>
          </p:cNvPicPr>
          <p:nvPr/>
        </p:nvPicPr>
        <p:blipFill rotWithShape="1">
          <a:blip r:embed="rId4" cstate="email">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a:ext>
            </a:extLst>
          </a:blip>
          <a:srcRect/>
          <a:stretch/>
        </p:blipFill>
        <p:spPr>
          <a:xfrm>
            <a:off x="4804507" y="3272885"/>
            <a:ext cx="3368167" cy="1442666"/>
          </a:xfrm>
          <a:prstGeom prst="rect">
            <a:avLst/>
          </a:prstGeom>
        </p:spPr>
      </p:pic>
      <p:pic>
        <p:nvPicPr>
          <p:cNvPr id="6" name="Рисунок 5"/>
          <p:cNvPicPr>
            <a:picLocks noChangeAspect="1"/>
          </p:cNvPicPr>
          <p:nvPr/>
        </p:nvPicPr>
        <p:blipFill rotWithShape="1">
          <a:blip r:embed="rId6" cstate="email">
            <a:extLst>
              <a:ext uri="{BEBA8EAE-BF5A-486C-A8C5-ECC9F3942E4B}">
                <a14:imgProps xmlns:a14="http://schemas.microsoft.com/office/drawing/2010/main">
                  <a14:imgLayer r:embed="rId7">
                    <a14:imgEffect>
                      <a14:brightnessContrast contrast="20000"/>
                    </a14:imgEffect>
                  </a14:imgLayer>
                </a14:imgProps>
              </a:ext>
              <a:ext uri="{28A0092B-C50C-407E-A947-70E740481C1C}">
                <a14:useLocalDpi xmlns:a14="http://schemas.microsoft.com/office/drawing/2010/main"/>
              </a:ext>
            </a:extLst>
          </a:blip>
          <a:srcRect/>
          <a:stretch/>
        </p:blipFill>
        <p:spPr>
          <a:xfrm>
            <a:off x="4814169" y="4761271"/>
            <a:ext cx="3375710" cy="1435774"/>
          </a:xfrm>
          <a:prstGeom prst="rect">
            <a:avLst/>
          </a:prstGeom>
        </p:spPr>
      </p:pic>
      <p:pic>
        <p:nvPicPr>
          <p:cNvPr id="8" name="Рисунок 7"/>
          <p:cNvPicPr>
            <a:picLocks noChangeAspect="1"/>
          </p:cNvPicPr>
          <p:nvPr/>
        </p:nvPicPr>
        <p:blipFill rotWithShape="1">
          <a:blip r:embed="rId8" cstate="email">
            <a:extLst>
              <a:ext uri="{BEBA8EAE-BF5A-486C-A8C5-ECC9F3942E4B}">
                <a14:imgProps xmlns:a14="http://schemas.microsoft.com/office/drawing/2010/main">
                  <a14:imgLayer r:embed="rId9">
                    <a14:imgEffect>
                      <a14:brightnessContrast contrast="20000"/>
                    </a14:imgEffect>
                  </a14:imgLayer>
                </a14:imgProps>
              </a:ext>
              <a:ext uri="{28A0092B-C50C-407E-A947-70E740481C1C}">
                <a14:useLocalDpi xmlns:a14="http://schemas.microsoft.com/office/drawing/2010/main"/>
              </a:ext>
            </a:extLst>
          </a:blip>
          <a:srcRect/>
          <a:stretch/>
        </p:blipFill>
        <p:spPr>
          <a:xfrm>
            <a:off x="4798633" y="1784549"/>
            <a:ext cx="3374041" cy="1435774"/>
          </a:xfrm>
          <a:prstGeom prst="rect">
            <a:avLst/>
          </a:prstGeom>
        </p:spPr>
      </p:pic>
      <p:pic>
        <p:nvPicPr>
          <p:cNvPr id="9" name="Рисунок 8"/>
          <p:cNvPicPr>
            <a:picLocks noChangeAspect="1"/>
          </p:cNvPicPr>
          <p:nvPr/>
        </p:nvPicPr>
        <p:blipFill rotWithShape="1">
          <a:blip r:embed="rId10" cstate="email">
            <a:extLst>
              <a:ext uri="{BEBA8EAE-BF5A-486C-A8C5-ECC9F3942E4B}">
                <a14:imgProps xmlns:a14="http://schemas.microsoft.com/office/drawing/2010/main">
                  <a14:imgLayer r:embed="rId11">
                    <a14:imgEffect>
                      <a14:brightnessContrast contrast="20000"/>
                    </a14:imgEffect>
                  </a14:imgLayer>
                </a14:imgProps>
              </a:ext>
              <a:ext uri="{28A0092B-C50C-407E-A947-70E740481C1C}">
                <a14:useLocalDpi xmlns:a14="http://schemas.microsoft.com/office/drawing/2010/main"/>
              </a:ext>
            </a:extLst>
          </a:blip>
          <a:srcRect/>
          <a:stretch/>
        </p:blipFill>
        <p:spPr>
          <a:xfrm>
            <a:off x="654842" y="4598521"/>
            <a:ext cx="1263283" cy="1588623"/>
          </a:xfrm>
          <a:prstGeom prst="rect">
            <a:avLst/>
          </a:prstGeom>
        </p:spPr>
      </p:pic>
      <p:pic>
        <p:nvPicPr>
          <p:cNvPr id="10" name="Рисунок 9"/>
          <p:cNvPicPr>
            <a:picLocks noChangeAspect="1"/>
          </p:cNvPicPr>
          <p:nvPr/>
        </p:nvPicPr>
        <p:blipFill rotWithShape="1">
          <a:blip r:embed="rId12" cstate="email">
            <a:extLst>
              <a:ext uri="{BEBA8EAE-BF5A-486C-A8C5-ECC9F3942E4B}">
                <a14:imgProps xmlns:a14="http://schemas.microsoft.com/office/drawing/2010/main">
                  <a14:imgLayer r:embed="rId13">
                    <a14:imgEffect>
                      <a14:brightnessContrast contrast="20000"/>
                    </a14:imgEffect>
                  </a14:imgLayer>
                </a14:imgProps>
              </a:ext>
              <a:ext uri="{28A0092B-C50C-407E-A947-70E740481C1C}">
                <a14:useLocalDpi xmlns:a14="http://schemas.microsoft.com/office/drawing/2010/main"/>
              </a:ext>
            </a:extLst>
          </a:blip>
          <a:srcRect/>
          <a:stretch/>
        </p:blipFill>
        <p:spPr>
          <a:xfrm>
            <a:off x="672567" y="1556792"/>
            <a:ext cx="1245558" cy="1570761"/>
          </a:xfrm>
          <a:prstGeom prst="rect">
            <a:avLst/>
          </a:prstGeom>
        </p:spPr>
      </p:pic>
      <p:pic>
        <p:nvPicPr>
          <p:cNvPr id="11" name="Рисунок 10"/>
          <p:cNvPicPr>
            <a:picLocks noChangeAspect="1"/>
          </p:cNvPicPr>
          <p:nvPr/>
        </p:nvPicPr>
        <p:blipFill rotWithShape="1">
          <a:blip r:embed="rId14" cstate="email">
            <a:extLst>
              <a:ext uri="{BEBA8EAE-BF5A-486C-A8C5-ECC9F3942E4B}">
                <a14:imgProps xmlns:a14="http://schemas.microsoft.com/office/drawing/2010/main">
                  <a14:imgLayer r:embed="rId15">
                    <a14:imgEffect>
                      <a14:brightnessContrast contrast="20000"/>
                    </a14:imgEffect>
                  </a14:imgLayer>
                </a14:imgProps>
              </a:ext>
              <a:ext uri="{28A0092B-C50C-407E-A947-70E740481C1C}">
                <a14:useLocalDpi xmlns:a14="http://schemas.microsoft.com/office/drawing/2010/main"/>
              </a:ext>
            </a:extLst>
          </a:blip>
          <a:srcRect/>
          <a:stretch/>
        </p:blipFill>
        <p:spPr>
          <a:xfrm>
            <a:off x="2565061" y="4598521"/>
            <a:ext cx="1245558" cy="1588623"/>
          </a:xfrm>
          <a:prstGeom prst="rect">
            <a:avLst/>
          </a:prstGeom>
        </p:spPr>
      </p:pic>
      <p:pic>
        <p:nvPicPr>
          <p:cNvPr id="14" name="Рисунок 13"/>
          <p:cNvPicPr>
            <a:picLocks noChangeAspect="1"/>
          </p:cNvPicPr>
          <p:nvPr/>
        </p:nvPicPr>
        <p:blipFill rotWithShape="1">
          <a:blip r:embed="rId16" cstate="email">
            <a:extLst>
              <a:ext uri="{BEBA8EAE-BF5A-486C-A8C5-ECC9F3942E4B}">
                <a14:imgProps xmlns:a14="http://schemas.microsoft.com/office/drawing/2010/main">
                  <a14:imgLayer r:embed="rId17">
                    <a14:imgEffect>
                      <a14:brightnessContrast contrast="20000"/>
                    </a14:imgEffect>
                  </a14:imgLayer>
                </a14:imgProps>
              </a:ext>
              <a:ext uri="{28A0092B-C50C-407E-A947-70E740481C1C}">
                <a14:useLocalDpi xmlns:a14="http://schemas.microsoft.com/office/drawing/2010/main"/>
              </a:ext>
            </a:extLst>
          </a:blip>
          <a:srcRect/>
          <a:stretch/>
        </p:blipFill>
        <p:spPr>
          <a:xfrm>
            <a:off x="2576210" y="1530190"/>
            <a:ext cx="1261288" cy="1623963"/>
          </a:xfrm>
          <a:prstGeom prst="rect">
            <a:avLst/>
          </a:prstGeom>
        </p:spPr>
      </p:pic>
      <p:cxnSp>
        <p:nvCxnSpPr>
          <p:cNvPr id="16" name="Прямая соединительная линия 15"/>
          <p:cNvCxnSpPr/>
          <p:nvPr/>
        </p:nvCxnSpPr>
        <p:spPr>
          <a:xfrm>
            <a:off x="4211960" y="796925"/>
            <a:ext cx="0" cy="5301764"/>
          </a:xfrm>
          <a:prstGeom prst="line">
            <a:avLst/>
          </a:prstGeom>
          <a:ln w="19050"/>
        </p:spPr>
        <p:style>
          <a:lnRef idx="2">
            <a:schemeClr val="accent3"/>
          </a:lnRef>
          <a:fillRef idx="0">
            <a:schemeClr val="accent3"/>
          </a:fillRef>
          <a:effectRef idx="1">
            <a:schemeClr val="accent3"/>
          </a:effectRef>
          <a:fontRef idx="minor">
            <a:schemeClr val="tx1"/>
          </a:fontRef>
        </p:style>
      </p:cxnSp>
      <p:pic>
        <p:nvPicPr>
          <p:cNvPr id="20" name="Picture 2"/>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a:off x="672567" y="796925"/>
            <a:ext cx="279357" cy="358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a:off x="4241070" y="759421"/>
            <a:ext cx="279357" cy="358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Прямоугольник 21"/>
          <p:cNvSpPr/>
          <p:nvPr/>
        </p:nvSpPr>
        <p:spPr>
          <a:xfrm>
            <a:off x="3391447" y="3625026"/>
            <a:ext cx="457200" cy="457200"/>
          </a:xfrm>
          <a:prstGeom prst="rect">
            <a:avLst/>
          </a:prstGeom>
          <a:noFill/>
          <a:ln>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 </a:t>
            </a:r>
            <a:r>
              <a:rPr lang="ru-RU" sz="2800" b="1" dirty="0">
                <a:solidFill>
                  <a:srgbClr val="0033CC"/>
                </a:solidFill>
              </a:rPr>
              <a:t>4</a:t>
            </a:r>
          </a:p>
        </p:txBody>
      </p:sp>
      <p:sp>
        <p:nvSpPr>
          <p:cNvPr id="23" name="Прямоугольник 22"/>
          <p:cNvSpPr/>
          <p:nvPr/>
        </p:nvSpPr>
        <p:spPr>
          <a:xfrm>
            <a:off x="2483768" y="3638172"/>
            <a:ext cx="457200" cy="457200"/>
          </a:xfrm>
          <a:prstGeom prst="rect">
            <a:avLst/>
          </a:prstGeom>
          <a:noFill/>
          <a:ln>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 </a:t>
            </a:r>
            <a:r>
              <a:rPr lang="ru-RU" sz="2800" b="1" dirty="0">
                <a:solidFill>
                  <a:srgbClr val="0033CC"/>
                </a:solidFill>
              </a:rPr>
              <a:t>3</a:t>
            </a:r>
          </a:p>
        </p:txBody>
      </p:sp>
      <p:sp>
        <p:nvSpPr>
          <p:cNvPr id="24" name="Прямоугольник 23"/>
          <p:cNvSpPr/>
          <p:nvPr/>
        </p:nvSpPr>
        <p:spPr>
          <a:xfrm>
            <a:off x="1619672" y="3645024"/>
            <a:ext cx="457200" cy="457200"/>
          </a:xfrm>
          <a:prstGeom prst="rect">
            <a:avLst/>
          </a:prstGeom>
          <a:noFill/>
          <a:ln>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 </a:t>
            </a:r>
            <a:r>
              <a:rPr lang="ru-RU" sz="2800" b="1" dirty="0">
                <a:solidFill>
                  <a:srgbClr val="0033CC"/>
                </a:solidFill>
              </a:rPr>
              <a:t>2</a:t>
            </a:r>
          </a:p>
        </p:txBody>
      </p:sp>
      <p:sp>
        <p:nvSpPr>
          <p:cNvPr id="25" name="Прямоугольник 24"/>
          <p:cNvSpPr/>
          <p:nvPr/>
        </p:nvSpPr>
        <p:spPr>
          <a:xfrm>
            <a:off x="774898" y="3645024"/>
            <a:ext cx="457200" cy="457200"/>
          </a:xfrm>
          <a:prstGeom prst="rect">
            <a:avLst/>
          </a:prstGeom>
          <a:noFill/>
          <a:ln>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 </a:t>
            </a:r>
            <a:r>
              <a:rPr lang="ru-RU" sz="2800" b="1" dirty="0" smtClean="0">
                <a:solidFill>
                  <a:srgbClr val="0033CC"/>
                </a:solidFill>
              </a:rPr>
              <a:t>1</a:t>
            </a:r>
            <a:endParaRPr lang="ru-RU" sz="2800" b="1" dirty="0">
              <a:solidFill>
                <a:srgbClr val="0033CC"/>
              </a:solidFill>
            </a:endParaRPr>
          </a:p>
        </p:txBody>
      </p:sp>
      <p:sp>
        <p:nvSpPr>
          <p:cNvPr id="26" name="TextBox 25"/>
          <p:cNvSpPr txBox="1"/>
          <p:nvPr/>
        </p:nvSpPr>
        <p:spPr>
          <a:xfrm>
            <a:off x="4432322" y="759421"/>
            <a:ext cx="4100118" cy="707886"/>
          </a:xfrm>
          <a:prstGeom prst="rect">
            <a:avLst/>
          </a:prstGeom>
          <a:noFill/>
        </p:spPr>
        <p:txBody>
          <a:bodyPr wrap="square" rtlCol="0">
            <a:spAutoFit/>
          </a:bodyPr>
          <a:lstStyle/>
          <a:p>
            <a:r>
              <a:rPr lang="ru-RU" sz="2000" b="1" dirty="0" smtClean="0"/>
              <a:t> - Расскажи,  по  какому  принципу</a:t>
            </a:r>
          </a:p>
          <a:p>
            <a:r>
              <a:rPr lang="ru-RU" sz="2000" b="1" dirty="0"/>
              <a:t>м</a:t>
            </a:r>
            <a:r>
              <a:rPr lang="ru-RU" sz="2000" b="1" dirty="0" smtClean="0"/>
              <a:t>ячи  разделены  на  две  группы</a:t>
            </a:r>
            <a:r>
              <a:rPr lang="ru-RU" dirty="0" smtClean="0"/>
              <a:t>.</a:t>
            </a:r>
            <a:endParaRPr lang="ru-RU" dirty="0"/>
          </a:p>
        </p:txBody>
      </p:sp>
    </p:spTree>
    <p:extLst>
      <p:ext uri="{BB962C8B-B14F-4D97-AF65-F5344CB8AC3E}">
        <p14:creationId xmlns:p14="http://schemas.microsoft.com/office/powerpoint/2010/main" val="413410624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fade">
                                      <p:cBhvr>
                                        <p:cTn id="7" dur="1000"/>
                                        <p:tgtEl>
                                          <p:spTgt spid="7">
                                            <p:txEl>
                                              <p:pRg st="2" end="2"/>
                                            </p:txEl>
                                          </p:spTgt>
                                        </p:tgtEl>
                                      </p:cBhvr>
                                    </p:animEffect>
                                    <p:anim calcmode="lin" valueType="num">
                                      <p:cBhvr>
                                        <p:cTn id="8"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xEl>
                                              <p:pRg st="3" end="3"/>
                                            </p:txEl>
                                          </p:spTgt>
                                        </p:tgtEl>
                                        <p:attrNameLst>
                                          <p:attrName>style.visibility</p:attrName>
                                        </p:attrNameLst>
                                      </p:cBhvr>
                                      <p:to>
                                        <p:strVal val="visible"/>
                                      </p:to>
                                    </p:set>
                                    <p:animEffect transition="in" filter="fade">
                                      <p:cBhvr>
                                        <p:cTn id="12" dur="1000"/>
                                        <p:tgtEl>
                                          <p:spTgt spid="7">
                                            <p:txEl>
                                              <p:pRg st="3" end="3"/>
                                            </p:txEl>
                                          </p:spTgt>
                                        </p:tgtEl>
                                      </p:cBhvr>
                                    </p:animEffect>
                                    <p:anim calcmode="lin" valueType="num">
                                      <p:cBhvr>
                                        <p:cTn id="13" dur="1000" fill="hold"/>
                                        <p:tgtEl>
                                          <p:spTgt spid="7">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7">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3" presetClass="path" presetSubtype="0" accel="50000" decel="50000" fill="hold" grpId="0" nodeType="clickEffect">
                                  <p:stCondLst>
                                    <p:cond delay="0"/>
                                  </p:stCondLst>
                                  <p:childTnLst>
                                    <p:animMotion origin="layout" path="M -2.22222E-6 -2.8545E-6 L 0.24861 -0.13833 " pathEditMode="relative" rAng="0" ptsTypes="AA">
                                      <p:cBhvr>
                                        <p:cTn id="18" dur="2000" fill="hold"/>
                                        <p:tgtEl>
                                          <p:spTgt spid="25"/>
                                        </p:tgtEl>
                                        <p:attrNameLst>
                                          <p:attrName>ppt_x</p:attrName>
                                          <p:attrName>ppt_y</p:attrName>
                                        </p:attrNameLst>
                                      </p:cBhvr>
                                      <p:rCtr x="12431" y="-6916"/>
                                    </p:animMotion>
                                  </p:childTnLst>
                                </p:cTn>
                              </p:par>
                            </p:childTnLst>
                          </p:cTn>
                        </p:par>
                      </p:childTnLst>
                    </p:cTn>
                  </p:par>
                  <p:par>
                    <p:cTn id="19" fill="hold">
                      <p:stCondLst>
                        <p:cond delay="indefinite"/>
                      </p:stCondLst>
                      <p:childTnLst>
                        <p:par>
                          <p:cTn id="20" fill="hold">
                            <p:stCondLst>
                              <p:cond delay="0"/>
                            </p:stCondLst>
                            <p:childTnLst>
                              <p:par>
                                <p:cTn id="21" presetID="49" presetClass="path" presetSubtype="0" accel="50000" decel="50000" fill="hold" grpId="0" nodeType="clickEffect">
                                  <p:stCondLst>
                                    <p:cond delay="0"/>
                                  </p:stCondLst>
                                  <p:childTnLst>
                                    <p:animMotion origin="layout" path="M -3.33333E-6 -2.8545E-6 L 0.14827 0.10317 " pathEditMode="relative" rAng="0" ptsTypes="AA">
                                      <p:cBhvr>
                                        <p:cTn id="22" dur="2000" fill="hold"/>
                                        <p:tgtEl>
                                          <p:spTgt spid="24"/>
                                        </p:tgtEl>
                                        <p:attrNameLst>
                                          <p:attrName>ppt_x</p:attrName>
                                          <p:attrName>ppt_y</p:attrName>
                                        </p:attrNameLst>
                                      </p:cBhvr>
                                      <p:rCtr x="7413" y="5158"/>
                                    </p:animMotion>
                                  </p:childTnLst>
                                </p:cTn>
                              </p:par>
                            </p:childTnLst>
                          </p:cTn>
                        </p:par>
                      </p:childTnLst>
                    </p:cTn>
                  </p:par>
                  <p:par>
                    <p:cTn id="23" fill="hold">
                      <p:stCondLst>
                        <p:cond delay="indefinite"/>
                      </p:stCondLst>
                      <p:childTnLst>
                        <p:par>
                          <p:cTn id="24" fill="hold">
                            <p:stCondLst>
                              <p:cond delay="0"/>
                            </p:stCondLst>
                            <p:childTnLst>
                              <p:par>
                                <p:cTn id="25" presetID="35" presetClass="path" presetSubtype="0" accel="50000" decel="50000" fill="hold" grpId="0" nodeType="clickEffect">
                                  <p:stCondLst>
                                    <p:cond delay="0"/>
                                  </p:stCondLst>
                                  <p:childTnLst>
                                    <p:animMotion origin="layout" path="M -1.38889E-6 2.42887E-6 L -0.15104 0.10409 " pathEditMode="relative" rAng="0" ptsTypes="AA">
                                      <p:cBhvr>
                                        <p:cTn id="26" dur="2000" fill="hold"/>
                                        <p:tgtEl>
                                          <p:spTgt spid="23"/>
                                        </p:tgtEl>
                                        <p:attrNameLst>
                                          <p:attrName>ppt_x</p:attrName>
                                          <p:attrName>ppt_y</p:attrName>
                                        </p:attrNameLst>
                                      </p:cBhvr>
                                      <p:rCtr x="-7552" y="5205"/>
                                    </p:animMotion>
                                  </p:childTnLst>
                                </p:cTn>
                              </p:par>
                            </p:childTnLst>
                          </p:cTn>
                        </p:par>
                      </p:childTnLst>
                    </p:cTn>
                  </p:par>
                  <p:par>
                    <p:cTn id="27" fill="hold">
                      <p:stCondLst>
                        <p:cond delay="indefinite"/>
                      </p:stCondLst>
                      <p:childTnLst>
                        <p:par>
                          <p:cTn id="28" fill="hold">
                            <p:stCondLst>
                              <p:cond delay="0"/>
                            </p:stCondLst>
                            <p:childTnLst>
                              <p:par>
                                <p:cTn id="29" presetID="35" presetClass="path" presetSubtype="0" accel="50000" decel="50000" fill="hold" grpId="0" nodeType="clickEffect">
                                  <p:stCondLst>
                                    <p:cond delay="0"/>
                                  </p:stCondLst>
                                  <p:childTnLst>
                                    <p:animMotion origin="layout" path="M -3.33333E-6 4.31645E-6 L -0.24236 -0.11428 " pathEditMode="relative" rAng="0" ptsTypes="AA">
                                      <p:cBhvr>
                                        <p:cTn id="30" dur="2000" fill="hold"/>
                                        <p:tgtEl>
                                          <p:spTgt spid="22"/>
                                        </p:tgtEl>
                                        <p:attrNameLst>
                                          <p:attrName>ppt_x</p:attrName>
                                          <p:attrName>ppt_y</p:attrName>
                                        </p:attrNameLst>
                                      </p:cBhvr>
                                      <p:rCtr x="-12118" y="-5714"/>
                                    </p:animMotion>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6">
                                            <p:txEl>
                                              <p:pRg st="0" end="0"/>
                                            </p:txEl>
                                          </p:spTgt>
                                        </p:tgtEl>
                                        <p:attrNameLst>
                                          <p:attrName>style.visibility</p:attrName>
                                        </p:attrNameLst>
                                      </p:cBhvr>
                                      <p:to>
                                        <p:strVal val="visible"/>
                                      </p:to>
                                    </p:set>
                                    <p:animEffect transition="in" filter="fade">
                                      <p:cBhvr>
                                        <p:cTn id="35" dur="1000"/>
                                        <p:tgtEl>
                                          <p:spTgt spid="26">
                                            <p:txEl>
                                              <p:pRg st="0" end="0"/>
                                            </p:txEl>
                                          </p:spTgt>
                                        </p:tgtEl>
                                      </p:cBhvr>
                                    </p:animEffect>
                                    <p:anim calcmode="lin" valueType="num">
                                      <p:cBhvr>
                                        <p:cTn id="36" dur="10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37" dur="1000" fill="hold"/>
                                        <p:tgtEl>
                                          <p:spTgt spid="26">
                                            <p:txEl>
                                              <p:pRg st="0" end="0"/>
                                            </p:txEl>
                                          </p:spTgt>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26">
                                            <p:txEl>
                                              <p:pRg st="1" end="1"/>
                                            </p:txEl>
                                          </p:spTgt>
                                        </p:tgtEl>
                                        <p:attrNameLst>
                                          <p:attrName>style.visibility</p:attrName>
                                        </p:attrNameLst>
                                      </p:cBhvr>
                                      <p:to>
                                        <p:strVal val="visible"/>
                                      </p:to>
                                    </p:set>
                                    <p:animEffect transition="in" filter="fade">
                                      <p:cBhvr>
                                        <p:cTn id="40" dur="1000"/>
                                        <p:tgtEl>
                                          <p:spTgt spid="26">
                                            <p:txEl>
                                              <p:pRg st="1" end="1"/>
                                            </p:txEl>
                                          </p:spTgt>
                                        </p:tgtEl>
                                      </p:cBhvr>
                                    </p:animEffect>
                                    <p:anim calcmode="lin" valueType="num">
                                      <p:cBhvr>
                                        <p:cTn id="41" dur="1000" fill="hold"/>
                                        <p:tgtEl>
                                          <p:spTgt spid="26">
                                            <p:txEl>
                                              <p:pRg st="1" end="1"/>
                                            </p:txEl>
                                          </p:spTgt>
                                        </p:tgtEl>
                                        <p:attrNameLst>
                                          <p:attrName>ppt_x</p:attrName>
                                        </p:attrNameLst>
                                      </p:cBhvr>
                                      <p:tavLst>
                                        <p:tav tm="0">
                                          <p:val>
                                            <p:strVal val="#ppt_x"/>
                                          </p:val>
                                        </p:tav>
                                        <p:tav tm="100000">
                                          <p:val>
                                            <p:strVal val="#ppt_x"/>
                                          </p:val>
                                        </p:tav>
                                      </p:tavLst>
                                    </p:anim>
                                    <p:anim calcmode="lin" valueType="num">
                                      <p:cBhvr>
                                        <p:cTn id="42" dur="1000" fill="hold"/>
                                        <p:tgtEl>
                                          <p:spTgt spid="2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barn(inVertical)">
                                      <p:cBhvr>
                                        <p:cTn id="47" dur="500"/>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nodeType="click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barn(inVertical)">
                                      <p:cBhvr>
                                        <p:cTn id="52" dur="500"/>
                                        <p:tgtEl>
                                          <p:spTgt spid="3"/>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nodeType="click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barn(inVertical)">
                                      <p:cBhvr>
                                        <p:cTn id="5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emai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a:stretch/>
        </p:blipFill>
        <p:spPr>
          <a:xfrm rot="16200000">
            <a:off x="1323873" y="-971257"/>
            <a:ext cx="6496256" cy="8784975"/>
          </a:xfrm>
          <a:prstGeom prst="rect">
            <a:avLst/>
          </a:prstGeom>
        </p:spPr>
      </p:pic>
      <p:sp>
        <p:nvSpPr>
          <p:cNvPr id="7" name="Прямоугольник 6"/>
          <p:cNvSpPr/>
          <p:nvPr/>
        </p:nvSpPr>
        <p:spPr>
          <a:xfrm>
            <a:off x="480862" y="627580"/>
            <a:ext cx="8123586" cy="56166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dirty="0" smtClean="0"/>
          </a:p>
          <a:p>
            <a:r>
              <a:rPr lang="ru-RU" dirty="0"/>
              <a:t> </a:t>
            </a:r>
            <a:r>
              <a:rPr lang="ru-RU" dirty="0" smtClean="0"/>
              <a:t>                                </a:t>
            </a:r>
            <a:r>
              <a:rPr lang="ru-RU" sz="2000" b="1" dirty="0" smtClean="0"/>
              <a:t>- Как  можно  по - </a:t>
            </a:r>
          </a:p>
          <a:p>
            <a:r>
              <a:rPr lang="ru-RU" sz="2000" b="1" dirty="0" smtClean="0"/>
              <a:t>                              лучить  число  4?</a:t>
            </a:r>
            <a:endParaRPr lang="ru-RU" sz="2000" b="1" dirty="0"/>
          </a:p>
          <a:p>
            <a:r>
              <a:rPr lang="ru-RU" sz="2000" b="1" dirty="0" smtClean="0"/>
              <a:t>                       Расскажи,  глядя  на  </a:t>
            </a:r>
          </a:p>
          <a:p>
            <a:r>
              <a:rPr lang="ru-RU" sz="2000" b="1" dirty="0" smtClean="0"/>
              <a:t>                       картинки.</a:t>
            </a:r>
            <a:endParaRPr lang="ru-RU" sz="2000" b="1" dirty="0"/>
          </a:p>
          <a:p>
            <a:endParaRPr lang="ru-RU" sz="2000" b="1" dirty="0" smtClean="0"/>
          </a:p>
          <a:p>
            <a:endParaRPr lang="ru-RU" sz="2000" b="1" dirty="0"/>
          </a:p>
          <a:p>
            <a:endParaRPr lang="ru-RU" sz="2000" b="1" dirty="0" smtClean="0"/>
          </a:p>
          <a:p>
            <a:endParaRPr lang="ru-RU" sz="2000" b="1" dirty="0"/>
          </a:p>
          <a:p>
            <a:endParaRPr lang="ru-RU" sz="2000" b="1" dirty="0" smtClean="0"/>
          </a:p>
          <a:p>
            <a:endParaRPr lang="ru-RU" sz="2000" b="1" dirty="0"/>
          </a:p>
          <a:p>
            <a:endParaRPr lang="ru-RU" sz="2000" b="1" dirty="0" smtClean="0"/>
          </a:p>
          <a:p>
            <a:endParaRPr lang="ru-RU" sz="2000" b="1" dirty="0"/>
          </a:p>
          <a:p>
            <a:endParaRPr lang="ru-RU" sz="2000" b="1" dirty="0" smtClean="0"/>
          </a:p>
          <a:p>
            <a:endParaRPr lang="ru-RU" sz="2000" b="1" dirty="0"/>
          </a:p>
          <a:p>
            <a:endParaRPr lang="ru-RU" sz="2000" b="1" dirty="0" smtClean="0"/>
          </a:p>
          <a:p>
            <a:endParaRPr lang="ru-RU" sz="2000" b="1" dirty="0"/>
          </a:p>
          <a:p>
            <a:endParaRPr lang="ru-RU" sz="2000" b="1" dirty="0" smtClean="0"/>
          </a:p>
          <a:p>
            <a:endParaRPr lang="ru-RU" sz="2000" b="1" dirty="0"/>
          </a:p>
          <a:p>
            <a:endParaRPr lang="ru-RU" sz="2000" b="1" dirty="0"/>
          </a:p>
        </p:txBody>
      </p:sp>
      <p:pic>
        <p:nvPicPr>
          <p:cNvPr id="5" name="Рисунок 4"/>
          <p:cNvPicPr>
            <a:picLocks noChangeAspect="1"/>
          </p:cNvPicPr>
          <p:nvPr/>
        </p:nvPicPr>
        <p:blipFill rotWithShape="1">
          <a:blip r:embed="rId4" cstate="email">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a:ext>
            </a:extLst>
          </a:blip>
          <a:srcRect/>
          <a:stretch/>
        </p:blipFill>
        <p:spPr>
          <a:xfrm>
            <a:off x="711637" y="802191"/>
            <a:ext cx="1043493" cy="1592244"/>
          </a:xfrm>
          <a:prstGeom prst="rect">
            <a:avLst/>
          </a:prstGeom>
        </p:spPr>
      </p:pic>
      <p:pic>
        <p:nvPicPr>
          <p:cNvPr id="6" name="Рисунок 5"/>
          <p:cNvPicPr>
            <a:picLocks noChangeAspect="1"/>
          </p:cNvPicPr>
          <p:nvPr/>
        </p:nvPicPr>
        <p:blipFill rotWithShape="1">
          <a:blip r:embed="rId6" cstate="email">
            <a:extLst>
              <a:ext uri="{BEBA8EAE-BF5A-486C-A8C5-ECC9F3942E4B}">
                <a14:imgProps xmlns:a14="http://schemas.microsoft.com/office/drawing/2010/main">
                  <a14:imgLayer r:embed="rId7">
                    <a14:imgEffect>
                      <a14:brightnessContrast contrast="20000"/>
                    </a14:imgEffect>
                  </a14:imgLayer>
                </a14:imgProps>
              </a:ext>
              <a:ext uri="{28A0092B-C50C-407E-A947-70E740481C1C}">
                <a14:useLocalDpi xmlns:a14="http://schemas.microsoft.com/office/drawing/2010/main"/>
              </a:ext>
            </a:extLst>
          </a:blip>
          <a:srcRect/>
          <a:stretch/>
        </p:blipFill>
        <p:spPr>
          <a:xfrm>
            <a:off x="672192" y="2625108"/>
            <a:ext cx="1125967" cy="1592244"/>
          </a:xfrm>
          <a:prstGeom prst="rect">
            <a:avLst/>
          </a:prstGeom>
        </p:spPr>
      </p:pic>
      <p:pic>
        <p:nvPicPr>
          <p:cNvPr id="8" name="Рисунок 7"/>
          <p:cNvPicPr>
            <a:picLocks noChangeAspect="1"/>
          </p:cNvPicPr>
          <p:nvPr/>
        </p:nvPicPr>
        <p:blipFill rotWithShape="1">
          <a:blip r:embed="rId8" cstate="email">
            <a:extLst>
              <a:ext uri="{BEBA8EAE-BF5A-486C-A8C5-ECC9F3942E4B}">
                <a14:imgProps xmlns:a14="http://schemas.microsoft.com/office/drawing/2010/main">
                  <a14:imgLayer r:embed="rId9">
                    <a14:imgEffect>
                      <a14:brightnessContrast contrast="20000"/>
                    </a14:imgEffect>
                  </a14:imgLayer>
                </a14:imgProps>
              </a:ext>
              <a:ext uri="{28A0092B-C50C-407E-A947-70E740481C1C}">
                <a14:useLocalDpi xmlns:a14="http://schemas.microsoft.com/office/drawing/2010/main"/>
              </a:ext>
            </a:extLst>
          </a:blip>
          <a:srcRect/>
          <a:stretch/>
        </p:blipFill>
        <p:spPr>
          <a:xfrm>
            <a:off x="668606" y="4437112"/>
            <a:ext cx="1129553" cy="1592244"/>
          </a:xfrm>
          <a:prstGeom prst="rect">
            <a:avLst/>
          </a:prstGeom>
        </p:spPr>
      </p:pic>
      <p:cxnSp>
        <p:nvCxnSpPr>
          <p:cNvPr id="9" name="Прямая соединительная линия 8"/>
          <p:cNvCxnSpPr>
            <a:endCxn id="7" idx="2"/>
          </p:cNvCxnSpPr>
          <p:nvPr/>
        </p:nvCxnSpPr>
        <p:spPr>
          <a:xfrm>
            <a:off x="4513312" y="788479"/>
            <a:ext cx="29343" cy="5455725"/>
          </a:xfrm>
          <a:prstGeom prst="line">
            <a:avLst/>
          </a:prstGeom>
          <a:ln w="19050"/>
        </p:spPr>
        <p:style>
          <a:lnRef idx="2">
            <a:schemeClr val="accent3"/>
          </a:lnRef>
          <a:fillRef idx="0">
            <a:schemeClr val="accent3"/>
          </a:fillRef>
          <a:effectRef idx="1">
            <a:schemeClr val="accent3"/>
          </a:effectRef>
          <a:fontRef idx="minor">
            <a:schemeClr val="tx1"/>
          </a:fontRef>
        </p:style>
      </p:cxnSp>
      <p:pic>
        <p:nvPicPr>
          <p:cNvPr id="10" name="Picture 2"/>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1907704" y="787114"/>
            <a:ext cx="279357" cy="358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Прямоугольник 10"/>
          <p:cNvSpPr/>
          <p:nvPr/>
        </p:nvSpPr>
        <p:spPr>
          <a:xfrm>
            <a:off x="2448768" y="2356230"/>
            <a:ext cx="1651299" cy="45720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 </a:t>
            </a:r>
            <a:r>
              <a:rPr lang="ru-RU" sz="2800" b="1" dirty="0" smtClean="0">
                <a:solidFill>
                  <a:srgbClr val="0033CC"/>
                </a:solidFill>
              </a:rPr>
              <a:t>1 + 3</a:t>
            </a:r>
            <a:endParaRPr lang="ru-RU" sz="2800" b="1" dirty="0">
              <a:solidFill>
                <a:srgbClr val="0033CC"/>
              </a:solidFill>
            </a:endParaRPr>
          </a:p>
        </p:txBody>
      </p:sp>
      <p:sp>
        <p:nvSpPr>
          <p:cNvPr id="12" name="Прямоугольник 11"/>
          <p:cNvSpPr/>
          <p:nvPr/>
        </p:nvSpPr>
        <p:spPr>
          <a:xfrm>
            <a:off x="2430054" y="3192630"/>
            <a:ext cx="1651299" cy="45720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 </a:t>
            </a:r>
            <a:r>
              <a:rPr lang="ru-RU" sz="2800" b="1" dirty="0">
                <a:solidFill>
                  <a:srgbClr val="0033CC"/>
                </a:solidFill>
              </a:rPr>
              <a:t>2</a:t>
            </a:r>
            <a:r>
              <a:rPr lang="ru-RU" sz="2800" b="1" dirty="0" smtClean="0">
                <a:solidFill>
                  <a:srgbClr val="0033CC"/>
                </a:solidFill>
              </a:rPr>
              <a:t> + 2</a:t>
            </a:r>
            <a:endParaRPr lang="ru-RU" sz="2800" b="1" dirty="0">
              <a:solidFill>
                <a:srgbClr val="0033CC"/>
              </a:solidFill>
            </a:endParaRPr>
          </a:p>
        </p:txBody>
      </p:sp>
      <p:sp>
        <p:nvSpPr>
          <p:cNvPr id="13" name="Прямоугольник 12"/>
          <p:cNvSpPr/>
          <p:nvPr/>
        </p:nvSpPr>
        <p:spPr>
          <a:xfrm>
            <a:off x="2430055" y="4208512"/>
            <a:ext cx="1651299" cy="45720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 </a:t>
            </a:r>
            <a:r>
              <a:rPr lang="ru-RU" sz="2800" b="1" dirty="0">
                <a:solidFill>
                  <a:srgbClr val="0033CC"/>
                </a:solidFill>
              </a:rPr>
              <a:t>3</a:t>
            </a:r>
            <a:r>
              <a:rPr lang="ru-RU" sz="2800" b="1" dirty="0" smtClean="0">
                <a:solidFill>
                  <a:srgbClr val="0033CC"/>
                </a:solidFill>
              </a:rPr>
              <a:t> + 1</a:t>
            </a:r>
            <a:endParaRPr lang="ru-RU" sz="2800" b="1" dirty="0">
              <a:solidFill>
                <a:srgbClr val="0033CC"/>
              </a:solidFill>
            </a:endParaRPr>
          </a:p>
        </p:txBody>
      </p:sp>
      <p:pic>
        <p:nvPicPr>
          <p:cNvPr id="14" name="Рисунок 13"/>
          <p:cNvPicPr>
            <a:picLocks noChangeAspect="1"/>
          </p:cNvPicPr>
          <p:nvPr/>
        </p:nvPicPr>
        <p:blipFill rotWithShape="1">
          <a:blip r:embed="rId11" cstate="print">
            <a:extLst>
              <a:ext uri="{BEBA8EAE-BF5A-486C-A8C5-ECC9F3942E4B}">
                <a14:imgProps xmlns:a14="http://schemas.microsoft.com/office/drawing/2010/main">
                  <a14:imgLayer r:embed="rId12">
                    <a14:imgEffect>
                      <a14:brightnessContrast contrast="20000"/>
                    </a14:imgEffect>
                  </a14:imgLayer>
                </a14:imgProps>
              </a:ext>
              <a:ext uri="{28A0092B-C50C-407E-A947-70E740481C1C}">
                <a14:useLocalDpi xmlns:a14="http://schemas.microsoft.com/office/drawing/2010/main" val="0"/>
              </a:ext>
            </a:extLst>
          </a:blip>
          <a:srcRect/>
          <a:stretch/>
        </p:blipFill>
        <p:spPr>
          <a:xfrm>
            <a:off x="4920789" y="4399043"/>
            <a:ext cx="3377901" cy="1161827"/>
          </a:xfrm>
          <a:prstGeom prst="rect">
            <a:avLst/>
          </a:prstGeom>
        </p:spPr>
      </p:pic>
      <p:pic>
        <p:nvPicPr>
          <p:cNvPr id="15" name="Рисунок 14"/>
          <p:cNvPicPr>
            <a:picLocks noChangeAspect="1"/>
          </p:cNvPicPr>
          <p:nvPr/>
        </p:nvPicPr>
        <p:blipFill rotWithShape="1">
          <a:blip r:embed="rId13" cstate="print">
            <a:extLst>
              <a:ext uri="{BEBA8EAE-BF5A-486C-A8C5-ECC9F3942E4B}">
                <a14:imgProps xmlns:a14="http://schemas.microsoft.com/office/drawing/2010/main">
                  <a14:imgLayer r:embed="rId14">
                    <a14:imgEffect>
                      <a14:brightnessContrast contrast="20000"/>
                    </a14:imgEffect>
                  </a14:imgLayer>
                </a14:imgProps>
              </a:ext>
              <a:ext uri="{28A0092B-C50C-407E-A947-70E740481C1C}">
                <a14:useLocalDpi xmlns:a14="http://schemas.microsoft.com/office/drawing/2010/main" val="0"/>
              </a:ext>
            </a:extLst>
          </a:blip>
          <a:srcRect/>
          <a:stretch/>
        </p:blipFill>
        <p:spPr>
          <a:xfrm>
            <a:off x="4932040" y="3077282"/>
            <a:ext cx="3367144" cy="1215615"/>
          </a:xfrm>
          <a:prstGeom prst="rect">
            <a:avLst/>
          </a:prstGeom>
        </p:spPr>
      </p:pic>
      <p:pic>
        <p:nvPicPr>
          <p:cNvPr id="16" name="Рисунок 15"/>
          <p:cNvPicPr>
            <a:picLocks noChangeAspect="1"/>
          </p:cNvPicPr>
          <p:nvPr/>
        </p:nvPicPr>
        <p:blipFill rotWithShape="1">
          <a:blip r:embed="rId15" cstate="print">
            <a:extLst>
              <a:ext uri="{BEBA8EAE-BF5A-486C-A8C5-ECC9F3942E4B}">
                <a14:imgProps xmlns:a14="http://schemas.microsoft.com/office/drawing/2010/main">
                  <a14:imgLayer r:embed="rId16">
                    <a14:imgEffect>
                      <a14:brightnessContrast contrast="20000"/>
                    </a14:imgEffect>
                  </a14:imgLayer>
                </a14:imgProps>
              </a:ext>
              <a:ext uri="{28A0092B-C50C-407E-A947-70E740481C1C}">
                <a14:useLocalDpi xmlns:a14="http://schemas.microsoft.com/office/drawing/2010/main" val="0"/>
              </a:ext>
            </a:extLst>
          </a:blip>
          <a:srcRect/>
          <a:stretch/>
        </p:blipFill>
        <p:spPr>
          <a:xfrm>
            <a:off x="4953555" y="1799356"/>
            <a:ext cx="3324113" cy="1215614"/>
          </a:xfrm>
          <a:prstGeom prst="rect">
            <a:avLst/>
          </a:prstGeom>
        </p:spPr>
      </p:pic>
      <p:pic>
        <p:nvPicPr>
          <p:cNvPr id="17" name="Picture 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675591" y="733013"/>
            <a:ext cx="279357" cy="358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17"/>
          <p:cNvSpPr txBox="1"/>
          <p:nvPr/>
        </p:nvSpPr>
        <p:spPr>
          <a:xfrm>
            <a:off x="4572001" y="788607"/>
            <a:ext cx="3960439" cy="5324535"/>
          </a:xfrm>
          <a:prstGeom prst="rect">
            <a:avLst/>
          </a:prstGeom>
          <a:noFill/>
        </p:spPr>
        <p:txBody>
          <a:bodyPr wrap="square" rtlCol="0">
            <a:spAutoFit/>
          </a:bodyPr>
          <a:lstStyle/>
          <a:p>
            <a:r>
              <a:rPr lang="ru-RU" dirty="0" smtClean="0"/>
              <a:t>  </a:t>
            </a:r>
            <a:r>
              <a:rPr lang="ru-RU" sz="2000" b="1" dirty="0" smtClean="0"/>
              <a:t> - На  какой  картинке  меньше</a:t>
            </a:r>
          </a:p>
          <a:p>
            <a:r>
              <a:rPr lang="ru-RU" sz="2000" b="1" dirty="0"/>
              <a:t>п</a:t>
            </a:r>
            <a:r>
              <a:rPr lang="ru-RU" sz="2000" b="1" dirty="0" smtClean="0"/>
              <a:t>редметов? Где  количество  </a:t>
            </a:r>
          </a:p>
          <a:p>
            <a:r>
              <a:rPr lang="ru-RU" sz="2000" b="1" dirty="0"/>
              <a:t>п</a:t>
            </a:r>
            <a:r>
              <a:rPr lang="ru-RU" sz="2000" b="1" dirty="0" smtClean="0"/>
              <a:t>редметов  одинаковое?</a:t>
            </a:r>
          </a:p>
          <a:p>
            <a:endParaRPr lang="ru-RU" sz="2000" b="1" dirty="0"/>
          </a:p>
          <a:p>
            <a:endParaRPr lang="ru-RU" sz="2000" b="1" dirty="0" smtClean="0"/>
          </a:p>
          <a:p>
            <a:endParaRPr lang="ru-RU" sz="2000" b="1" dirty="0"/>
          </a:p>
          <a:p>
            <a:endParaRPr lang="ru-RU" sz="2000" b="1" dirty="0" smtClean="0"/>
          </a:p>
          <a:p>
            <a:endParaRPr lang="ru-RU" sz="2000" b="1" dirty="0"/>
          </a:p>
          <a:p>
            <a:endParaRPr lang="ru-RU" sz="2000" b="1" dirty="0" smtClean="0"/>
          </a:p>
          <a:p>
            <a:endParaRPr lang="ru-RU" sz="2000" b="1" dirty="0"/>
          </a:p>
          <a:p>
            <a:endParaRPr lang="ru-RU" sz="2000" b="1" dirty="0" smtClean="0"/>
          </a:p>
          <a:p>
            <a:endParaRPr lang="ru-RU" sz="2000" b="1" dirty="0"/>
          </a:p>
          <a:p>
            <a:endParaRPr lang="ru-RU" sz="2000" b="1" dirty="0" smtClean="0"/>
          </a:p>
          <a:p>
            <a:endParaRPr lang="ru-RU" sz="2000" b="1" dirty="0"/>
          </a:p>
          <a:p>
            <a:endParaRPr lang="ru-RU" sz="2000" b="1" dirty="0" smtClean="0"/>
          </a:p>
          <a:p>
            <a:endParaRPr lang="ru-RU" sz="2000" b="1" dirty="0"/>
          </a:p>
          <a:p>
            <a:r>
              <a:rPr lang="ru-RU" sz="2000" b="1" dirty="0" smtClean="0"/>
              <a:t>    - Чем  похожи  эти  картинки?</a:t>
            </a:r>
          </a:p>
        </p:txBody>
      </p:sp>
    </p:spTree>
    <p:extLst>
      <p:ext uri="{BB962C8B-B14F-4D97-AF65-F5344CB8AC3E}">
        <p14:creationId xmlns:p14="http://schemas.microsoft.com/office/powerpoint/2010/main" val="47026189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fade">
                                      <p:cBhvr>
                                        <p:cTn id="7" dur="1000"/>
                                        <p:tgtEl>
                                          <p:spTgt spid="7">
                                            <p:txEl>
                                              <p:pRg st="1" end="1"/>
                                            </p:txEl>
                                          </p:spTgt>
                                        </p:tgtEl>
                                      </p:cBhvr>
                                    </p:animEffect>
                                    <p:anim calcmode="lin" valueType="num">
                                      <p:cBhvr>
                                        <p:cTn id="8"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fade">
                                      <p:cBhvr>
                                        <p:cTn id="12" dur="1000"/>
                                        <p:tgtEl>
                                          <p:spTgt spid="7">
                                            <p:txEl>
                                              <p:pRg st="2" end="2"/>
                                            </p:txEl>
                                          </p:spTgt>
                                        </p:tgtEl>
                                      </p:cBhvr>
                                    </p:animEffect>
                                    <p:anim calcmode="lin" valueType="num">
                                      <p:cBhvr>
                                        <p:cTn id="13"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5" presetClass="path" presetSubtype="0" accel="50000" decel="50000" fill="hold" grpId="0" nodeType="clickEffect">
                                  <p:stCondLst>
                                    <p:cond delay="0"/>
                                  </p:stCondLst>
                                  <p:childTnLst>
                                    <p:animMotion origin="layout" path="M -0.05295 0.00115 L -0.19462 -0.1876 " pathEditMode="relative" rAng="0" ptsTypes="AA">
                                      <p:cBhvr>
                                        <p:cTn id="18" dur="2000" fill="hold"/>
                                        <p:tgtEl>
                                          <p:spTgt spid="12"/>
                                        </p:tgtEl>
                                        <p:attrNameLst>
                                          <p:attrName>ppt_x</p:attrName>
                                          <p:attrName>ppt_y</p:attrName>
                                        </p:attrNameLst>
                                      </p:cBhvr>
                                      <p:rCtr x="-7083" y="-9438"/>
                                    </p:animMotion>
                                  </p:childTnLst>
                                </p:cTn>
                              </p:par>
                              <p:par>
                                <p:cTn id="19" presetID="42" presetClass="entr" presetSubtype="0" fill="hold" nodeType="withEffect">
                                  <p:stCondLst>
                                    <p:cond delay="0"/>
                                  </p:stCondLst>
                                  <p:childTnLst>
                                    <p:set>
                                      <p:cBhvr>
                                        <p:cTn id="20" dur="1" fill="hold">
                                          <p:stCondLst>
                                            <p:cond delay="0"/>
                                          </p:stCondLst>
                                        </p:cTn>
                                        <p:tgtEl>
                                          <p:spTgt spid="7">
                                            <p:txEl>
                                              <p:pRg st="3" end="3"/>
                                            </p:txEl>
                                          </p:spTgt>
                                        </p:tgtEl>
                                        <p:attrNameLst>
                                          <p:attrName>style.visibility</p:attrName>
                                        </p:attrNameLst>
                                      </p:cBhvr>
                                      <p:to>
                                        <p:strVal val="visible"/>
                                      </p:to>
                                    </p:set>
                                    <p:animEffect transition="in" filter="fade">
                                      <p:cBhvr>
                                        <p:cTn id="21" dur="1000"/>
                                        <p:tgtEl>
                                          <p:spTgt spid="7">
                                            <p:txEl>
                                              <p:pRg st="3" end="3"/>
                                            </p:txEl>
                                          </p:spTgt>
                                        </p:tgtEl>
                                      </p:cBhvr>
                                    </p:animEffect>
                                    <p:anim calcmode="lin" valueType="num">
                                      <p:cBhvr>
                                        <p:cTn id="22" dur="1000" fill="hold"/>
                                        <p:tgtEl>
                                          <p:spTgt spid="7">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7">
                                            <p:txEl>
                                              <p:pRg st="3" end="3"/>
                                            </p:txEl>
                                          </p:spTgt>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7">
                                            <p:txEl>
                                              <p:pRg st="4" end="4"/>
                                            </p:txEl>
                                          </p:spTgt>
                                        </p:tgtEl>
                                        <p:attrNameLst>
                                          <p:attrName>style.visibility</p:attrName>
                                        </p:attrNameLst>
                                      </p:cBhvr>
                                      <p:to>
                                        <p:strVal val="visible"/>
                                      </p:to>
                                    </p:set>
                                    <p:animEffect transition="in" filter="fade">
                                      <p:cBhvr>
                                        <p:cTn id="26" dur="1000"/>
                                        <p:tgtEl>
                                          <p:spTgt spid="7">
                                            <p:txEl>
                                              <p:pRg st="4" end="4"/>
                                            </p:txEl>
                                          </p:spTgt>
                                        </p:tgtEl>
                                      </p:cBhvr>
                                    </p:animEffect>
                                    <p:anim calcmode="lin" valueType="num">
                                      <p:cBhvr>
                                        <p:cTn id="27" dur="1000" fill="hold"/>
                                        <p:tgtEl>
                                          <p:spTgt spid="7">
                                            <p:txEl>
                                              <p:pRg st="4" end="4"/>
                                            </p:txEl>
                                          </p:spTgt>
                                        </p:tgtEl>
                                        <p:attrNameLst>
                                          <p:attrName>ppt_x</p:attrName>
                                        </p:attrNameLst>
                                      </p:cBhvr>
                                      <p:tavLst>
                                        <p:tav tm="0">
                                          <p:val>
                                            <p:strVal val="#ppt_x"/>
                                          </p:val>
                                        </p:tav>
                                        <p:tav tm="100000">
                                          <p:val>
                                            <p:strVal val="#ppt_x"/>
                                          </p:val>
                                        </p:tav>
                                      </p:tavLst>
                                    </p:anim>
                                    <p:anim calcmode="lin" valueType="num">
                                      <p:cBhvr>
                                        <p:cTn id="28" dur="1000" fill="hold"/>
                                        <p:tgtEl>
                                          <p:spTgt spid="7">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5" presetClass="path" presetSubtype="0" accel="50000" decel="50000" fill="hold" grpId="0" nodeType="clickEffect">
                                  <p:stCondLst>
                                    <p:cond delay="0"/>
                                  </p:stCondLst>
                                  <p:childTnLst>
                                    <p:animMotion origin="layout" path="M -0.05503 -0.00278 L -0.20469 0.19662 " pathEditMode="relative" rAng="0" ptsTypes="AA">
                                      <p:cBhvr>
                                        <p:cTn id="32" dur="2000" fill="hold"/>
                                        <p:tgtEl>
                                          <p:spTgt spid="11"/>
                                        </p:tgtEl>
                                        <p:attrNameLst>
                                          <p:attrName>ppt_x</p:attrName>
                                          <p:attrName>ppt_y</p:attrName>
                                        </p:attrNameLst>
                                      </p:cBhvr>
                                      <p:rCtr x="-7483" y="9970"/>
                                    </p:animMotion>
                                  </p:childTnLst>
                                </p:cTn>
                              </p:par>
                            </p:childTnLst>
                          </p:cTn>
                        </p:par>
                      </p:childTnLst>
                    </p:cTn>
                  </p:par>
                  <p:par>
                    <p:cTn id="33" fill="hold">
                      <p:stCondLst>
                        <p:cond delay="indefinite"/>
                      </p:stCondLst>
                      <p:childTnLst>
                        <p:par>
                          <p:cTn id="34" fill="hold">
                            <p:stCondLst>
                              <p:cond delay="0"/>
                            </p:stCondLst>
                            <p:childTnLst>
                              <p:par>
                                <p:cTn id="35" presetID="35" presetClass="path" presetSubtype="0" accel="50000" decel="50000" fill="hold" grpId="0" nodeType="clickEffect">
                                  <p:stCondLst>
                                    <p:cond delay="0"/>
                                  </p:stCondLst>
                                  <p:childTnLst>
                                    <p:animMotion origin="layout" path="M -0.04705 0.01041 L -0.18681 0.17835 " pathEditMode="relative" rAng="0" ptsTypes="AA">
                                      <p:cBhvr>
                                        <p:cTn id="36" dur="2000" fill="hold"/>
                                        <p:tgtEl>
                                          <p:spTgt spid="13"/>
                                        </p:tgtEl>
                                        <p:attrNameLst>
                                          <p:attrName>ppt_x</p:attrName>
                                          <p:attrName>ppt_y</p:attrName>
                                        </p:attrNameLst>
                                      </p:cBhvr>
                                      <p:rCtr x="-6997" y="8397"/>
                                    </p:animMotion>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1000"/>
                                        <p:tgtEl>
                                          <p:spTgt spid="16"/>
                                        </p:tgtEl>
                                      </p:cBhvr>
                                    </p:animEffect>
                                    <p:anim calcmode="lin" valueType="num">
                                      <p:cBhvr>
                                        <p:cTn id="42" dur="1000" fill="hold"/>
                                        <p:tgtEl>
                                          <p:spTgt spid="16"/>
                                        </p:tgtEl>
                                        <p:attrNameLst>
                                          <p:attrName>ppt_x</p:attrName>
                                        </p:attrNameLst>
                                      </p:cBhvr>
                                      <p:tavLst>
                                        <p:tav tm="0">
                                          <p:val>
                                            <p:strVal val="#ppt_x"/>
                                          </p:val>
                                        </p:tav>
                                        <p:tav tm="100000">
                                          <p:val>
                                            <p:strVal val="#ppt_x"/>
                                          </p:val>
                                        </p:tav>
                                      </p:tavLst>
                                    </p:anim>
                                    <p:anim calcmode="lin" valueType="num">
                                      <p:cBhvr>
                                        <p:cTn id="4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nodeType="click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1000"/>
                                        <p:tgtEl>
                                          <p:spTgt spid="15"/>
                                        </p:tgtEl>
                                      </p:cBhvr>
                                    </p:animEffect>
                                    <p:anim calcmode="lin" valueType="num">
                                      <p:cBhvr>
                                        <p:cTn id="49" dur="1000" fill="hold"/>
                                        <p:tgtEl>
                                          <p:spTgt spid="15"/>
                                        </p:tgtEl>
                                        <p:attrNameLst>
                                          <p:attrName>ppt_x</p:attrName>
                                        </p:attrNameLst>
                                      </p:cBhvr>
                                      <p:tavLst>
                                        <p:tav tm="0">
                                          <p:val>
                                            <p:strVal val="#ppt_x"/>
                                          </p:val>
                                        </p:tav>
                                        <p:tav tm="100000">
                                          <p:val>
                                            <p:strVal val="#ppt_x"/>
                                          </p:val>
                                        </p:tav>
                                      </p:tavLst>
                                    </p:anim>
                                    <p:anim calcmode="lin" valueType="num">
                                      <p:cBhvr>
                                        <p:cTn id="5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nodeType="click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1000"/>
                                        <p:tgtEl>
                                          <p:spTgt spid="14"/>
                                        </p:tgtEl>
                                      </p:cBhvr>
                                    </p:animEffect>
                                    <p:anim calcmode="lin" valueType="num">
                                      <p:cBhvr>
                                        <p:cTn id="56" dur="1000" fill="hold"/>
                                        <p:tgtEl>
                                          <p:spTgt spid="14"/>
                                        </p:tgtEl>
                                        <p:attrNameLst>
                                          <p:attrName>ppt_x</p:attrName>
                                        </p:attrNameLst>
                                      </p:cBhvr>
                                      <p:tavLst>
                                        <p:tav tm="0">
                                          <p:val>
                                            <p:strVal val="#ppt_x"/>
                                          </p:val>
                                        </p:tav>
                                        <p:tav tm="100000">
                                          <p:val>
                                            <p:strVal val="#ppt_x"/>
                                          </p:val>
                                        </p:tav>
                                      </p:tavLst>
                                    </p:anim>
                                    <p:anim calcmode="lin" valueType="num">
                                      <p:cBhvr>
                                        <p:cTn id="5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18">
                                            <p:txEl>
                                              <p:pRg st="0" end="0"/>
                                            </p:txEl>
                                          </p:spTgt>
                                        </p:tgtEl>
                                        <p:attrNameLst>
                                          <p:attrName>style.visibility</p:attrName>
                                        </p:attrNameLst>
                                      </p:cBhvr>
                                      <p:to>
                                        <p:strVal val="visible"/>
                                      </p:to>
                                    </p:set>
                                    <p:animEffect transition="in" filter="fade">
                                      <p:cBhvr>
                                        <p:cTn id="62" dur="500"/>
                                        <p:tgtEl>
                                          <p:spTgt spid="18">
                                            <p:txEl>
                                              <p:pRg st="0" end="0"/>
                                            </p:txEl>
                                          </p:spTgt>
                                        </p:tgtEl>
                                      </p:cBhvr>
                                    </p:animEffect>
                                  </p:childTnLst>
                                </p:cTn>
                              </p:par>
                              <p:par>
                                <p:cTn id="63" presetID="10" presetClass="entr" presetSubtype="0" fill="hold" nodeType="withEffect">
                                  <p:stCondLst>
                                    <p:cond delay="0"/>
                                  </p:stCondLst>
                                  <p:childTnLst>
                                    <p:set>
                                      <p:cBhvr>
                                        <p:cTn id="64" dur="1" fill="hold">
                                          <p:stCondLst>
                                            <p:cond delay="0"/>
                                          </p:stCondLst>
                                        </p:cTn>
                                        <p:tgtEl>
                                          <p:spTgt spid="18">
                                            <p:txEl>
                                              <p:pRg st="1" end="1"/>
                                            </p:txEl>
                                          </p:spTgt>
                                        </p:tgtEl>
                                        <p:attrNameLst>
                                          <p:attrName>style.visibility</p:attrName>
                                        </p:attrNameLst>
                                      </p:cBhvr>
                                      <p:to>
                                        <p:strVal val="visible"/>
                                      </p:to>
                                    </p:set>
                                    <p:animEffect transition="in" filter="fade">
                                      <p:cBhvr>
                                        <p:cTn id="65" dur="500"/>
                                        <p:tgtEl>
                                          <p:spTgt spid="18">
                                            <p:txEl>
                                              <p:pRg st="1" end="1"/>
                                            </p:txEl>
                                          </p:spTgt>
                                        </p:tgtEl>
                                      </p:cBhvr>
                                    </p:animEffect>
                                  </p:childTnLst>
                                </p:cTn>
                              </p:par>
                              <p:par>
                                <p:cTn id="66" presetID="10" presetClass="entr" presetSubtype="0" fill="hold" nodeType="withEffect">
                                  <p:stCondLst>
                                    <p:cond delay="0"/>
                                  </p:stCondLst>
                                  <p:childTnLst>
                                    <p:set>
                                      <p:cBhvr>
                                        <p:cTn id="67" dur="1" fill="hold">
                                          <p:stCondLst>
                                            <p:cond delay="0"/>
                                          </p:stCondLst>
                                        </p:cTn>
                                        <p:tgtEl>
                                          <p:spTgt spid="18">
                                            <p:txEl>
                                              <p:pRg st="2" end="2"/>
                                            </p:txEl>
                                          </p:spTgt>
                                        </p:tgtEl>
                                        <p:attrNameLst>
                                          <p:attrName>style.visibility</p:attrName>
                                        </p:attrNameLst>
                                      </p:cBhvr>
                                      <p:to>
                                        <p:strVal val="visible"/>
                                      </p:to>
                                    </p:set>
                                    <p:animEffect transition="in" filter="fade">
                                      <p:cBhvr>
                                        <p:cTn id="68" dur="500"/>
                                        <p:tgtEl>
                                          <p:spTgt spid="18">
                                            <p:txEl>
                                              <p:pRg st="2" end="2"/>
                                            </p:txEl>
                                          </p:spTgt>
                                        </p:tgtEl>
                                      </p:cBhvr>
                                    </p:animEffect>
                                  </p:childTnLst>
                                </p:cTn>
                              </p:par>
                              <p:par>
                                <p:cTn id="69" presetID="10" presetClass="entr" presetSubtype="0" fill="hold" nodeType="withEffect">
                                  <p:stCondLst>
                                    <p:cond delay="0"/>
                                  </p:stCondLst>
                                  <p:childTnLst>
                                    <p:set>
                                      <p:cBhvr>
                                        <p:cTn id="70" dur="1" fill="hold">
                                          <p:stCondLst>
                                            <p:cond delay="0"/>
                                          </p:stCondLst>
                                        </p:cTn>
                                        <p:tgtEl>
                                          <p:spTgt spid="18">
                                            <p:txEl>
                                              <p:pRg st="16" end="16"/>
                                            </p:txEl>
                                          </p:spTgt>
                                        </p:tgtEl>
                                        <p:attrNameLst>
                                          <p:attrName>style.visibility</p:attrName>
                                        </p:attrNameLst>
                                      </p:cBhvr>
                                      <p:to>
                                        <p:strVal val="visible"/>
                                      </p:to>
                                    </p:set>
                                    <p:animEffect transition="in" filter="fade">
                                      <p:cBhvr>
                                        <p:cTn id="71" dur="500"/>
                                        <p:tgtEl>
                                          <p:spTgt spid="18">
                                            <p:txEl>
                                              <p:pRg st="16" end="1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emai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a:stretch/>
        </p:blipFill>
        <p:spPr>
          <a:xfrm rot="16200000">
            <a:off x="1344572" y="-971258"/>
            <a:ext cx="6496256" cy="8784975"/>
          </a:xfrm>
          <a:prstGeom prst="rect">
            <a:avLst/>
          </a:prstGeom>
        </p:spPr>
      </p:pic>
      <p:sp>
        <p:nvSpPr>
          <p:cNvPr id="7" name="Прямоугольник 6"/>
          <p:cNvSpPr/>
          <p:nvPr/>
        </p:nvSpPr>
        <p:spPr>
          <a:xfrm>
            <a:off x="764737" y="587842"/>
            <a:ext cx="8064896" cy="56166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b="1" dirty="0" smtClean="0"/>
              <a:t> </a:t>
            </a:r>
          </a:p>
          <a:p>
            <a:endParaRPr lang="ru-RU" sz="2000" b="1" dirty="0"/>
          </a:p>
          <a:p>
            <a:endParaRPr lang="ru-RU" sz="2000" b="1" dirty="0" smtClean="0"/>
          </a:p>
          <a:p>
            <a:endParaRPr lang="ru-RU" sz="2000" b="1" dirty="0"/>
          </a:p>
          <a:p>
            <a:endParaRPr lang="ru-RU" sz="2000" b="1" dirty="0" smtClean="0"/>
          </a:p>
          <a:p>
            <a:endParaRPr lang="ru-RU" sz="2000" b="1" dirty="0"/>
          </a:p>
          <a:p>
            <a:endParaRPr lang="ru-RU" sz="2000" b="1" dirty="0" smtClean="0"/>
          </a:p>
          <a:p>
            <a:endParaRPr lang="ru-RU" sz="2000" b="1" dirty="0"/>
          </a:p>
          <a:p>
            <a:endParaRPr lang="ru-RU" sz="2000" b="1" dirty="0" smtClean="0"/>
          </a:p>
          <a:p>
            <a:endParaRPr lang="ru-RU" sz="2000" b="1" dirty="0"/>
          </a:p>
          <a:p>
            <a:endParaRPr lang="ru-RU" sz="2000" b="1" dirty="0" smtClean="0"/>
          </a:p>
          <a:p>
            <a:endParaRPr lang="ru-RU" sz="2000" b="1" dirty="0"/>
          </a:p>
          <a:p>
            <a:endParaRPr lang="ru-RU" sz="2000" b="1" dirty="0" smtClean="0"/>
          </a:p>
          <a:p>
            <a:r>
              <a:rPr lang="ru-RU" sz="2000" b="1" dirty="0"/>
              <a:t> </a:t>
            </a:r>
            <a:r>
              <a:rPr lang="ru-RU" sz="2000" b="1" dirty="0" smtClean="0"/>
              <a:t>       </a:t>
            </a:r>
          </a:p>
          <a:p>
            <a:r>
              <a:rPr lang="ru-RU" sz="2000" b="1" dirty="0"/>
              <a:t> </a:t>
            </a:r>
            <a:r>
              <a:rPr lang="ru-RU" sz="2000" b="1" dirty="0" smtClean="0"/>
              <a:t>          - Что  обозначает  цифра  5?</a:t>
            </a:r>
          </a:p>
          <a:p>
            <a:r>
              <a:rPr lang="ru-RU" sz="2000" b="1" dirty="0" smtClean="0"/>
              <a:t>         </a:t>
            </a:r>
            <a:r>
              <a:rPr lang="ru-RU" sz="2000" b="1" i="1" dirty="0" smtClean="0">
                <a:solidFill>
                  <a:srgbClr val="0033CC"/>
                </a:solidFill>
              </a:rPr>
              <a:t>-  Цифра  5  обозначает  ПЯТЬ  предметов. </a:t>
            </a:r>
            <a:endParaRPr lang="ru-RU" sz="2000" b="1" i="1" dirty="0">
              <a:solidFill>
                <a:srgbClr val="0033CC"/>
              </a:solidFill>
            </a:endParaRPr>
          </a:p>
          <a:p>
            <a:r>
              <a:rPr lang="ru-RU" sz="2000" b="1" dirty="0" smtClean="0"/>
              <a:t>        </a:t>
            </a:r>
          </a:p>
          <a:p>
            <a:r>
              <a:rPr lang="ru-RU" sz="2000" b="1" dirty="0"/>
              <a:t> </a:t>
            </a:r>
            <a:r>
              <a:rPr lang="ru-RU" sz="2000" b="1" dirty="0" smtClean="0"/>
              <a:t>        -  Посчитай  предметы.</a:t>
            </a:r>
          </a:p>
          <a:p>
            <a:endParaRPr lang="ru-RU" sz="2000" b="1" dirty="0"/>
          </a:p>
          <a:p>
            <a:endParaRPr lang="ru-RU" sz="2000" b="1" dirty="0" smtClean="0"/>
          </a:p>
          <a:p>
            <a:endParaRPr lang="ru-RU" sz="2000" b="1" dirty="0"/>
          </a:p>
          <a:p>
            <a:endParaRPr lang="ru-RU" sz="2000" b="1" dirty="0" smtClean="0"/>
          </a:p>
          <a:p>
            <a:endParaRPr lang="ru-RU" sz="2000" b="1" dirty="0"/>
          </a:p>
          <a:p>
            <a:endParaRPr lang="ru-RU" sz="2000" b="1" dirty="0" smtClean="0"/>
          </a:p>
          <a:p>
            <a:endParaRPr lang="ru-RU" sz="2000" b="1" dirty="0"/>
          </a:p>
          <a:p>
            <a:endParaRPr lang="ru-RU" sz="2000" b="1" dirty="0" smtClean="0"/>
          </a:p>
          <a:p>
            <a:endParaRPr lang="ru-RU" sz="2000" b="1" dirty="0"/>
          </a:p>
          <a:p>
            <a:endParaRPr lang="ru-RU" sz="2000" b="1" dirty="0" smtClean="0"/>
          </a:p>
          <a:p>
            <a:endParaRPr lang="ru-RU" sz="2000" b="1" dirty="0"/>
          </a:p>
          <a:p>
            <a:endParaRPr lang="ru-RU" sz="2000" b="1" dirty="0" smtClean="0"/>
          </a:p>
          <a:p>
            <a:endParaRPr lang="ru-RU" sz="2000" b="1" dirty="0"/>
          </a:p>
          <a:p>
            <a:endParaRPr lang="ru-RU" sz="2000" b="1" dirty="0" smtClean="0"/>
          </a:p>
          <a:p>
            <a:endParaRPr lang="ru-RU" sz="2000" b="1" dirty="0"/>
          </a:p>
          <a:p>
            <a:r>
              <a:rPr lang="ru-RU" sz="2000" b="1" dirty="0" smtClean="0"/>
              <a:t> </a:t>
            </a:r>
            <a:endParaRPr lang="ru-RU" sz="2000" b="1" dirty="0"/>
          </a:p>
        </p:txBody>
      </p:sp>
      <p:pic>
        <p:nvPicPr>
          <p:cNvPr id="2" name="Рисунок 1"/>
          <p:cNvPicPr>
            <a:picLocks noChangeAspect="1"/>
          </p:cNvPicPr>
          <p:nvPr/>
        </p:nvPicPr>
        <p:blipFill rotWithShape="1">
          <a:blip r:embed="rId4" cstate="email">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a:ext>
            </a:extLst>
          </a:blip>
          <a:srcRect/>
          <a:stretch/>
        </p:blipFill>
        <p:spPr>
          <a:xfrm>
            <a:off x="7153938" y="3988510"/>
            <a:ext cx="1240115" cy="1816754"/>
          </a:xfrm>
          <a:prstGeom prst="rect">
            <a:avLst/>
          </a:prstGeom>
        </p:spPr>
      </p:pic>
      <p:pic>
        <p:nvPicPr>
          <p:cNvPr id="6" name="Рисунок 5"/>
          <p:cNvPicPr>
            <a:picLocks noChangeAspect="1"/>
          </p:cNvPicPr>
          <p:nvPr/>
        </p:nvPicPr>
        <p:blipFill rotWithShape="1">
          <a:blip r:embed="rId6" cstate="email">
            <a:extLst>
              <a:ext uri="{BEBA8EAE-BF5A-486C-A8C5-ECC9F3942E4B}">
                <a14:imgProps xmlns:a14="http://schemas.microsoft.com/office/drawing/2010/main">
                  <a14:imgLayer r:embed="rId7">
                    <a14:imgEffect>
                      <a14:brightnessContrast contrast="20000"/>
                    </a14:imgEffect>
                  </a14:imgLayer>
                </a14:imgProps>
              </a:ext>
              <a:ext uri="{28A0092B-C50C-407E-A947-70E740481C1C}">
                <a14:useLocalDpi xmlns:a14="http://schemas.microsoft.com/office/drawing/2010/main"/>
              </a:ext>
            </a:extLst>
          </a:blip>
          <a:srcRect/>
          <a:stretch/>
        </p:blipFill>
        <p:spPr>
          <a:xfrm>
            <a:off x="5508104" y="4005064"/>
            <a:ext cx="1486771" cy="1800200"/>
          </a:xfrm>
          <a:prstGeom prst="rect">
            <a:avLst/>
          </a:prstGeom>
        </p:spPr>
      </p:pic>
      <p:pic>
        <p:nvPicPr>
          <p:cNvPr id="8" name="Рисунок 7"/>
          <p:cNvPicPr>
            <a:picLocks noChangeAspect="1"/>
          </p:cNvPicPr>
          <p:nvPr/>
        </p:nvPicPr>
        <p:blipFill rotWithShape="1">
          <a:blip r:embed="rId8" cstate="email">
            <a:extLst>
              <a:ext uri="{BEBA8EAE-BF5A-486C-A8C5-ECC9F3942E4B}">
                <a14:imgProps xmlns:a14="http://schemas.microsoft.com/office/drawing/2010/main">
                  <a14:imgLayer r:embed="rId9">
                    <a14:imgEffect>
                      <a14:brightnessContrast contrast="20000"/>
                    </a14:imgEffect>
                  </a14:imgLayer>
                </a14:imgProps>
              </a:ext>
              <a:ext uri="{28A0092B-C50C-407E-A947-70E740481C1C}">
                <a14:useLocalDpi xmlns:a14="http://schemas.microsoft.com/office/drawing/2010/main"/>
              </a:ext>
            </a:extLst>
          </a:blip>
          <a:srcRect/>
          <a:stretch/>
        </p:blipFill>
        <p:spPr>
          <a:xfrm>
            <a:off x="2402272" y="4005064"/>
            <a:ext cx="1346215" cy="1800200"/>
          </a:xfrm>
          <a:prstGeom prst="rect">
            <a:avLst/>
          </a:prstGeom>
        </p:spPr>
      </p:pic>
      <p:pic>
        <p:nvPicPr>
          <p:cNvPr id="9" name="Рисунок 8"/>
          <p:cNvPicPr>
            <a:picLocks noChangeAspect="1"/>
          </p:cNvPicPr>
          <p:nvPr/>
        </p:nvPicPr>
        <p:blipFill rotWithShape="1">
          <a:blip r:embed="rId10" cstate="email">
            <a:extLst>
              <a:ext uri="{BEBA8EAE-BF5A-486C-A8C5-ECC9F3942E4B}">
                <a14:imgProps xmlns:a14="http://schemas.microsoft.com/office/drawing/2010/main">
                  <a14:imgLayer r:embed="rId11">
                    <a14:imgEffect>
                      <a14:brightnessContrast contrast="20000"/>
                    </a14:imgEffect>
                  </a14:imgLayer>
                </a14:imgProps>
              </a:ext>
              <a:ext uri="{28A0092B-C50C-407E-A947-70E740481C1C}">
                <a14:useLocalDpi xmlns:a14="http://schemas.microsoft.com/office/drawing/2010/main"/>
              </a:ext>
            </a:extLst>
          </a:blip>
          <a:srcRect/>
          <a:stretch/>
        </p:blipFill>
        <p:spPr>
          <a:xfrm>
            <a:off x="2708952" y="858226"/>
            <a:ext cx="3767496" cy="1301676"/>
          </a:xfrm>
          <a:prstGeom prst="rect">
            <a:avLst/>
          </a:prstGeom>
        </p:spPr>
      </p:pic>
      <p:pic>
        <p:nvPicPr>
          <p:cNvPr id="10" name="Рисунок 9"/>
          <p:cNvPicPr>
            <a:picLocks noChangeAspect="1"/>
          </p:cNvPicPr>
          <p:nvPr/>
        </p:nvPicPr>
        <p:blipFill rotWithShape="1">
          <a:blip r:embed="rId12" cstate="email">
            <a:extLst>
              <a:ext uri="{BEBA8EAE-BF5A-486C-A8C5-ECC9F3942E4B}">
                <a14:imgProps xmlns:a14="http://schemas.microsoft.com/office/drawing/2010/main">
                  <a14:imgLayer r:embed="rId13">
                    <a14:imgEffect>
                      <a14:brightnessContrast contrast="20000"/>
                    </a14:imgEffect>
                  </a14:imgLayer>
                </a14:imgProps>
              </a:ext>
              <a:ext uri="{28A0092B-C50C-407E-A947-70E740481C1C}">
                <a14:useLocalDpi xmlns:a14="http://schemas.microsoft.com/office/drawing/2010/main"/>
              </a:ext>
            </a:extLst>
          </a:blip>
          <a:srcRect/>
          <a:stretch/>
        </p:blipFill>
        <p:spPr>
          <a:xfrm>
            <a:off x="3921208" y="4014664"/>
            <a:ext cx="1526770" cy="1800200"/>
          </a:xfrm>
          <a:prstGeom prst="rect">
            <a:avLst/>
          </a:prstGeom>
        </p:spPr>
      </p:pic>
      <p:pic>
        <p:nvPicPr>
          <p:cNvPr id="12" name="Рисунок 11"/>
          <p:cNvPicPr>
            <a:picLocks noChangeAspect="1"/>
          </p:cNvPicPr>
          <p:nvPr/>
        </p:nvPicPr>
        <p:blipFill rotWithShape="1">
          <a:blip r:embed="rId14" cstate="email">
            <a:extLst>
              <a:ext uri="{BEBA8EAE-BF5A-486C-A8C5-ECC9F3942E4B}">
                <a14:imgProps xmlns:a14="http://schemas.microsoft.com/office/drawing/2010/main">
                  <a14:imgLayer r:embed="rId15">
                    <a14:imgEffect>
                      <a14:brightnessContrast contrast="20000"/>
                    </a14:imgEffect>
                  </a14:imgLayer>
                </a14:imgProps>
              </a:ext>
              <a:ext uri="{28A0092B-C50C-407E-A947-70E740481C1C}">
                <a14:useLocalDpi xmlns:a14="http://schemas.microsoft.com/office/drawing/2010/main"/>
              </a:ext>
            </a:extLst>
          </a:blip>
          <a:srcRect/>
          <a:stretch/>
        </p:blipFill>
        <p:spPr>
          <a:xfrm>
            <a:off x="862772" y="3988510"/>
            <a:ext cx="1505247" cy="1800200"/>
          </a:xfrm>
          <a:prstGeom prst="rect">
            <a:avLst/>
          </a:prstGeom>
        </p:spPr>
      </p:pic>
      <p:pic>
        <p:nvPicPr>
          <p:cNvPr id="13" name="Рисунок 12"/>
          <p:cNvPicPr>
            <a:picLocks noChangeAspect="1"/>
          </p:cNvPicPr>
          <p:nvPr/>
        </p:nvPicPr>
        <p:blipFill rotWithShape="1">
          <a:blip r:embed="rId16" cstate="email">
            <a:extLst>
              <a:ext uri="{BEBA8EAE-BF5A-486C-A8C5-ECC9F3942E4B}">
                <a14:imgProps xmlns:a14="http://schemas.microsoft.com/office/drawing/2010/main">
                  <a14:imgLayer r:embed="rId17">
                    <a14:imgEffect>
                      <a14:brightnessContrast contrast="20000"/>
                    </a14:imgEffect>
                  </a14:imgLayer>
                </a14:imgProps>
              </a:ext>
              <a:ext uri="{28A0092B-C50C-407E-A947-70E740481C1C}">
                <a14:useLocalDpi xmlns:a14="http://schemas.microsoft.com/office/drawing/2010/main"/>
              </a:ext>
            </a:extLst>
          </a:blip>
          <a:srcRect/>
          <a:stretch/>
        </p:blipFill>
        <p:spPr>
          <a:xfrm>
            <a:off x="7037335" y="764212"/>
            <a:ext cx="1581902" cy="1368643"/>
          </a:xfrm>
          <a:prstGeom prst="rect">
            <a:avLst/>
          </a:prstGeom>
        </p:spPr>
      </p:pic>
      <p:sp>
        <p:nvSpPr>
          <p:cNvPr id="14" name="Прямоугольник 13"/>
          <p:cNvSpPr/>
          <p:nvPr/>
        </p:nvSpPr>
        <p:spPr>
          <a:xfrm>
            <a:off x="961616" y="694211"/>
            <a:ext cx="1469929" cy="1508644"/>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9600" b="1" dirty="0"/>
              <a:t>5</a:t>
            </a:r>
          </a:p>
        </p:txBody>
      </p:sp>
      <p:pic>
        <p:nvPicPr>
          <p:cNvPr id="15" name="Picture 2"/>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a:off x="975364" y="2492896"/>
            <a:ext cx="279357" cy="358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5613630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13" end="13"/>
                                            </p:txEl>
                                          </p:spTgt>
                                        </p:tgtEl>
                                        <p:attrNameLst>
                                          <p:attrName>style.visibility</p:attrName>
                                        </p:attrNameLst>
                                      </p:cBhvr>
                                      <p:to>
                                        <p:strVal val="visible"/>
                                      </p:to>
                                    </p:set>
                                    <p:animEffect transition="in" filter="fade">
                                      <p:cBhvr>
                                        <p:cTn id="7" dur="1000"/>
                                        <p:tgtEl>
                                          <p:spTgt spid="7">
                                            <p:txEl>
                                              <p:pRg st="13" end="13"/>
                                            </p:txEl>
                                          </p:spTgt>
                                        </p:tgtEl>
                                      </p:cBhvr>
                                    </p:animEffect>
                                    <p:anim calcmode="lin" valueType="num">
                                      <p:cBhvr>
                                        <p:cTn id="8" dur="1000" fill="hold"/>
                                        <p:tgtEl>
                                          <p:spTgt spid="7">
                                            <p:txEl>
                                              <p:pRg st="13" end="13"/>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13" end="13"/>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xEl>
                                              <p:pRg st="14" end="14"/>
                                            </p:txEl>
                                          </p:spTgt>
                                        </p:tgtEl>
                                        <p:attrNameLst>
                                          <p:attrName>style.visibility</p:attrName>
                                        </p:attrNameLst>
                                      </p:cBhvr>
                                      <p:to>
                                        <p:strVal val="visible"/>
                                      </p:to>
                                    </p:set>
                                    <p:animEffect transition="in" filter="fade">
                                      <p:cBhvr>
                                        <p:cTn id="12" dur="1000"/>
                                        <p:tgtEl>
                                          <p:spTgt spid="7">
                                            <p:txEl>
                                              <p:pRg st="14" end="14"/>
                                            </p:txEl>
                                          </p:spTgt>
                                        </p:tgtEl>
                                      </p:cBhvr>
                                    </p:animEffect>
                                    <p:anim calcmode="lin" valueType="num">
                                      <p:cBhvr>
                                        <p:cTn id="13" dur="1000" fill="hold"/>
                                        <p:tgtEl>
                                          <p:spTgt spid="7">
                                            <p:txEl>
                                              <p:pRg st="14" end="14"/>
                                            </p:txEl>
                                          </p:spTgt>
                                        </p:tgtEl>
                                        <p:attrNameLst>
                                          <p:attrName>ppt_x</p:attrName>
                                        </p:attrNameLst>
                                      </p:cBhvr>
                                      <p:tavLst>
                                        <p:tav tm="0">
                                          <p:val>
                                            <p:strVal val="#ppt_x"/>
                                          </p:val>
                                        </p:tav>
                                        <p:tav tm="100000">
                                          <p:val>
                                            <p:strVal val="#ppt_x"/>
                                          </p:val>
                                        </p:tav>
                                      </p:tavLst>
                                    </p:anim>
                                    <p:anim calcmode="lin" valueType="num">
                                      <p:cBhvr>
                                        <p:cTn id="14" dur="1000" fill="hold"/>
                                        <p:tgtEl>
                                          <p:spTgt spid="7">
                                            <p:txEl>
                                              <p:pRg st="14" end="14"/>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7">
                                            <p:txEl>
                                              <p:pRg st="15" end="15"/>
                                            </p:txEl>
                                          </p:spTgt>
                                        </p:tgtEl>
                                        <p:attrNameLst>
                                          <p:attrName>style.visibility</p:attrName>
                                        </p:attrNameLst>
                                      </p:cBhvr>
                                      <p:to>
                                        <p:strVal val="visible"/>
                                      </p:to>
                                    </p:set>
                                    <p:animEffect transition="in" filter="fade">
                                      <p:cBhvr>
                                        <p:cTn id="19" dur="1000"/>
                                        <p:tgtEl>
                                          <p:spTgt spid="7">
                                            <p:txEl>
                                              <p:pRg st="15" end="15"/>
                                            </p:txEl>
                                          </p:spTgt>
                                        </p:tgtEl>
                                      </p:cBhvr>
                                    </p:animEffect>
                                    <p:anim calcmode="lin" valueType="num">
                                      <p:cBhvr>
                                        <p:cTn id="20" dur="1000" fill="hold"/>
                                        <p:tgtEl>
                                          <p:spTgt spid="7">
                                            <p:txEl>
                                              <p:pRg st="15" end="15"/>
                                            </p:txEl>
                                          </p:spTgt>
                                        </p:tgtEl>
                                        <p:attrNameLst>
                                          <p:attrName>ppt_x</p:attrName>
                                        </p:attrNameLst>
                                      </p:cBhvr>
                                      <p:tavLst>
                                        <p:tav tm="0">
                                          <p:val>
                                            <p:strVal val="#ppt_x"/>
                                          </p:val>
                                        </p:tav>
                                        <p:tav tm="100000">
                                          <p:val>
                                            <p:strVal val="#ppt_x"/>
                                          </p:val>
                                        </p:tav>
                                      </p:tavLst>
                                    </p:anim>
                                    <p:anim calcmode="lin" valueType="num">
                                      <p:cBhvr>
                                        <p:cTn id="21" dur="1000" fill="hold"/>
                                        <p:tgtEl>
                                          <p:spTgt spid="7">
                                            <p:txEl>
                                              <p:pRg st="15" end="15"/>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7">
                                            <p:txEl>
                                              <p:pRg st="17" end="17"/>
                                            </p:txEl>
                                          </p:spTgt>
                                        </p:tgtEl>
                                        <p:attrNameLst>
                                          <p:attrName>style.visibility</p:attrName>
                                        </p:attrNameLst>
                                      </p:cBhvr>
                                      <p:to>
                                        <p:strVal val="visible"/>
                                      </p:to>
                                    </p:set>
                                    <p:animEffect transition="in" filter="fade">
                                      <p:cBhvr>
                                        <p:cTn id="26" dur="1000"/>
                                        <p:tgtEl>
                                          <p:spTgt spid="7">
                                            <p:txEl>
                                              <p:pRg st="17" end="17"/>
                                            </p:txEl>
                                          </p:spTgt>
                                        </p:tgtEl>
                                      </p:cBhvr>
                                    </p:animEffect>
                                    <p:anim calcmode="lin" valueType="num">
                                      <p:cBhvr>
                                        <p:cTn id="27" dur="1000" fill="hold"/>
                                        <p:tgtEl>
                                          <p:spTgt spid="7">
                                            <p:txEl>
                                              <p:pRg st="17" end="17"/>
                                            </p:txEl>
                                          </p:spTgt>
                                        </p:tgtEl>
                                        <p:attrNameLst>
                                          <p:attrName>ppt_x</p:attrName>
                                        </p:attrNameLst>
                                      </p:cBhvr>
                                      <p:tavLst>
                                        <p:tav tm="0">
                                          <p:val>
                                            <p:strVal val="#ppt_x"/>
                                          </p:val>
                                        </p:tav>
                                        <p:tav tm="100000">
                                          <p:val>
                                            <p:strVal val="#ppt_x"/>
                                          </p:val>
                                        </p:tav>
                                      </p:tavLst>
                                    </p:anim>
                                    <p:anim calcmode="lin" valueType="num">
                                      <p:cBhvr>
                                        <p:cTn id="28" dur="1000" fill="hold"/>
                                        <p:tgtEl>
                                          <p:spTgt spid="7">
                                            <p:txEl>
                                              <p:pRg st="17" end="17"/>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6"/>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emai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a:stretch/>
        </p:blipFill>
        <p:spPr>
          <a:xfrm rot="16200000">
            <a:off x="1323873" y="-971257"/>
            <a:ext cx="6496256" cy="8784975"/>
          </a:xfrm>
          <a:prstGeom prst="rect">
            <a:avLst/>
          </a:prstGeom>
        </p:spPr>
      </p:pic>
      <p:sp>
        <p:nvSpPr>
          <p:cNvPr id="7" name="Прямоугольник 6"/>
          <p:cNvSpPr/>
          <p:nvPr/>
        </p:nvSpPr>
        <p:spPr>
          <a:xfrm>
            <a:off x="553416" y="620688"/>
            <a:ext cx="8064896" cy="56166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dirty="0" smtClean="0"/>
              <a:t> </a:t>
            </a:r>
          </a:p>
          <a:p>
            <a:endParaRPr lang="ru-RU" sz="2000" b="1" dirty="0"/>
          </a:p>
          <a:p>
            <a:r>
              <a:rPr lang="ru-RU" sz="2000" b="1" dirty="0" smtClean="0"/>
              <a:t>       - Как  можно  получить  </a:t>
            </a:r>
          </a:p>
          <a:p>
            <a:r>
              <a:rPr lang="ru-RU" sz="2000" b="1" dirty="0" smtClean="0"/>
              <a:t>  число  5?  Расскажи,  глядя</a:t>
            </a:r>
            <a:endParaRPr lang="ru-RU" sz="2000" b="1" dirty="0"/>
          </a:p>
          <a:p>
            <a:r>
              <a:rPr lang="ru-RU" sz="2000" b="1" dirty="0" smtClean="0"/>
              <a:t>  на  картинки  и  подпиши  их.</a:t>
            </a:r>
          </a:p>
          <a:p>
            <a:endParaRPr lang="ru-RU" sz="2000" b="1" dirty="0"/>
          </a:p>
          <a:p>
            <a:endParaRPr lang="ru-RU" sz="2000" b="1" dirty="0" smtClean="0"/>
          </a:p>
          <a:p>
            <a:endParaRPr lang="ru-RU" sz="2000" b="1" dirty="0"/>
          </a:p>
          <a:p>
            <a:endParaRPr lang="ru-RU" sz="2000" b="1" dirty="0" smtClean="0"/>
          </a:p>
          <a:p>
            <a:endParaRPr lang="ru-RU" sz="2000" b="1" dirty="0"/>
          </a:p>
          <a:p>
            <a:endParaRPr lang="ru-RU" sz="2000" b="1" dirty="0" smtClean="0"/>
          </a:p>
          <a:p>
            <a:endParaRPr lang="ru-RU" sz="2000" b="1" dirty="0"/>
          </a:p>
          <a:p>
            <a:r>
              <a:rPr lang="ru-RU" sz="2000" b="1" dirty="0" smtClean="0"/>
              <a:t>                                                                                   - Какая  картинка  лишняя?</a:t>
            </a:r>
          </a:p>
          <a:p>
            <a:r>
              <a:rPr lang="ru-RU" sz="2000" b="1" dirty="0" smtClean="0"/>
              <a:t>                                                                                     Почему?</a:t>
            </a:r>
            <a:endParaRPr lang="ru-RU" sz="2000" b="1" dirty="0"/>
          </a:p>
          <a:p>
            <a:endParaRPr lang="ru-RU" sz="2000" b="1" dirty="0" smtClean="0"/>
          </a:p>
          <a:p>
            <a:endParaRPr lang="ru-RU" sz="2000" b="1" dirty="0"/>
          </a:p>
          <a:p>
            <a:endParaRPr lang="ru-RU" sz="2000" b="1" dirty="0" smtClean="0"/>
          </a:p>
          <a:p>
            <a:endParaRPr lang="ru-RU" sz="2000" b="1" dirty="0"/>
          </a:p>
          <a:p>
            <a:endParaRPr lang="ru-RU" sz="2000" b="1" dirty="0" smtClean="0"/>
          </a:p>
          <a:p>
            <a:endParaRPr lang="ru-RU" sz="2000" b="1" dirty="0"/>
          </a:p>
          <a:p>
            <a:r>
              <a:rPr lang="ru-RU" sz="2000" b="1" dirty="0" smtClean="0"/>
              <a:t> </a:t>
            </a:r>
            <a:endParaRPr lang="ru-RU" sz="2000" b="1" dirty="0"/>
          </a:p>
        </p:txBody>
      </p:sp>
      <p:pic>
        <p:nvPicPr>
          <p:cNvPr id="13" name="Рисунок 12"/>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2615396" y="4206389"/>
            <a:ext cx="1685844" cy="1247888"/>
          </a:xfrm>
          <a:prstGeom prst="rect">
            <a:avLst/>
          </a:prstGeom>
        </p:spPr>
      </p:pic>
      <p:pic>
        <p:nvPicPr>
          <p:cNvPr id="14" name="Рисунок 13"/>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2598124" y="2060848"/>
            <a:ext cx="1595223" cy="1215614"/>
          </a:xfrm>
          <a:prstGeom prst="rect">
            <a:avLst/>
          </a:prstGeom>
        </p:spPr>
      </p:pic>
      <p:pic>
        <p:nvPicPr>
          <p:cNvPr id="15" name="Рисунок 14"/>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863938" y="4185367"/>
            <a:ext cx="1528884" cy="1237129"/>
          </a:xfrm>
          <a:prstGeom prst="rect">
            <a:avLst/>
          </a:prstGeom>
        </p:spPr>
      </p:pic>
      <p:pic>
        <p:nvPicPr>
          <p:cNvPr id="16" name="Рисунок 15"/>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827584" y="2060848"/>
            <a:ext cx="1601592" cy="1247887"/>
          </a:xfrm>
          <a:prstGeom prst="rect">
            <a:avLst/>
          </a:prstGeom>
        </p:spPr>
      </p:pic>
      <p:pic>
        <p:nvPicPr>
          <p:cNvPr id="17" name="Рисунок 16"/>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4860032" y="952200"/>
            <a:ext cx="3399417" cy="2629486"/>
          </a:xfrm>
          <a:prstGeom prst="rect">
            <a:avLst/>
          </a:prstGeom>
        </p:spPr>
      </p:pic>
      <p:sp>
        <p:nvSpPr>
          <p:cNvPr id="18" name="Прямоугольник 17"/>
          <p:cNvSpPr/>
          <p:nvPr/>
        </p:nvSpPr>
        <p:spPr>
          <a:xfrm>
            <a:off x="2649941" y="5587840"/>
            <a:ext cx="1651299" cy="457200"/>
          </a:xfrm>
          <a:prstGeom prst="rect">
            <a:avLst/>
          </a:prstGeom>
          <a:solidFill>
            <a:srgbClr val="EEBE7E"/>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 </a:t>
            </a:r>
            <a:r>
              <a:rPr lang="ru-RU" sz="2800" b="1" dirty="0">
                <a:solidFill>
                  <a:srgbClr val="0033CC"/>
                </a:solidFill>
              </a:rPr>
              <a:t>3</a:t>
            </a:r>
            <a:r>
              <a:rPr lang="ru-RU" sz="2800" b="1" dirty="0" smtClean="0">
                <a:solidFill>
                  <a:srgbClr val="0033CC"/>
                </a:solidFill>
              </a:rPr>
              <a:t> + 2</a:t>
            </a:r>
            <a:endParaRPr lang="ru-RU" sz="2800" b="1" dirty="0">
              <a:solidFill>
                <a:srgbClr val="0033CC"/>
              </a:solidFill>
            </a:endParaRPr>
          </a:p>
        </p:txBody>
      </p:sp>
      <p:sp>
        <p:nvSpPr>
          <p:cNvPr id="19" name="Прямоугольник 18"/>
          <p:cNvSpPr/>
          <p:nvPr/>
        </p:nvSpPr>
        <p:spPr>
          <a:xfrm>
            <a:off x="2615396" y="3493100"/>
            <a:ext cx="1651299" cy="457200"/>
          </a:xfrm>
          <a:prstGeom prst="rect">
            <a:avLst/>
          </a:prstGeom>
          <a:solidFill>
            <a:srgbClr val="EEBE7E"/>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 </a:t>
            </a:r>
            <a:r>
              <a:rPr lang="ru-RU" sz="2800" b="1" dirty="0">
                <a:solidFill>
                  <a:srgbClr val="0033CC"/>
                </a:solidFill>
              </a:rPr>
              <a:t>4</a:t>
            </a:r>
            <a:r>
              <a:rPr lang="ru-RU" sz="2800" b="1" dirty="0" smtClean="0">
                <a:solidFill>
                  <a:srgbClr val="0033CC"/>
                </a:solidFill>
              </a:rPr>
              <a:t> + 1</a:t>
            </a:r>
            <a:endParaRPr lang="ru-RU" sz="2800" b="1" dirty="0">
              <a:solidFill>
                <a:srgbClr val="0033CC"/>
              </a:solidFill>
            </a:endParaRPr>
          </a:p>
        </p:txBody>
      </p:sp>
      <p:sp>
        <p:nvSpPr>
          <p:cNvPr id="20" name="Прямоугольник 19"/>
          <p:cNvSpPr/>
          <p:nvPr/>
        </p:nvSpPr>
        <p:spPr>
          <a:xfrm>
            <a:off x="766376" y="3501008"/>
            <a:ext cx="1651299" cy="457200"/>
          </a:xfrm>
          <a:prstGeom prst="rect">
            <a:avLst/>
          </a:prstGeom>
          <a:solidFill>
            <a:srgbClr val="EEBE7E"/>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 </a:t>
            </a:r>
            <a:r>
              <a:rPr lang="ru-RU" sz="2800" b="1" dirty="0" smtClean="0">
                <a:solidFill>
                  <a:srgbClr val="0033CC"/>
                </a:solidFill>
              </a:rPr>
              <a:t>1 + </a:t>
            </a:r>
            <a:r>
              <a:rPr lang="ru-RU" sz="2800" b="1" dirty="0">
                <a:solidFill>
                  <a:srgbClr val="0033CC"/>
                </a:solidFill>
              </a:rPr>
              <a:t>4</a:t>
            </a:r>
          </a:p>
        </p:txBody>
      </p:sp>
      <p:sp>
        <p:nvSpPr>
          <p:cNvPr id="21" name="Прямоугольник 20"/>
          <p:cNvSpPr/>
          <p:nvPr/>
        </p:nvSpPr>
        <p:spPr>
          <a:xfrm>
            <a:off x="802730" y="5587840"/>
            <a:ext cx="1651299" cy="457200"/>
          </a:xfrm>
          <a:prstGeom prst="rect">
            <a:avLst/>
          </a:prstGeom>
          <a:solidFill>
            <a:srgbClr val="EEBE7E"/>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 </a:t>
            </a:r>
            <a:r>
              <a:rPr lang="ru-RU" sz="2800" b="1" dirty="0">
                <a:solidFill>
                  <a:srgbClr val="0033CC"/>
                </a:solidFill>
              </a:rPr>
              <a:t>2</a:t>
            </a:r>
            <a:r>
              <a:rPr lang="ru-RU" sz="2800" b="1" dirty="0" smtClean="0">
                <a:solidFill>
                  <a:srgbClr val="0033CC"/>
                </a:solidFill>
              </a:rPr>
              <a:t> + 3</a:t>
            </a:r>
            <a:endParaRPr lang="ru-RU" sz="2800" b="1" dirty="0">
              <a:solidFill>
                <a:srgbClr val="0033CC"/>
              </a:solidFill>
            </a:endParaRPr>
          </a:p>
        </p:txBody>
      </p:sp>
      <p:pic>
        <p:nvPicPr>
          <p:cNvPr id="22" name="Picture 2"/>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663051" y="772752"/>
            <a:ext cx="279357" cy="358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3" name="Прямая соединительная линия 22"/>
          <p:cNvCxnSpPr/>
          <p:nvPr/>
        </p:nvCxnSpPr>
        <p:spPr>
          <a:xfrm>
            <a:off x="4585864" y="772752"/>
            <a:ext cx="0" cy="5272288"/>
          </a:xfrm>
          <a:prstGeom prst="line">
            <a:avLst/>
          </a:prstGeom>
          <a:ln w="19050"/>
        </p:spPr>
        <p:style>
          <a:lnRef idx="2">
            <a:schemeClr val="accent3"/>
          </a:lnRef>
          <a:fillRef idx="0">
            <a:schemeClr val="accent3"/>
          </a:fillRef>
          <a:effectRef idx="1">
            <a:schemeClr val="accent3"/>
          </a:effectRef>
          <a:fontRef idx="minor">
            <a:schemeClr val="tx1"/>
          </a:fontRef>
        </p:style>
      </p:cxnSp>
      <p:pic>
        <p:nvPicPr>
          <p:cNvPr id="24" name="Picture 2"/>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4869191" y="3799681"/>
            <a:ext cx="279357" cy="358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Прямоугольник 1"/>
          <p:cNvSpPr/>
          <p:nvPr/>
        </p:nvSpPr>
        <p:spPr>
          <a:xfrm>
            <a:off x="4869191" y="2348880"/>
            <a:ext cx="1690549" cy="123280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47026189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6" presetClass="entr" presetSubtype="26"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barn(inHorizontal)">
                                      <p:cBhvr>
                                        <p:cTn id="23" dur="500"/>
                                        <p:tgtEl>
                                          <p:spTgt spid="17"/>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
                                            <p:txEl>
                                              <p:pRg st="12" end="12"/>
                                            </p:txEl>
                                          </p:spTgt>
                                        </p:tgtEl>
                                        <p:attrNameLst>
                                          <p:attrName>style.visibility</p:attrName>
                                        </p:attrNameLst>
                                      </p:cBhvr>
                                      <p:to>
                                        <p:strVal val="visible"/>
                                      </p:to>
                                    </p:set>
                                    <p:animEffect transition="in" filter="fade">
                                      <p:cBhvr>
                                        <p:cTn id="28" dur="1000"/>
                                        <p:tgtEl>
                                          <p:spTgt spid="7">
                                            <p:txEl>
                                              <p:pRg st="12" end="12"/>
                                            </p:txEl>
                                          </p:spTgt>
                                        </p:tgtEl>
                                      </p:cBhvr>
                                    </p:animEffect>
                                    <p:anim calcmode="lin" valueType="num">
                                      <p:cBhvr>
                                        <p:cTn id="29" dur="1000" fill="hold"/>
                                        <p:tgtEl>
                                          <p:spTgt spid="7">
                                            <p:txEl>
                                              <p:pRg st="12" end="12"/>
                                            </p:txEl>
                                          </p:spTgt>
                                        </p:tgtEl>
                                        <p:attrNameLst>
                                          <p:attrName>ppt_x</p:attrName>
                                        </p:attrNameLst>
                                      </p:cBhvr>
                                      <p:tavLst>
                                        <p:tav tm="0">
                                          <p:val>
                                            <p:strVal val="#ppt_x"/>
                                          </p:val>
                                        </p:tav>
                                        <p:tav tm="100000">
                                          <p:val>
                                            <p:strVal val="#ppt_x"/>
                                          </p:val>
                                        </p:tav>
                                      </p:tavLst>
                                    </p:anim>
                                    <p:anim calcmode="lin" valueType="num">
                                      <p:cBhvr>
                                        <p:cTn id="30" dur="1000" fill="hold"/>
                                        <p:tgtEl>
                                          <p:spTgt spid="7">
                                            <p:txEl>
                                              <p:pRg st="12" end="12"/>
                                            </p:txEl>
                                          </p:spTgt>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7">
                                            <p:txEl>
                                              <p:pRg st="13" end="13"/>
                                            </p:txEl>
                                          </p:spTgt>
                                        </p:tgtEl>
                                        <p:attrNameLst>
                                          <p:attrName>style.visibility</p:attrName>
                                        </p:attrNameLst>
                                      </p:cBhvr>
                                      <p:to>
                                        <p:strVal val="visible"/>
                                      </p:to>
                                    </p:set>
                                    <p:animEffect transition="in" filter="fade">
                                      <p:cBhvr>
                                        <p:cTn id="33" dur="1000"/>
                                        <p:tgtEl>
                                          <p:spTgt spid="7">
                                            <p:txEl>
                                              <p:pRg st="13" end="13"/>
                                            </p:txEl>
                                          </p:spTgt>
                                        </p:tgtEl>
                                      </p:cBhvr>
                                    </p:animEffect>
                                    <p:anim calcmode="lin" valueType="num">
                                      <p:cBhvr>
                                        <p:cTn id="34" dur="1000" fill="hold"/>
                                        <p:tgtEl>
                                          <p:spTgt spid="7">
                                            <p:txEl>
                                              <p:pRg st="13" end="13"/>
                                            </p:txEl>
                                          </p:spTgt>
                                        </p:tgtEl>
                                        <p:attrNameLst>
                                          <p:attrName>ppt_x</p:attrName>
                                        </p:attrNameLst>
                                      </p:cBhvr>
                                      <p:tavLst>
                                        <p:tav tm="0">
                                          <p:val>
                                            <p:strVal val="#ppt_x"/>
                                          </p:val>
                                        </p:tav>
                                        <p:tav tm="100000">
                                          <p:val>
                                            <p:strVal val="#ppt_x"/>
                                          </p:val>
                                        </p:tav>
                                      </p:tavLst>
                                    </p:anim>
                                    <p:anim calcmode="lin" valueType="num">
                                      <p:cBhvr>
                                        <p:cTn id="35" dur="1000" fill="hold"/>
                                        <p:tgtEl>
                                          <p:spTgt spid="7">
                                            <p:txEl>
                                              <p:pRg st="13" end="13"/>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wipe(left)">
                                      <p:cBhvr>
                                        <p:cTn id="4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emai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a:stretch/>
        </p:blipFill>
        <p:spPr>
          <a:xfrm rot="16200000">
            <a:off x="1323872" y="-963488"/>
            <a:ext cx="6496256" cy="8784975"/>
          </a:xfrm>
          <a:prstGeom prst="rect">
            <a:avLst/>
          </a:prstGeom>
        </p:spPr>
      </p:pic>
      <p:sp>
        <p:nvSpPr>
          <p:cNvPr id="7" name="Прямоугольник 6"/>
          <p:cNvSpPr/>
          <p:nvPr/>
        </p:nvSpPr>
        <p:spPr>
          <a:xfrm>
            <a:off x="539552" y="620688"/>
            <a:ext cx="8064896" cy="56166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sz="2000" b="1" dirty="0" smtClean="0"/>
          </a:p>
          <a:p>
            <a:endParaRPr lang="ru-RU" sz="2000" b="1" dirty="0"/>
          </a:p>
          <a:p>
            <a:r>
              <a:rPr lang="ru-RU" sz="2000" b="1" dirty="0" smtClean="0"/>
              <a:t>                                               </a:t>
            </a:r>
          </a:p>
          <a:p>
            <a:endParaRPr lang="ru-RU" sz="2000" b="1" dirty="0"/>
          </a:p>
          <a:p>
            <a:endParaRPr lang="ru-RU" sz="2000" b="1" dirty="0" smtClean="0"/>
          </a:p>
          <a:p>
            <a:r>
              <a:rPr lang="ru-RU" sz="2000" b="1" dirty="0"/>
              <a:t> </a:t>
            </a:r>
            <a:r>
              <a:rPr lang="ru-RU" sz="2000" b="1" dirty="0" smtClean="0"/>
              <a:t>                                                              -  Посчитай  животных   на  рисунке.</a:t>
            </a:r>
          </a:p>
          <a:p>
            <a:r>
              <a:rPr lang="ru-RU" sz="2000" b="1" dirty="0" smtClean="0"/>
              <a:t>                                                               -  Что  на  рисунке  могут  обозначать </a:t>
            </a:r>
          </a:p>
          <a:p>
            <a:r>
              <a:rPr lang="ru-RU" sz="2000" b="1" dirty="0"/>
              <a:t> </a:t>
            </a:r>
            <a:r>
              <a:rPr lang="ru-RU" sz="2000" b="1" dirty="0" smtClean="0"/>
              <a:t>                                                              цифры   1,  2,  3,  4,  5?</a:t>
            </a:r>
          </a:p>
          <a:p>
            <a:endParaRPr lang="ru-RU" sz="2000" b="1" dirty="0"/>
          </a:p>
          <a:p>
            <a:endParaRPr lang="ru-RU" sz="2000" b="1" dirty="0" smtClean="0"/>
          </a:p>
          <a:p>
            <a:endParaRPr lang="ru-RU" sz="2000" b="1" dirty="0"/>
          </a:p>
          <a:p>
            <a:endParaRPr lang="ru-RU" sz="2000" b="1" dirty="0" smtClean="0"/>
          </a:p>
          <a:p>
            <a:endParaRPr lang="ru-RU" sz="2000" b="1" dirty="0"/>
          </a:p>
          <a:p>
            <a:endParaRPr lang="ru-RU" sz="2000" b="1" dirty="0" smtClean="0"/>
          </a:p>
          <a:p>
            <a:endParaRPr lang="ru-RU" sz="2000" b="1" dirty="0"/>
          </a:p>
          <a:p>
            <a:endParaRPr lang="ru-RU" sz="2000" b="1" dirty="0" smtClean="0"/>
          </a:p>
          <a:p>
            <a:endParaRPr lang="ru-RU" sz="2000" b="1" dirty="0"/>
          </a:p>
          <a:p>
            <a:endParaRPr lang="ru-RU" sz="2000" b="1" dirty="0" smtClean="0"/>
          </a:p>
          <a:p>
            <a:endParaRPr lang="ru-RU" sz="2000" b="1" dirty="0"/>
          </a:p>
          <a:p>
            <a:endParaRPr lang="ru-RU" sz="2000" b="1" dirty="0" smtClean="0"/>
          </a:p>
          <a:p>
            <a:endParaRPr lang="ru-RU" sz="2000" b="1" dirty="0"/>
          </a:p>
          <a:p>
            <a:endParaRPr lang="ru-RU" sz="2000" b="1" dirty="0" smtClean="0"/>
          </a:p>
          <a:p>
            <a:endParaRPr lang="ru-RU" sz="2000" b="1" dirty="0"/>
          </a:p>
          <a:p>
            <a:endParaRPr lang="ru-RU" sz="2000" b="1" dirty="0"/>
          </a:p>
        </p:txBody>
      </p:sp>
      <p:pic>
        <p:nvPicPr>
          <p:cNvPr id="6" name="Рисунок 5"/>
          <p:cNvPicPr>
            <a:picLocks noChangeAspect="1"/>
          </p:cNvPicPr>
          <p:nvPr/>
        </p:nvPicPr>
        <p:blipFill rotWithShape="1">
          <a:blip r:embed="rId4" cstate="email">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a:ext>
            </a:extLst>
          </a:blip>
          <a:srcRect/>
          <a:stretch/>
        </p:blipFill>
        <p:spPr>
          <a:xfrm>
            <a:off x="3536408" y="3140968"/>
            <a:ext cx="4987014" cy="2736304"/>
          </a:xfrm>
          <a:prstGeom prst="rect">
            <a:avLst/>
          </a:prstGeom>
        </p:spPr>
      </p:pic>
      <p:cxnSp>
        <p:nvCxnSpPr>
          <p:cNvPr id="11" name="Прямая соединительная линия 10"/>
          <p:cNvCxnSpPr/>
          <p:nvPr/>
        </p:nvCxnSpPr>
        <p:spPr>
          <a:xfrm>
            <a:off x="3419872" y="814406"/>
            <a:ext cx="0" cy="5400600"/>
          </a:xfrm>
          <a:prstGeom prst="line">
            <a:avLst/>
          </a:prstGeom>
          <a:ln w="19050"/>
        </p:spPr>
        <p:style>
          <a:lnRef idx="2">
            <a:schemeClr val="accent3"/>
          </a:lnRef>
          <a:fillRef idx="0">
            <a:schemeClr val="accent3"/>
          </a:fillRef>
          <a:effectRef idx="1">
            <a:schemeClr val="accent3"/>
          </a:effectRef>
          <a:fontRef idx="minor">
            <a:schemeClr val="tx1"/>
          </a:fontRef>
        </p:style>
      </p:cxnSp>
      <p:pic>
        <p:nvPicPr>
          <p:cNvPr id="15" name="Picture 2"/>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367951" y="814406"/>
            <a:ext cx="279357" cy="358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Прямоугольник 15"/>
          <p:cNvSpPr/>
          <p:nvPr/>
        </p:nvSpPr>
        <p:spPr>
          <a:xfrm>
            <a:off x="2889764" y="5766928"/>
            <a:ext cx="504056" cy="43204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5</a:t>
            </a:r>
          </a:p>
        </p:txBody>
      </p:sp>
      <p:sp>
        <p:nvSpPr>
          <p:cNvPr id="17" name="Прямоугольник 16"/>
          <p:cNvSpPr/>
          <p:nvPr/>
        </p:nvSpPr>
        <p:spPr>
          <a:xfrm>
            <a:off x="2331288" y="5763824"/>
            <a:ext cx="504056" cy="432048"/>
          </a:xfrm>
          <a:prstGeom prst="rect">
            <a:avLst/>
          </a:prstGeom>
          <a:solidFill>
            <a:srgbClr val="DDB1B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FF0066"/>
                </a:solidFill>
              </a:rPr>
              <a:t>4</a:t>
            </a:r>
          </a:p>
        </p:txBody>
      </p:sp>
      <p:sp>
        <p:nvSpPr>
          <p:cNvPr id="18" name="Прямоугольник 17"/>
          <p:cNvSpPr/>
          <p:nvPr/>
        </p:nvSpPr>
        <p:spPr>
          <a:xfrm>
            <a:off x="1737745" y="5763824"/>
            <a:ext cx="504056" cy="432048"/>
          </a:xfrm>
          <a:prstGeom prst="rect">
            <a:avLst/>
          </a:prstGeom>
          <a:solidFill>
            <a:srgbClr val="C2E3F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33CC"/>
                </a:solidFill>
              </a:rPr>
              <a:t>3</a:t>
            </a:r>
          </a:p>
        </p:txBody>
      </p:sp>
      <p:sp>
        <p:nvSpPr>
          <p:cNvPr id="19" name="Прямоугольник 18"/>
          <p:cNvSpPr/>
          <p:nvPr/>
        </p:nvSpPr>
        <p:spPr>
          <a:xfrm>
            <a:off x="1179617" y="5763824"/>
            <a:ext cx="504056" cy="432048"/>
          </a:xfrm>
          <a:prstGeom prst="rect">
            <a:avLst/>
          </a:prstGeom>
          <a:solidFill>
            <a:srgbClr val="C0FCD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008000"/>
                </a:solidFill>
              </a:rPr>
              <a:t>2</a:t>
            </a:r>
            <a:endParaRPr lang="ru-RU" sz="2400" b="1" dirty="0">
              <a:solidFill>
                <a:srgbClr val="008000"/>
              </a:solidFill>
            </a:endParaRPr>
          </a:p>
        </p:txBody>
      </p:sp>
      <p:sp>
        <p:nvSpPr>
          <p:cNvPr id="20" name="Прямоугольник 19"/>
          <p:cNvSpPr/>
          <p:nvPr/>
        </p:nvSpPr>
        <p:spPr>
          <a:xfrm>
            <a:off x="642533" y="5763824"/>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accent6">
                    <a:lumMod val="50000"/>
                  </a:schemeClr>
                </a:solidFill>
              </a:rPr>
              <a:t>1</a:t>
            </a:r>
            <a:endParaRPr lang="ru-RU" sz="2400" b="1" dirty="0">
              <a:solidFill>
                <a:schemeClr val="accent6">
                  <a:lumMod val="50000"/>
                </a:schemeClr>
              </a:solidFill>
            </a:endParaRPr>
          </a:p>
        </p:txBody>
      </p:sp>
      <p:sp>
        <p:nvSpPr>
          <p:cNvPr id="21" name="Прямоугольник 20"/>
          <p:cNvSpPr/>
          <p:nvPr/>
        </p:nvSpPr>
        <p:spPr>
          <a:xfrm>
            <a:off x="2567884" y="5229200"/>
            <a:ext cx="504056" cy="43204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008000"/>
                </a:solidFill>
              </a:rPr>
              <a:t>4</a:t>
            </a:r>
            <a:endParaRPr lang="ru-RU" sz="2400" b="1" dirty="0">
              <a:solidFill>
                <a:srgbClr val="008000"/>
              </a:solidFill>
            </a:endParaRPr>
          </a:p>
        </p:txBody>
      </p:sp>
      <p:sp>
        <p:nvSpPr>
          <p:cNvPr id="22" name="Прямоугольник 21"/>
          <p:cNvSpPr/>
          <p:nvPr/>
        </p:nvSpPr>
        <p:spPr>
          <a:xfrm>
            <a:off x="2297543" y="4725144"/>
            <a:ext cx="504056" cy="43204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008000"/>
                </a:solidFill>
              </a:rPr>
              <a:t>3</a:t>
            </a:r>
            <a:endParaRPr lang="ru-RU" sz="2400" b="1" dirty="0">
              <a:solidFill>
                <a:srgbClr val="008000"/>
              </a:solidFill>
            </a:endParaRPr>
          </a:p>
        </p:txBody>
      </p:sp>
      <p:sp>
        <p:nvSpPr>
          <p:cNvPr id="23" name="Прямоугольник 22"/>
          <p:cNvSpPr/>
          <p:nvPr/>
        </p:nvSpPr>
        <p:spPr>
          <a:xfrm>
            <a:off x="1737745" y="3826442"/>
            <a:ext cx="504056" cy="43204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008000"/>
                </a:solidFill>
              </a:rPr>
              <a:t>1</a:t>
            </a:r>
            <a:endParaRPr lang="ru-RU" sz="2400" b="1" dirty="0">
              <a:solidFill>
                <a:srgbClr val="008000"/>
              </a:solidFill>
            </a:endParaRPr>
          </a:p>
        </p:txBody>
      </p:sp>
      <p:sp>
        <p:nvSpPr>
          <p:cNvPr id="24" name="Прямоугольник 23"/>
          <p:cNvSpPr/>
          <p:nvPr/>
        </p:nvSpPr>
        <p:spPr>
          <a:xfrm>
            <a:off x="2079260" y="4287624"/>
            <a:ext cx="504056" cy="43204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008000"/>
                </a:solidFill>
              </a:rPr>
              <a:t>2</a:t>
            </a:r>
            <a:endParaRPr lang="ru-RU" sz="2400" b="1" dirty="0">
              <a:solidFill>
                <a:srgbClr val="008000"/>
              </a:solidFill>
            </a:endParaRPr>
          </a:p>
        </p:txBody>
      </p:sp>
      <p:sp>
        <p:nvSpPr>
          <p:cNvPr id="26" name="Прямоугольник 25"/>
          <p:cNvSpPr/>
          <p:nvPr/>
        </p:nvSpPr>
        <p:spPr>
          <a:xfrm>
            <a:off x="1431645" y="5229200"/>
            <a:ext cx="504056" cy="432048"/>
          </a:xfrm>
          <a:prstGeom prst="rect">
            <a:avLst/>
          </a:prstGeom>
          <a:solidFill>
            <a:srgbClr val="F5676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008000"/>
                </a:solidFill>
              </a:rPr>
              <a:t>2</a:t>
            </a:r>
            <a:endParaRPr lang="ru-RU" sz="2400" b="1" dirty="0">
              <a:solidFill>
                <a:srgbClr val="008000"/>
              </a:solidFill>
            </a:endParaRPr>
          </a:p>
        </p:txBody>
      </p:sp>
      <p:sp>
        <p:nvSpPr>
          <p:cNvPr id="27" name="Прямоугольник 26"/>
          <p:cNvSpPr/>
          <p:nvPr/>
        </p:nvSpPr>
        <p:spPr>
          <a:xfrm>
            <a:off x="1737745" y="4725144"/>
            <a:ext cx="504056" cy="432048"/>
          </a:xfrm>
          <a:prstGeom prst="rect">
            <a:avLst/>
          </a:prstGeom>
          <a:solidFill>
            <a:srgbClr val="C0FCD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008000"/>
                </a:solidFill>
              </a:rPr>
              <a:t>2</a:t>
            </a:r>
            <a:endParaRPr lang="ru-RU" sz="2400" b="1" dirty="0">
              <a:solidFill>
                <a:srgbClr val="008000"/>
              </a:solidFill>
            </a:endParaRPr>
          </a:p>
        </p:txBody>
      </p:sp>
      <p:sp>
        <p:nvSpPr>
          <p:cNvPr id="28" name="Прямоугольник 27"/>
          <p:cNvSpPr/>
          <p:nvPr/>
        </p:nvSpPr>
        <p:spPr>
          <a:xfrm>
            <a:off x="1179617" y="4725144"/>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accent6">
                    <a:lumMod val="50000"/>
                  </a:schemeClr>
                </a:solidFill>
              </a:rPr>
              <a:t>1</a:t>
            </a:r>
            <a:endParaRPr lang="ru-RU" sz="2400" b="1" dirty="0">
              <a:solidFill>
                <a:schemeClr val="accent6">
                  <a:lumMod val="50000"/>
                </a:schemeClr>
              </a:solidFill>
            </a:endParaRPr>
          </a:p>
        </p:txBody>
      </p:sp>
      <p:sp>
        <p:nvSpPr>
          <p:cNvPr id="29" name="Прямоугольник 28"/>
          <p:cNvSpPr/>
          <p:nvPr/>
        </p:nvSpPr>
        <p:spPr>
          <a:xfrm>
            <a:off x="1989773" y="5229200"/>
            <a:ext cx="504056" cy="432048"/>
          </a:xfrm>
          <a:prstGeom prst="rect">
            <a:avLst/>
          </a:prstGeom>
          <a:solidFill>
            <a:srgbClr val="C2E3F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33CC"/>
                </a:solidFill>
              </a:rPr>
              <a:t>3</a:t>
            </a:r>
          </a:p>
        </p:txBody>
      </p:sp>
      <p:sp>
        <p:nvSpPr>
          <p:cNvPr id="30" name="Прямоугольник 29"/>
          <p:cNvSpPr/>
          <p:nvPr/>
        </p:nvSpPr>
        <p:spPr>
          <a:xfrm>
            <a:off x="894561" y="5229200"/>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accent6">
                    <a:lumMod val="50000"/>
                  </a:schemeClr>
                </a:solidFill>
              </a:rPr>
              <a:t>1</a:t>
            </a:r>
            <a:endParaRPr lang="ru-RU" sz="2400" b="1" dirty="0">
              <a:solidFill>
                <a:schemeClr val="accent6">
                  <a:lumMod val="50000"/>
                </a:schemeClr>
              </a:solidFill>
            </a:endParaRPr>
          </a:p>
        </p:txBody>
      </p:sp>
      <p:sp>
        <p:nvSpPr>
          <p:cNvPr id="31" name="Прямоугольник 30"/>
          <p:cNvSpPr/>
          <p:nvPr/>
        </p:nvSpPr>
        <p:spPr>
          <a:xfrm>
            <a:off x="1480679" y="4293096"/>
            <a:ext cx="504056" cy="432048"/>
          </a:xfrm>
          <a:prstGeom prst="rect">
            <a:avLst/>
          </a:prstGeom>
          <a:solidFill>
            <a:srgbClr val="F5676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accent6">
                    <a:lumMod val="50000"/>
                  </a:schemeClr>
                </a:solidFill>
              </a:rPr>
              <a:t>1</a:t>
            </a:r>
            <a:endParaRPr lang="ru-RU" sz="2400" b="1" dirty="0">
              <a:solidFill>
                <a:schemeClr val="accent6">
                  <a:lumMod val="50000"/>
                </a:schemeClr>
              </a:solidFill>
            </a:endParaRPr>
          </a:p>
        </p:txBody>
      </p:sp>
      <p:sp>
        <p:nvSpPr>
          <p:cNvPr id="2" name="Прямоугольник 1"/>
          <p:cNvSpPr/>
          <p:nvPr/>
        </p:nvSpPr>
        <p:spPr>
          <a:xfrm>
            <a:off x="1082588" y="1484785"/>
            <a:ext cx="1655010" cy="707886"/>
          </a:xfrm>
          <a:prstGeom prst="rect">
            <a:avLst/>
          </a:prstGeom>
        </p:spPr>
        <p:txBody>
          <a:bodyPr wrap="square">
            <a:spAutoFit/>
          </a:bodyPr>
          <a:lstStyle/>
          <a:p>
            <a:r>
              <a:rPr lang="ru-RU" b="1" dirty="0" smtClean="0"/>
              <a:t>  </a:t>
            </a:r>
            <a:r>
              <a:rPr lang="ru-RU" sz="2000" b="1" dirty="0" smtClean="0"/>
              <a:t>ЧИСЛОВАЯ  </a:t>
            </a:r>
            <a:endParaRPr lang="ru-RU" sz="2000" b="1" dirty="0"/>
          </a:p>
          <a:p>
            <a:r>
              <a:rPr lang="ru-RU" sz="2000" b="1" dirty="0" smtClean="0"/>
              <a:t>      ГОРКА</a:t>
            </a:r>
            <a:endParaRPr lang="ru-RU" sz="2000" dirty="0"/>
          </a:p>
        </p:txBody>
      </p:sp>
    </p:spTree>
    <p:extLst>
      <p:ext uri="{BB962C8B-B14F-4D97-AF65-F5344CB8AC3E}">
        <p14:creationId xmlns:p14="http://schemas.microsoft.com/office/powerpoint/2010/main" val="413410624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7">
                                            <p:txEl>
                                              <p:pRg st="5" end="5"/>
                                            </p:txEl>
                                          </p:spTgt>
                                        </p:tgtEl>
                                        <p:attrNameLst>
                                          <p:attrName>style.visibility</p:attrName>
                                        </p:attrNameLst>
                                      </p:cBhvr>
                                      <p:to>
                                        <p:strVal val="visible"/>
                                      </p:to>
                                    </p:set>
                                    <p:animEffect transition="in" filter="fade">
                                      <p:cBhvr>
                                        <p:cTn id="12" dur="1000"/>
                                        <p:tgtEl>
                                          <p:spTgt spid="7">
                                            <p:txEl>
                                              <p:pRg st="5" end="5"/>
                                            </p:txEl>
                                          </p:spTgt>
                                        </p:tgtEl>
                                      </p:cBhvr>
                                    </p:animEffect>
                                    <p:anim calcmode="lin" valueType="num">
                                      <p:cBhvr>
                                        <p:cTn id="13" dur="1000" fill="hold"/>
                                        <p:tgtEl>
                                          <p:spTgt spid="7">
                                            <p:txEl>
                                              <p:pRg st="5" end="5"/>
                                            </p:txEl>
                                          </p:spTgt>
                                        </p:tgtEl>
                                        <p:attrNameLst>
                                          <p:attrName>ppt_x</p:attrName>
                                        </p:attrNameLst>
                                      </p:cBhvr>
                                      <p:tavLst>
                                        <p:tav tm="0">
                                          <p:val>
                                            <p:strVal val="#ppt_x"/>
                                          </p:val>
                                        </p:tav>
                                        <p:tav tm="100000">
                                          <p:val>
                                            <p:strVal val="#ppt_x"/>
                                          </p:val>
                                        </p:tav>
                                      </p:tavLst>
                                    </p:anim>
                                    <p:anim calcmode="lin" valueType="num">
                                      <p:cBhvr>
                                        <p:cTn id="14" dur="1000" fill="hold"/>
                                        <p:tgtEl>
                                          <p:spTgt spid="7">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7">
                                            <p:txEl>
                                              <p:pRg st="6" end="6"/>
                                            </p:txEl>
                                          </p:spTgt>
                                        </p:tgtEl>
                                        <p:attrNameLst>
                                          <p:attrName>style.visibility</p:attrName>
                                        </p:attrNameLst>
                                      </p:cBhvr>
                                      <p:to>
                                        <p:strVal val="visible"/>
                                      </p:to>
                                    </p:set>
                                    <p:animEffect transition="in" filter="fade">
                                      <p:cBhvr>
                                        <p:cTn id="19" dur="1000"/>
                                        <p:tgtEl>
                                          <p:spTgt spid="7">
                                            <p:txEl>
                                              <p:pRg st="6" end="6"/>
                                            </p:txEl>
                                          </p:spTgt>
                                        </p:tgtEl>
                                      </p:cBhvr>
                                    </p:animEffect>
                                    <p:anim calcmode="lin" valueType="num">
                                      <p:cBhvr>
                                        <p:cTn id="20" dur="1000" fill="hold"/>
                                        <p:tgtEl>
                                          <p:spTgt spid="7">
                                            <p:txEl>
                                              <p:pRg st="6" end="6"/>
                                            </p:txEl>
                                          </p:spTgt>
                                        </p:tgtEl>
                                        <p:attrNameLst>
                                          <p:attrName>ppt_x</p:attrName>
                                        </p:attrNameLst>
                                      </p:cBhvr>
                                      <p:tavLst>
                                        <p:tav tm="0">
                                          <p:val>
                                            <p:strVal val="#ppt_x"/>
                                          </p:val>
                                        </p:tav>
                                        <p:tav tm="100000">
                                          <p:val>
                                            <p:strVal val="#ppt_x"/>
                                          </p:val>
                                        </p:tav>
                                      </p:tavLst>
                                    </p:anim>
                                    <p:anim calcmode="lin" valueType="num">
                                      <p:cBhvr>
                                        <p:cTn id="21" dur="1000" fill="hold"/>
                                        <p:tgtEl>
                                          <p:spTgt spid="7">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7">
                                            <p:txEl>
                                              <p:pRg st="7" end="7"/>
                                            </p:txEl>
                                          </p:spTgt>
                                        </p:tgtEl>
                                        <p:attrNameLst>
                                          <p:attrName>style.visibility</p:attrName>
                                        </p:attrNameLst>
                                      </p:cBhvr>
                                      <p:to>
                                        <p:strVal val="visible"/>
                                      </p:to>
                                    </p:set>
                                    <p:animEffect transition="in" filter="fade">
                                      <p:cBhvr>
                                        <p:cTn id="26" dur="1000"/>
                                        <p:tgtEl>
                                          <p:spTgt spid="7">
                                            <p:txEl>
                                              <p:pRg st="7" end="7"/>
                                            </p:txEl>
                                          </p:spTgt>
                                        </p:tgtEl>
                                      </p:cBhvr>
                                    </p:animEffect>
                                    <p:anim calcmode="lin" valueType="num">
                                      <p:cBhvr>
                                        <p:cTn id="27" dur="1000" fill="hold"/>
                                        <p:tgtEl>
                                          <p:spTgt spid="7">
                                            <p:txEl>
                                              <p:pRg st="7" end="7"/>
                                            </p:txEl>
                                          </p:spTgt>
                                        </p:tgtEl>
                                        <p:attrNameLst>
                                          <p:attrName>ppt_x</p:attrName>
                                        </p:attrNameLst>
                                      </p:cBhvr>
                                      <p:tavLst>
                                        <p:tav tm="0">
                                          <p:val>
                                            <p:strVal val="#ppt_x"/>
                                          </p:val>
                                        </p:tav>
                                        <p:tav tm="100000">
                                          <p:val>
                                            <p:strVal val="#ppt_x"/>
                                          </p:val>
                                        </p:tav>
                                      </p:tavLst>
                                    </p:anim>
                                    <p:anim calcmode="lin" valueType="num">
                                      <p:cBhvr>
                                        <p:cTn id="28" dur="1000" fill="hold"/>
                                        <p:tgtEl>
                                          <p:spTgt spid="7">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emai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a:stretch/>
        </p:blipFill>
        <p:spPr>
          <a:xfrm rot="16200000">
            <a:off x="1323873" y="-946029"/>
            <a:ext cx="6496256" cy="8784975"/>
          </a:xfrm>
          <a:prstGeom prst="rect">
            <a:avLst/>
          </a:prstGeom>
        </p:spPr>
      </p:pic>
      <p:sp>
        <p:nvSpPr>
          <p:cNvPr id="7" name="Прямоугольник 6"/>
          <p:cNvSpPr/>
          <p:nvPr/>
        </p:nvSpPr>
        <p:spPr>
          <a:xfrm>
            <a:off x="539552" y="620688"/>
            <a:ext cx="8064896" cy="56166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pic>
        <p:nvPicPr>
          <p:cNvPr id="5" name="Рисунок 4"/>
          <p:cNvPicPr>
            <a:picLocks noChangeAspect="1"/>
          </p:cNvPicPr>
          <p:nvPr/>
        </p:nvPicPr>
        <p:blipFill rotWithShape="1">
          <a:blip r:embed="rId4" cstate="email">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a:ext>
            </a:extLst>
          </a:blip>
          <a:srcRect/>
          <a:stretch/>
        </p:blipFill>
        <p:spPr>
          <a:xfrm>
            <a:off x="3340400" y="789932"/>
            <a:ext cx="2310943" cy="2952328"/>
          </a:xfrm>
          <a:prstGeom prst="rect">
            <a:avLst/>
          </a:prstGeom>
          <a:ln>
            <a:noFill/>
          </a:ln>
          <a:effectLst>
            <a:softEdge rad="112500"/>
          </a:effectLst>
        </p:spPr>
      </p:pic>
      <p:sp>
        <p:nvSpPr>
          <p:cNvPr id="6" name="Прямоугольник 5"/>
          <p:cNvSpPr/>
          <p:nvPr/>
        </p:nvSpPr>
        <p:spPr>
          <a:xfrm>
            <a:off x="683568" y="2967335"/>
            <a:ext cx="7704856" cy="2800767"/>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4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p>
          <a:p>
            <a:pPr algn="ctr"/>
            <a:r>
              <a:rPr lang="ru-RU" sz="4400" b="1" cap="none" spc="50" dirty="0" smtClean="0">
                <a:ln w="11430"/>
                <a:solidFill>
                  <a:srgbClr val="FFC000"/>
                </a:solidFill>
                <a:effectLst>
                  <a:outerShdw blurRad="76200" dist="50800" dir="5400000" algn="tl" rotWithShape="0">
                    <a:srgbClr val="000000">
                      <a:alpha val="65000"/>
                    </a:srgbClr>
                  </a:outerShdw>
                </a:effectLst>
              </a:rPr>
              <a:t>Желаем  </a:t>
            </a:r>
          </a:p>
          <a:p>
            <a:pPr algn="ctr"/>
            <a:r>
              <a:rPr lang="ru-RU" sz="4400" b="1" cap="none" spc="50" dirty="0" smtClean="0">
                <a:ln w="11430"/>
                <a:solidFill>
                  <a:srgbClr val="FFC000"/>
                </a:solidFill>
                <a:effectLst>
                  <a:outerShdw blurRad="76200" dist="50800" dir="5400000" algn="tl" rotWithShape="0">
                    <a:srgbClr val="000000">
                      <a:alpha val="65000"/>
                    </a:srgbClr>
                  </a:outerShdw>
                </a:effectLst>
              </a:rPr>
              <a:t>дальнейших  успехов  </a:t>
            </a:r>
          </a:p>
          <a:p>
            <a:pPr algn="ctr"/>
            <a:r>
              <a:rPr lang="ru-RU" sz="4400" b="1" cap="none" spc="50" dirty="0" smtClean="0">
                <a:ln w="11430"/>
                <a:solidFill>
                  <a:srgbClr val="FFC000"/>
                </a:solidFill>
                <a:effectLst>
                  <a:outerShdw blurRad="76200" dist="50800" dir="5400000" algn="tl" rotWithShape="0">
                    <a:srgbClr val="000000">
                      <a:alpha val="65000"/>
                    </a:srgbClr>
                  </a:outerShdw>
                </a:effectLst>
              </a:rPr>
              <a:t>в  изучении  математики!</a:t>
            </a:r>
            <a:endParaRPr lang="ru-RU" sz="4400" b="1" cap="none" spc="50" dirty="0">
              <a:ln w="11430"/>
              <a:solidFill>
                <a:srgbClr val="FFC000"/>
              </a:soli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419843043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emai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a:stretch/>
        </p:blipFill>
        <p:spPr>
          <a:xfrm rot="16200000">
            <a:off x="1323873" y="-971257"/>
            <a:ext cx="6496256" cy="8784975"/>
          </a:xfrm>
          <a:prstGeom prst="rect">
            <a:avLst/>
          </a:prstGeom>
        </p:spPr>
      </p:pic>
      <p:sp>
        <p:nvSpPr>
          <p:cNvPr id="7" name="Прямоугольник 6"/>
          <p:cNvSpPr/>
          <p:nvPr/>
        </p:nvSpPr>
        <p:spPr>
          <a:xfrm>
            <a:off x="539552" y="620688"/>
            <a:ext cx="8064896" cy="56166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rgbClr val="C00000"/>
              </a:solidFill>
            </a:endParaRPr>
          </a:p>
        </p:txBody>
      </p:sp>
      <p:sp>
        <p:nvSpPr>
          <p:cNvPr id="2" name="Прямоугольник 1"/>
          <p:cNvSpPr/>
          <p:nvPr/>
        </p:nvSpPr>
        <p:spPr>
          <a:xfrm>
            <a:off x="1043608" y="1772816"/>
            <a:ext cx="6840760" cy="3970318"/>
          </a:xfrm>
          <a:prstGeom prst="rect">
            <a:avLst/>
          </a:prstGeom>
        </p:spPr>
        <p:txBody>
          <a:bodyPr wrap="square">
            <a:spAutoFit/>
          </a:bodyPr>
          <a:lstStyle/>
          <a:p>
            <a:pPr algn="ctr"/>
            <a:r>
              <a:rPr lang="ru-RU" sz="4000" b="1" spc="50" dirty="0" smtClean="0">
                <a:ln w="11430">
                  <a:solidFill>
                    <a:srgbClr val="FFFF00"/>
                  </a:solidFill>
                </a:ln>
                <a:solidFill>
                  <a:srgbClr val="C00000"/>
                </a:solidFill>
                <a:effectLst>
                  <a:outerShdw blurRad="76200" dist="50800" dir="5400000" algn="tl" rotWithShape="0">
                    <a:srgbClr val="000000">
                      <a:alpha val="65000"/>
                    </a:srgbClr>
                  </a:outerShdw>
                </a:effectLst>
              </a:rPr>
              <a:t>Часть  3.</a:t>
            </a:r>
            <a:endParaRPr lang="ru-RU" sz="4000" b="1" spc="50" dirty="0">
              <a:ln w="11430">
                <a:solidFill>
                  <a:srgbClr val="FFFF00"/>
                </a:solidFill>
              </a:ln>
              <a:solidFill>
                <a:srgbClr val="C00000"/>
              </a:solidFill>
              <a:effectLst>
                <a:outerShdw blurRad="76200" dist="50800" dir="5400000" algn="tl" rotWithShape="0">
                  <a:srgbClr val="000000">
                    <a:alpha val="65000"/>
                  </a:srgbClr>
                </a:outerShdw>
              </a:effectLst>
            </a:endParaRPr>
          </a:p>
          <a:p>
            <a:pPr algn="ctr"/>
            <a:r>
              <a:rPr lang="ru-RU" sz="8000" b="1" spc="50" dirty="0" smtClean="0">
                <a:ln w="11430">
                  <a:solidFill>
                    <a:srgbClr val="FFFF00"/>
                  </a:solidFill>
                </a:ln>
                <a:solidFill>
                  <a:srgbClr val="00CC00"/>
                </a:solidFill>
                <a:effectLst>
                  <a:outerShdw blurRad="76200" dist="50800" dir="5400000" algn="tl" rotWithShape="0">
                    <a:srgbClr val="000000">
                      <a:alpha val="65000"/>
                    </a:srgbClr>
                  </a:outerShdw>
                </a:effectLst>
              </a:rPr>
              <a:t>ИЗУЧАЮ</a:t>
            </a:r>
            <a:endParaRPr lang="ru-RU" sz="8000" b="1" spc="50" dirty="0">
              <a:ln w="11430">
                <a:solidFill>
                  <a:srgbClr val="FFFF00"/>
                </a:solidFill>
              </a:ln>
              <a:solidFill>
                <a:srgbClr val="00CC00"/>
              </a:solidFill>
              <a:effectLst>
                <a:outerShdw blurRad="76200" dist="50800" dir="5400000" algn="tl" rotWithShape="0">
                  <a:srgbClr val="000000">
                    <a:alpha val="65000"/>
                  </a:srgbClr>
                </a:outerShdw>
              </a:effectLst>
            </a:endParaRPr>
          </a:p>
          <a:p>
            <a:pPr algn="ctr"/>
            <a:r>
              <a:rPr lang="ru-RU" sz="6600" b="1" spc="50" dirty="0" smtClean="0">
                <a:ln w="11430"/>
                <a:solidFill>
                  <a:srgbClr val="009900"/>
                </a:solidFill>
                <a:effectLst>
                  <a:outerShdw blurRad="76200" dist="50800" dir="5400000" algn="tl" rotWithShape="0">
                    <a:srgbClr val="000000">
                      <a:alpha val="65000"/>
                    </a:srgbClr>
                  </a:outerShdw>
                </a:effectLst>
              </a:rPr>
              <a:t> числа  и  цифры</a:t>
            </a:r>
          </a:p>
          <a:p>
            <a:pPr algn="ctr"/>
            <a:r>
              <a:rPr lang="ru-RU" sz="6600" b="1" spc="50" dirty="0">
                <a:ln w="11430"/>
                <a:solidFill>
                  <a:srgbClr val="009900"/>
                </a:solidFill>
                <a:effectLst>
                  <a:outerShdw blurRad="76200" dist="50800" dir="5400000" algn="tl" rotWithShape="0">
                    <a:srgbClr val="000000">
                      <a:alpha val="65000"/>
                    </a:srgbClr>
                  </a:outerShdw>
                </a:effectLst>
              </a:rPr>
              <a:t>о</a:t>
            </a:r>
            <a:r>
              <a:rPr lang="ru-RU" sz="6600" b="1" spc="50" dirty="0" smtClean="0">
                <a:ln w="11430"/>
                <a:solidFill>
                  <a:srgbClr val="009900"/>
                </a:solidFill>
                <a:effectLst>
                  <a:outerShdw blurRad="76200" dist="50800" dir="5400000" algn="tl" rotWithShape="0">
                    <a:srgbClr val="000000">
                      <a:alpha val="65000"/>
                    </a:srgbClr>
                  </a:outerShdw>
                </a:effectLst>
              </a:rPr>
              <a:t>т  1  до  5</a:t>
            </a:r>
            <a:endParaRPr lang="ru-RU" sz="6600" b="1" spc="50" dirty="0">
              <a:ln w="11430"/>
              <a:solidFill>
                <a:srgbClr val="009900"/>
              </a:solidFill>
              <a:effectLst>
                <a:outerShdw blurRad="76200" dist="50800" dir="5400000" algn="tl" rotWithShape="0">
                  <a:srgbClr val="000000">
                    <a:alpha val="65000"/>
                  </a:srgbClr>
                </a:outerShdw>
              </a:effectLst>
            </a:endParaRPr>
          </a:p>
        </p:txBody>
      </p:sp>
      <p:pic>
        <p:nvPicPr>
          <p:cNvPr id="5" name="Picture 9"/>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201694" y="4581128"/>
            <a:ext cx="1666427" cy="1984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39553" y="613782"/>
            <a:ext cx="1428750" cy="167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0170070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23528" y="404664"/>
            <a:ext cx="8496944" cy="6032421"/>
          </a:xfrm>
          <a:prstGeom prst="rect">
            <a:avLst/>
          </a:prstGeom>
          <a:noFill/>
        </p:spPr>
        <p:txBody>
          <a:bodyPr wrap="square" rtlCol="0">
            <a:spAutoFit/>
          </a:bodyPr>
          <a:lstStyle/>
          <a:p>
            <a:r>
              <a:rPr lang="ru-RU" b="1" dirty="0" smtClean="0"/>
              <a:t>ПОЯСНЕНИЕ</a:t>
            </a:r>
          </a:p>
          <a:p>
            <a:r>
              <a:rPr lang="ru-RU" sz="1600" dirty="0"/>
              <a:t> </a:t>
            </a:r>
            <a:r>
              <a:rPr lang="ru-RU" sz="1600" dirty="0" smtClean="0"/>
              <a:t>     На  слайде  18  помещена  дидактическая  игра  ЧИСЛОВАЯ  ГОРКА.</a:t>
            </a:r>
          </a:p>
          <a:p>
            <a:r>
              <a:rPr lang="ru-RU" sz="1600" dirty="0" smtClean="0"/>
              <a:t>Этот  приём  работы  я  очень  давно  увидела  в  журнале  «Начальная  школа»   (автора,  к  сожалению,  не  помню)  и  успешно  использую  в  работе  по  теме  «Состав  чисел  первого  десятка»  и  «Сложение  и  вычитание  в  пределах  10»  уже  более  двадцати  лет.</a:t>
            </a:r>
          </a:p>
          <a:p>
            <a:r>
              <a:rPr lang="ru-RU" sz="1600" dirty="0"/>
              <a:t> </a:t>
            </a:r>
            <a:r>
              <a:rPr lang="ru-RU" sz="1600" dirty="0" smtClean="0"/>
              <a:t>     ,,Горка,,  составлена  из  чисел  первого  десятка,  расположенных  в  квадратах  разного  цвета.   Каждый  ряд  представляет  состав  одного  числа.  Цвет  квадрата  указывает,   из  каких  чисел  можно  составить  нужное  число.   Квадрат  красного  цвета  указывает,  что  для  получения  заданного  числа  надо  число  на  квадрате  взять  слагаемым  два  раза.</a:t>
            </a:r>
          </a:p>
          <a:p>
            <a:r>
              <a:rPr lang="ru-RU" sz="1600" dirty="0"/>
              <a:t> </a:t>
            </a:r>
            <a:r>
              <a:rPr lang="ru-RU" sz="1600" dirty="0" smtClean="0"/>
              <a:t>      Например:</a:t>
            </a:r>
          </a:p>
          <a:p>
            <a:r>
              <a:rPr lang="ru-RU" sz="1600" dirty="0" smtClean="0"/>
              <a:t> </a:t>
            </a:r>
          </a:p>
          <a:p>
            <a:endParaRPr lang="ru-RU" sz="1600" dirty="0"/>
          </a:p>
          <a:p>
            <a:endParaRPr lang="ru-RU" sz="1600" dirty="0" smtClean="0"/>
          </a:p>
          <a:p>
            <a:endParaRPr lang="ru-RU" sz="1600" dirty="0"/>
          </a:p>
          <a:p>
            <a:endParaRPr lang="ru-RU" sz="1600" dirty="0" smtClean="0"/>
          </a:p>
          <a:p>
            <a:r>
              <a:rPr lang="ru-RU" b="1" dirty="0">
                <a:solidFill>
                  <a:srgbClr val="0000FF"/>
                </a:solidFill>
              </a:rPr>
              <a:t> </a:t>
            </a:r>
            <a:r>
              <a:rPr lang="ru-RU" b="1" dirty="0" smtClean="0">
                <a:solidFill>
                  <a:srgbClr val="0000FF"/>
                </a:solidFill>
              </a:rPr>
              <a:t>  6 = 5 + 1       6 = 4 + 2      6 = 3 + 3</a:t>
            </a:r>
          </a:p>
          <a:p>
            <a:endParaRPr lang="ru-RU" b="1" dirty="0" smtClean="0"/>
          </a:p>
          <a:p>
            <a:r>
              <a:rPr lang="ru-RU" b="1" dirty="0"/>
              <a:t>и</a:t>
            </a:r>
            <a:r>
              <a:rPr lang="ru-RU" b="1" dirty="0" smtClean="0"/>
              <a:t>ли</a:t>
            </a:r>
          </a:p>
          <a:p>
            <a:endParaRPr lang="ru-RU" b="1" dirty="0"/>
          </a:p>
          <a:p>
            <a:r>
              <a:rPr lang="ru-RU" b="1" dirty="0" smtClean="0"/>
              <a:t>  </a:t>
            </a:r>
            <a:r>
              <a:rPr lang="ru-RU" b="1" dirty="0" smtClean="0">
                <a:solidFill>
                  <a:srgbClr val="0000FF"/>
                </a:solidFill>
              </a:rPr>
              <a:t>1 + 5 = 6        6 – 5 = 1       6 – 1 = 5</a:t>
            </a:r>
          </a:p>
          <a:p>
            <a:r>
              <a:rPr lang="ru-RU" b="1" dirty="0">
                <a:solidFill>
                  <a:srgbClr val="0000FF"/>
                </a:solidFill>
              </a:rPr>
              <a:t> </a:t>
            </a:r>
            <a:r>
              <a:rPr lang="ru-RU" b="1" dirty="0" smtClean="0">
                <a:solidFill>
                  <a:srgbClr val="0000FF"/>
                </a:solidFill>
              </a:rPr>
              <a:t> 2 + 4 = 6        6 – 4 = 2       6 – 2 = 4</a:t>
            </a:r>
          </a:p>
          <a:p>
            <a:r>
              <a:rPr lang="ru-RU" b="1" dirty="0">
                <a:solidFill>
                  <a:srgbClr val="0000FF"/>
                </a:solidFill>
              </a:rPr>
              <a:t> </a:t>
            </a:r>
            <a:r>
              <a:rPr lang="ru-RU" b="1" dirty="0" smtClean="0">
                <a:solidFill>
                  <a:srgbClr val="0000FF"/>
                </a:solidFill>
              </a:rPr>
              <a:t> 3 + 3 = 6        6 – 3 = 3</a:t>
            </a:r>
          </a:p>
          <a:p>
            <a:endParaRPr lang="ru-RU" b="1" dirty="0"/>
          </a:p>
        </p:txBody>
      </p:sp>
      <p:sp>
        <p:nvSpPr>
          <p:cNvPr id="4" name="Прямоугольник 3"/>
          <p:cNvSpPr/>
          <p:nvPr/>
        </p:nvSpPr>
        <p:spPr>
          <a:xfrm>
            <a:off x="5840975" y="3459379"/>
            <a:ext cx="504056" cy="432048"/>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6</a:t>
            </a:r>
          </a:p>
        </p:txBody>
      </p:sp>
      <p:sp>
        <p:nvSpPr>
          <p:cNvPr id="5" name="Прямоугольник 4"/>
          <p:cNvSpPr/>
          <p:nvPr/>
        </p:nvSpPr>
        <p:spPr>
          <a:xfrm>
            <a:off x="5262551" y="3469204"/>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99FF"/>
                </a:solidFill>
              </a:rPr>
              <a:t>5</a:t>
            </a:r>
          </a:p>
        </p:txBody>
      </p:sp>
      <p:sp>
        <p:nvSpPr>
          <p:cNvPr id="6" name="Прямоугольник 5"/>
          <p:cNvSpPr/>
          <p:nvPr/>
        </p:nvSpPr>
        <p:spPr>
          <a:xfrm>
            <a:off x="4693130" y="3460308"/>
            <a:ext cx="504056" cy="432048"/>
          </a:xfrm>
          <a:prstGeom prst="rect">
            <a:avLst/>
          </a:prstGeom>
          <a:solidFill>
            <a:srgbClr val="C0FCD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FF0066"/>
                </a:solidFill>
              </a:rPr>
              <a:t>4</a:t>
            </a:r>
          </a:p>
        </p:txBody>
      </p:sp>
      <p:sp>
        <p:nvSpPr>
          <p:cNvPr id="7" name="Прямоугольник 6"/>
          <p:cNvSpPr/>
          <p:nvPr/>
        </p:nvSpPr>
        <p:spPr>
          <a:xfrm>
            <a:off x="4127214" y="3447689"/>
            <a:ext cx="504056" cy="432048"/>
          </a:xfrm>
          <a:prstGeom prst="rect">
            <a:avLst/>
          </a:prstGeom>
          <a:solidFill>
            <a:srgbClr val="F5676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33CC"/>
                </a:solidFill>
              </a:rPr>
              <a:t>3</a:t>
            </a:r>
          </a:p>
        </p:txBody>
      </p:sp>
      <p:sp>
        <p:nvSpPr>
          <p:cNvPr id="8" name="Прямоугольник 7"/>
          <p:cNvSpPr/>
          <p:nvPr/>
        </p:nvSpPr>
        <p:spPr>
          <a:xfrm>
            <a:off x="3548397" y="3459379"/>
            <a:ext cx="504056" cy="432048"/>
          </a:xfrm>
          <a:prstGeom prst="rect">
            <a:avLst/>
          </a:prstGeom>
          <a:solidFill>
            <a:srgbClr val="C0FCD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8000"/>
                </a:solidFill>
              </a:rPr>
              <a:t>2</a:t>
            </a:r>
          </a:p>
        </p:txBody>
      </p:sp>
      <p:sp>
        <p:nvSpPr>
          <p:cNvPr id="9" name="Прямоугольник 8"/>
          <p:cNvSpPr/>
          <p:nvPr/>
        </p:nvSpPr>
        <p:spPr>
          <a:xfrm>
            <a:off x="2982699" y="3469204"/>
            <a:ext cx="504056" cy="432048"/>
          </a:xfrm>
          <a:prstGeom prst="rect">
            <a:avLst/>
          </a:prstGeom>
          <a:solidFill>
            <a:srgbClr val="E5DB8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accent6">
                    <a:lumMod val="50000"/>
                  </a:schemeClr>
                </a:solidFill>
              </a:rPr>
              <a:t>1</a:t>
            </a:r>
            <a:endParaRPr lang="ru-RU" sz="2400" b="1" dirty="0">
              <a:solidFill>
                <a:schemeClr val="accent6">
                  <a:lumMod val="50000"/>
                </a:schemeClr>
              </a:solidFill>
            </a:endParaRPr>
          </a:p>
        </p:txBody>
      </p:sp>
    </p:spTree>
    <p:extLst>
      <p:ext uri="{BB962C8B-B14F-4D97-AF65-F5344CB8AC3E}">
        <p14:creationId xmlns:p14="http://schemas.microsoft.com/office/powerpoint/2010/main" val="291124071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rcRect l="7401" t="307" r="974" b="855"/>
          <a:stretch/>
        </p:blipFill>
        <p:spPr>
          <a:xfrm rot="16200000">
            <a:off x="1323873" y="-971257"/>
            <a:ext cx="6496256" cy="8784975"/>
          </a:xfrm>
          <a:prstGeom prst="rect">
            <a:avLst/>
          </a:prstGeom>
        </p:spPr>
      </p:pic>
      <p:sp>
        <p:nvSpPr>
          <p:cNvPr id="7" name="Прямоугольник 6"/>
          <p:cNvSpPr/>
          <p:nvPr/>
        </p:nvSpPr>
        <p:spPr>
          <a:xfrm>
            <a:off x="539552" y="620688"/>
            <a:ext cx="8064896" cy="56166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  </a:t>
            </a:r>
          </a:p>
          <a:p>
            <a:pPr algn="ctr"/>
            <a:endParaRPr lang="ru-RU" dirty="0"/>
          </a:p>
          <a:p>
            <a:pPr algn="ctr"/>
            <a:endParaRPr lang="ru-RU" dirty="0" smtClean="0"/>
          </a:p>
          <a:p>
            <a:pPr algn="ctr"/>
            <a:endParaRPr lang="ru-RU" dirty="0"/>
          </a:p>
          <a:p>
            <a:pPr algn="ctr"/>
            <a:endParaRPr lang="ru-RU" dirty="0" smtClean="0"/>
          </a:p>
          <a:p>
            <a:pPr algn="ctr"/>
            <a:endParaRPr lang="ru-RU" dirty="0"/>
          </a:p>
          <a:p>
            <a:pPr algn="ctr"/>
            <a:endParaRPr lang="ru-RU" dirty="0" smtClean="0"/>
          </a:p>
          <a:p>
            <a:pPr algn="ctr"/>
            <a:endParaRPr lang="ru-RU" dirty="0"/>
          </a:p>
          <a:p>
            <a:pPr algn="ctr"/>
            <a:endParaRPr lang="ru-RU" dirty="0" smtClean="0"/>
          </a:p>
          <a:p>
            <a:pPr algn="ctr"/>
            <a:endParaRPr lang="ru-RU" dirty="0"/>
          </a:p>
          <a:p>
            <a:pPr algn="ctr"/>
            <a:endParaRPr lang="ru-RU" dirty="0" smtClean="0"/>
          </a:p>
          <a:p>
            <a:pPr algn="ctr"/>
            <a:endParaRPr lang="ru-RU" dirty="0"/>
          </a:p>
          <a:p>
            <a:pPr algn="ctr"/>
            <a:endParaRPr lang="ru-RU" dirty="0" smtClean="0"/>
          </a:p>
          <a:p>
            <a:pPr algn="ctr"/>
            <a:endParaRPr lang="ru-RU" dirty="0" smtClean="0"/>
          </a:p>
          <a:p>
            <a:pPr algn="ctr"/>
            <a:r>
              <a:rPr lang="ru-RU" b="1" dirty="0"/>
              <a:t>Для  развивающего  обучения  старших  дошкольников  </a:t>
            </a:r>
          </a:p>
          <a:p>
            <a:pPr algn="ctr"/>
            <a:r>
              <a:rPr lang="ru-RU" b="1" dirty="0"/>
              <a:t>и  использования  на  уроках  математики  </a:t>
            </a:r>
          </a:p>
          <a:p>
            <a:pPr algn="ctr"/>
            <a:r>
              <a:rPr lang="ru-RU" b="1" dirty="0"/>
              <a:t>в  1  классе  общеобразовательной  школы.</a:t>
            </a:r>
          </a:p>
          <a:p>
            <a:pPr algn="ctr"/>
            <a:r>
              <a:rPr lang="ru-RU" b="1" dirty="0">
                <a:solidFill>
                  <a:schemeClr val="bg1"/>
                </a:solidFill>
              </a:rPr>
              <a:t>В  основу  презентации  легла  книга  «Математика  для  малышей»</a:t>
            </a:r>
          </a:p>
          <a:p>
            <a:pPr algn="ctr"/>
            <a:r>
              <a:rPr lang="ru-RU" b="1" dirty="0">
                <a:solidFill>
                  <a:schemeClr val="bg1"/>
                </a:solidFill>
              </a:rPr>
              <a:t>(автор – Ольга  Александрова,  издательство  «</a:t>
            </a:r>
            <a:r>
              <a:rPr lang="ru-RU" b="1" dirty="0" err="1">
                <a:solidFill>
                  <a:schemeClr val="bg1"/>
                </a:solidFill>
              </a:rPr>
              <a:t>Эксмо</a:t>
            </a:r>
            <a:r>
              <a:rPr lang="ru-RU" b="1" dirty="0">
                <a:solidFill>
                  <a:schemeClr val="bg1"/>
                </a:solidFill>
              </a:rPr>
              <a:t>»,  2012. – </a:t>
            </a:r>
          </a:p>
          <a:p>
            <a:pPr algn="ctr"/>
            <a:r>
              <a:rPr lang="ru-RU" b="1" dirty="0">
                <a:solidFill>
                  <a:schemeClr val="bg1"/>
                </a:solidFill>
              </a:rPr>
              <a:t>(Ломоносовские  энциклопедии – мини),  Москва.</a:t>
            </a:r>
          </a:p>
          <a:p>
            <a:pPr algn="ctr"/>
            <a:endParaRPr lang="ru-RU" dirty="0" smtClean="0"/>
          </a:p>
          <a:p>
            <a:pPr algn="ctr"/>
            <a:endParaRPr lang="ru-RU" dirty="0" smtClean="0"/>
          </a:p>
          <a:p>
            <a:pPr algn="ctr"/>
            <a:endParaRPr lang="ru-RU" dirty="0"/>
          </a:p>
          <a:p>
            <a:pPr algn="ctr"/>
            <a:endParaRPr lang="ru-RU" dirty="0"/>
          </a:p>
          <a:p>
            <a:pPr algn="ctr"/>
            <a:endParaRPr lang="ru-RU" dirty="0"/>
          </a:p>
          <a:p>
            <a:pPr algn="ctr"/>
            <a:endParaRPr lang="ru-RU" dirty="0"/>
          </a:p>
          <a:p>
            <a:pPr algn="ctr"/>
            <a:r>
              <a:rPr lang="ru-RU" sz="2000" b="1" dirty="0"/>
              <a:t> </a:t>
            </a:r>
            <a:r>
              <a:rPr lang="ru-RU" b="1" dirty="0"/>
              <a:t>Презентация  подготовлена  учителем  начальных  классов</a:t>
            </a:r>
          </a:p>
          <a:p>
            <a:pPr algn="ctr"/>
            <a:r>
              <a:rPr lang="ru-RU" b="1" dirty="0"/>
              <a:t>Григорьевой  В.Д.</a:t>
            </a:r>
          </a:p>
          <a:p>
            <a:pPr algn="ctr"/>
            <a:r>
              <a:rPr lang="ru-RU" b="1" dirty="0"/>
              <a:t>МОУ  «Неклюдовская СОШ им. В.А. Русакова»</a:t>
            </a:r>
          </a:p>
          <a:p>
            <a:pPr algn="ctr"/>
            <a:r>
              <a:rPr lang="ru-RU" b="1" dirty="0"/>
              <a:t> Тверская  область</a:t>
            </a:r>
          </a:p>
          <a:p>
            <a:pPr algn="ctr"/>
            <a:endParaRPr lang="ru-RU" dirty="0"/>
          </a:p>
          <a:p>
            <a:pPr algn="ctr"/>
            <a:endParaRPr lang="ru-RU" dirty="0" smtClean="0"/>
          </a:p>
          <a:p>
            <a:pPr algn="ctr"/>
            <a:endParaRPr lang="ru-RU" dirty="0"/>
          </a:p>
          <a:p>
            <a:pPr algn="ctr"/>
            <a:endParaRPr lang="ru-RU" dirty="0" smtClean="0"/>
          </a:p>
          <a:p>
            <a:pPr algn="ctr"/>
            <a:endParaRPr lang="ru-RU" dirty="0"/>
          </a:p>
          <a:p>
            <a:pPr algn="ctr"/>
            <a:endParaRPr lang="ru-RU" dirty="0" smtClean="0"/>
          </a:p>
          <a:p>
            <a:pPr algn="ctr"/>
            <a:endParaRPr lang="ru-RU" dirty="0"/>
          </a:p>
          <a:p>
            <a:pPr algn="ctr"/>
            <a:endParaRPr lang="ru-RU" dirty="0" smtClean="0"/>
          </a:p>
          <a:p>
            <a:pPr algn="ctr"/>
            <a:endParaRPr lang="ru-RU" dirty="0"/>
          </a:p>
          <a:p>
            <a:pPr algn="ctr"/>
            <a:endParaRPr lang="ru-RU" dirty="0" smtClean="0"/>
          </a:p>
          <a:p>
            <a:pPr algn="ctr"/>
            <a:r>
              <a:rPr lang="ru-RU" dirty="0" smtClean="0"/>
              <a:t>   </a:t>
            </a:r>
            <a:endParaRPr lang="ru-RU" dirty="0"/>
          </a:p>
        </p:txBody>
      </p:sp>
    </p:spTree>
    <p:extLst>
      <p:ext uri="{BB962C8B-B14F-4D97-AF65-F5344CB8AC3E}">
        <p14:creationId xmlns:p14="http://schemas.microsoft.com/office/powerpoint/2010/main" val="419843043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emai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a:stretch/>
        </p:blipFill>
        <p:spPr>
          <a:xfrm rot="16200000">
            <a:off x="1323873" y="-971257"/>
            <a:ext cx="6496256" cy="8784975"/>
          </a:xfrm>
          <a:prstGeom prst="rect">
            <a:avLst/>
          </a:prstGeom>
        </p:spPr>
      </p:pic>
      <p:sp>
        <p:nvSpPr>
          <p:cNvPr id="7" name="Прямоугольник 6"/>
          <p:cNvSpPr/>
          <p:nvPr/>
        </p:nvSpPr>
        <p:spPr>
          <a:xfrm>
            <a:off x="539553" y="612918"/>
            <a:ext cx="8064896" cy="56166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b="1" dirty="0" smtClean="0"/>
              <a:t>    </a:t>
            </a:r>
          </a:p>
          <a:p>
            <a:endParaRPr lang="ru-RU" sz="2000" b="1" dirty="0"/>
          </a:p>
          <a:p>
            <a:endParaRPr lang="ru-RU" sz="2000" b="1" dirty="0" smtClean="0"/>
          </a:p>
          <a:p>
            <a:r>
              <a:rPr lang="ru-RU" sz="2000" b="1" dirty="0" smtClean="0"/>
              <a:t>     Так  выглядят  цифры.  </a:t>
            </a:r>
          </a:p>
          <a:p>
            <a:r>
              <a:rPr lang="ru-RU" sz="2000" b="1" dirty="0" smtClean="0"/>
              <a:t>     Цифры  обозначают  количество  предметов.</a:t>
            </a:r>
            <a:endParaRPr lang="ru-RU" sz="2000" b="1" dirty="0"/>
          </a:p>
          <a:p>
            <a:pPr algn="ctr"/>
            <a:endParaRPr lang="ru-RU" sz="2800" dirty="0" smtClean="0"/>
          </a:p>
          <a:p>
            <a:pPr algn="ctr"/>
            <a:r>
              <a:rPr lang="ru-RU" sz="7200" b="1" dirty="0">
                <a:solidFill>
                  <a:srgbClr val="0033CC"/>
                </a:solidFill>
              </a:rPr>
              <a:t>2</a:t>
            </a:r>
          </a:p>
          <a:p>
            <a:pPr algn="ctr"/>
            <a:endParaRPr lang="ru-RU" sz="2800" dirty="0"/>
          </a:p>
          <a:p>
            <a:pPr algn="ctr"/>
            <a:endParaRPr lang="ru-RU" sz="2800" dirty="0" smtClean="0"/>
          </a:p>
          <a:p>
            <a:pPr algn="ctr"/>
            <a:endParaRPr lang="ru-RU" sz="2800" dirty="0"/>
          </a:p>
          <a:p>
            <a:pPr algn="ctr"/>
            <a:endParaRPr lang="ru-RU" sz="2800" dirty="0" smtClean="0"/>
          </a:p>
          <a:p>
            <a:pPr algn="ctr"/>
            <a:endParaRPr lang="ru-RU" sz="2800" dirty="0"/>
          </a:p>
          <a:p>
            <a:pPr algn="ctr"/>
            <a:endParaRPr lang="ru-RU" sz="2800" dirty="0" smtClean="0"/>
          </a:p>
          <a:p>
            <a:pPr algn="ctr"/>
            <a:endParaRPr lang="ru-RU" sz="2800" dirty="0"/>
          </a:p>
          <a:p>
            <a:pPr algn="ctr"/>
            <a:endParaRPr lang="ru-RU" sz="2800" dirty="0" smtClean="0"/>
          </a:p>
          <a:p>
            <a:pPr algn="ctr"/>
            <a:endParaRPr lang="ru-RU" sz="2800" dirty="0"/>
          </a:p>
          <a:p>
            <a:pPr algn="ctr"/>
            <a:endParaRPr lang="ru-RU" sz="2800" dirty="0"/>
          </a:p>
        </p:txBody>
      </p:sp>
      <p:sp>
        <p:nvSpPr>
          <p:cNvPr id="5" name="Прямоугольник 4"/>
          <p:cNvSpPr/>
          <p:nvPr/>
        </p:nvSpPr>
        <p:spPr>
          <a:xfrm>
            <a:off x="2627784" y="2220678"/>
            <a:ext cx="457200" cy="457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9600" b="1" dirty="0" smtClean="0">
                <a:solidFill>
                  <a:srgbClr val="C00000"/>
                </a:solidFill>
              </a:rPr>
              <a:t>6</a:t>
            </a:r>
            <a:endParaRPr lang="ru-RU" sz="9600" b="1" dirty="0">
              <a:solidFill>
                <a:srgbClr val="C00000"/>
              </a:solidFill>
            </a:endParaRPr>
          </a:p>
        </p:txBody>
      </p:sp>
      <p:sp>
        <p:nvSpPr>
          <p:cNvPr id="6" name="Прямоугольник 5"/>
          <p:cNvSpPr/>
          <p:nvPr/>
        </p:nvSpPr>
        <p:spPr>
          <a:xfrm rot="2683299">
            <a:off x="4788024" y="4640560"/>
            <a:ext cx="457200" cy="457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600" b="1" dirty="0">
              <a:solidFill>
                <a:srgbClr val="FF0000"/>
              </a:solidFill>
            </a:endParaRPr>
          </a:p>
        </p:txBody>
      </p:sp>
      <p:sp>
        <p:nvSpPr>
          <p:cNvPr id="8" name="Прямоугольник 7"/>
          <p:cNvSpPr/>
          <p:nvPr/>
        </p:nvSpPr>
        <p:spPr>
          <a:xfrm rot="18666964">
            <a:off x="4296544" y="3192630"/>
            <a:ext cx="457200" cy="457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9600" b="1" dirty="0" smtClean="0">
                <a:solidFill>
                  <a:srgbClr val="FFFF99"/>
                </a:solidFill>
              </a:rPr>
              <a:t>7</a:t>
            </a:r>
            <a:endParaRPr lang="ru-RU" sz="9600" b="1" dirty="0">
              <a:solidFill>
                <a:srgbClr val="FFFF99"/>
              </a:solidFill>
            </a:endParaRPr>
          </a:p>
        </p:txBody>
      </p:sp>
      <p:sp>
        <p:nvSpPr>
          <p:cNvPr id="9" name="Прямоугольник 8"/>
          <p:cNvSpPr/>
          <p:nvPr/>
        </p:nvSpPr>
        <p:spPr>
          <a:xfrm>
            <a:off x="2399184" y="3727147"/>
            <a:ext cx="457200" cy="457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8800" b="1" dirty="0" smtClean="0">
                <a:solidFill>
                  <a:srgbClr val="B6C42E"/>
                </a:solidFill>
              </a:rPr>
              <a:t>1</a:t>
            </a:r>
            <a:endParaRPr lang="ru-RU" sz="8800" b="1" dirty="0">
              <a:solidFill>
                <a:srgbClr val="B6C42E"/>
              </a:solidFill>
            </a:endParaRPr>
          </a:p>
        </p:txBody>
      </p:sp>
      <p:sp>
        <p:nvSpPr>
          <p:cNvPr id="10" name="Прямоугольник 9"/>
          <p:cNvSpPr/>
          <p:nvPr/>
        </p:nvSpPr>
        <p:spPr>
          <a:xfrm>
            <a:off x="849470" y="2780927"/>
            <a:ext cx="910168" cy="14034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8800" b="1" dirty="0" smtClean="0">
                <a:solidFill>
                  <a:srgbClr val="00B0F0"/>
                </a:solidFill>
              </a:rPr>
              <a:t>3</a:t>
            </a:r>
            <a:endParaRPr lang="ru-RU" sz="8800" b="1" dirty="0">
              <a:solidFill>
                <a:srgbClr val="00B0F0"/>
              </a:solidFill>
            </a:endParaRPr>
          </a:p>
        </p:txBody>
      </p:sp>
      <p:sp>
        <p:nvSpPr>
          <p:cNvPr id="11" name="Прямоугольник 10"/>
          <p:cNvSpPr/>
          <p:nvPr/>
        </p:nvSpPr>
        <p:spPr>
          <a:xfrm rot="668629">
            <a:off x="5021100" y="1728327"/>
            <a:ext cx="1072746" cy="18991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9600" b="1" dirty="0" smtClean="0">
                <a:solidFill>
                  <a:srgbClr val="00CC00"/>
                </a:solidFill>
              </a:rPr>
              <a:t>9</a:t>
            </a:r>
            <a:endParaRPr lang="ru-RU" sz="9600" b="1" dirty="0">
              <a:solidFill>
                <a:srgbClr val="00CC00"/>
              </a:solidFill>
            </a:endParaRPr>
          </a:p>
        </p:txBody>
      </p:sp>
      <p:sp>
        <p:nvSpPr>
          <p:cNvPr id="12" name="Прямоугольник 11"/>
          <p:cNvSpPr/>
          <p:nvPr/>
        </p:nvSpPr>
        <p:spPr>
          <a:xfrm>
            <a:off x="1202929" y="4869160"/>
            <a:ext cx="457200" cy="457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8800" b="1" dirty="0" smtClean="0">
                <a:solidFill>
                  <a:srgbClr val="7030A0"/>
                </a:solidFill>
              </a:rPr>
              <a:t>8</a:t>
            </a:r>
            <a:endParaRPr lang="ru-RU" sz="8800" b="1" dirty="0">
              <a:solidFill>
                <a:srgbClr val="7030A0"/>
              </a:solidFill>
            </a:endParaRPr>
          </a:p>
        </p:txBody>
      </p:sp>
      <p:sp>
        <p:nvSpPr>
          <p:cNvPr id="13" name="Прямоугольник 12"/>
          <p:cNvSpPr/>
          <p:nvPr/>
        </p:nvSpPr>
        <p:spPr>
          <a:xfrm>
            <a:off x="7156914" y="4869160"/>
            <a:ext cx="457200" cy="457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9600" b="1" dirty="0" smtClean="0"/>
              <a:t> </a:t>
            </a:r>
            <a:endParaRPr lang="ru-RU" sz="7200" b="1" dirty="0">
              <a:solidFill>
                <a:srgbClr val="00FFFF"/>
              </a:solidFill>
            </a:endParaRPr>
          </a:p>
        </p:txBody>
      </p:sp>
      <p:sp>
        <p:nvSpPr>
          <p:cNvPr id="14" name="Прямоугольник 13"/>
          <p:cNvSpPr/>
          <p:nvPr/>
        </p:nvSpPr>
        <p:spPr>
          <a:xfrm flipH="1">
            <a:off x="3832829" y="1753820"/>
            <a:ext cx="45719" cy="2285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6000" dirty="0" smtClean="0"/>
              <a:t> </a:t>
            </a:r>
            <a:r>
              <a:rPr lang="ru-RU" sz="8800" b="1" dirty="0" smtClean="0">
                <a:solidFill>
                  <a:srgbClr val="FFC000"/>
                </a:solidFill>
              </a:rPr>
              <a:t>4</a:t>
            </a:r>
            <a:endParaRPr lang="ru-RU" sz="8800" b="1" dirty="0">
              <a:solidFill>
                <a:srgbClr val="FFC000"/>
              </a:solidFill>
            </a:endParaRPr>
          </a:p>
        </p:txBody>
      </p:sp>
      <p:sp>
        <p:nvSpPr>
          <p:cNvPr id="15" name="Прямоугольник 14"/>
          <p:cNvSpPr/>
          <p:nvPr/>
        </p:nvSpPr>
        <p:spPr>
          <a:xfrm>
            <a:off x="7619706" y="1753820"/>
            <a:ext cx="457200" cy="457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6000" dirty="0" smtClean="0"/>
              <a:t> </a:t>
            </a:r>
            <a:endParaRPr lang="ru-RU" sz="8800" b="1" dirty="0">
              <a:solidFill>
                <a:srgbClr val="0033CC"/>
              </a:solidFill>
            </a:endParaRPr>
          </a:p>
        </p:txBody>
      </p:sp>
      <p:sp>
        <p:nvSpPr>
          <p:cNvPr id="16" name="Прямоугольник 15"/>
          <p:cNvSpPr/>
          <p:nvPr/>
        </p:nvSpPr>
        <p:spPr>
          <a:xfrm rot="1813065">
            <a:off x="1115877" y="1507815"/>
            <a:ext cx="1141306" cy="136680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8800" b="1" dirty="0" smtClean="0"/>
              <a:t>0</a:t>
            </a:r>
            <a:endParaRPr lang="ru-RU" sz="8800" b="1" dirty="0"/>
          </a:p>
        </p:txBody>
      </p:sp>
      <p:pic>
        <p:nvPicPr>
          <p:cNvPr id="2" name="Рисунок 1"/>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7403094" y="777087"/>
            <a:ext cx="890424" cy="5411097"/>
          </a:xfrm>
          <a:prstGeom prst="rect">
            <a:avLst/>
          </a:prstGeom>
        </p:spPr>
      </p:pic>
      <p:pic>
        <p:nvPicPr>
          <p:cNvPr id="17" name="Рисунок 16"/>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41405" y="5079841"/>
            <a:ext cx="4425850" cy="1043111"/>
          </a:xfrm>
          <a:prstGeom prst="rect">
            <a:avLst/>
          </a:prstGeom>
        </p:spPr>
      </p:pic>
    </p:spTree>
    <p:extLst>
      <p:ext uri="{BB962C8B-B14F-4D97-AF65-F5344CB8AC3E}">
        <p14:creationId xmlns:p14="http://schemas.microsoft.com/office/powerpoint/2010/main" val="227780243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emai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a:stretch/>
        </p:blipFill>
        <p:spPr>
          <a:xfrm rot="16200000">
            <a:off x="1351412" y="-971257"/>
            <a:ext cx="6496256" cy="8784975"/>
          </a:xfrm>
          <a:prstGeom prst="rect">
            <a:avLst/>
          </a:prstGeom>
        </p:spPr>
      </p:pic>
      <p:sp>
        <p:nvSpPr>
          <p:cNvPr id="7" name="Прямоугольник 6"/>
          <p:cNvSpPr/>
          <p:nvPr/>
        </p:nvSpPr>
        <p:spPr>
          <a:xfrm>
            <a:off x="525664" y="617140"/>
            <a:ext cx="8064896" cy="56166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dirty="0" smtClean="0"/>
              <a:t>    </a:t>
            </a:r>
            <a:r>
              <a:rPr lang="ru-RU" sz="2000" b="1" dirty="0" smtClean="0"/>
              <a:t>Цифра  1  обозначает  ОДИН  предмет.</a:t>
            </a:r>
          </a:p>
          <a:p>
            <a:endParaRPr lang="ru-RU" dirty="0"/>
          </a:p>
          <a:p>
            <a:endParaRPr lang="ru-RU" dirty="0" smtClean="0"/>
          </a:p>
          <a:p>
            <a:endParaRPr lang="ru-RU" dirty="0"/>
          </a:p>
          <a:p>
            <a:endParaRPr lang="ru-RU" dirty="0" smtClean="0"/>
          </a:p>
          <a:p>
            <a:endParaRPr lang="ru-RU" dirty="0"/>
          </a:p>
          <a:p>
            <a:endParaRPr lang="ru-RU" dirty="0" smtClean="0"/>
          </a:p>
          <a:p>
            <a:r>
              <a:rPr lang="ru-RU" dirty="0" smtClean="0"/>
              <a:t>                                       </a:t>
            </a:r>
            <a:r>
              <a:rPr lang="ru-RU" sz="2000" b="1" dirty="0" smtClean="0"/>
              <a:t>Посчитай  предметы.</a:t>
            </a:r>
            <a:endParaRPr lang="ru-RU" sz="2000" b="1" dirty="0"/>
          </a:p>
        </p:txBody>
      </p:sp>
      <p:pic>
        <p:nvPicPr>
          <p:cNvPr id="2" name="Рисунок 1"/>
          <p:cNvPicPr>
            <a:picLocks noChangeAspect="1"/>
          </p:cNvPicPr>
          <p:nvPr/>
        </p:nvPicPr>
        <p:blipFill rotWithShape="1">
          <a:blip r:embed="rId4" cstate="email">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a:ext>
            </a:extLst>
          </a:blip>
          <a:srcRect/>
          <a:stretch/>
        </p:blipFill>
        <p:spPr>
          <a:xfrm>
            <a:off x="7339909" y="2681328"/>
            <a:ext cx="1146581" cy="1359899"/>
          </a:xfrm>
          <a:prstGeom prst="rect">
            <a:avLst/>
          </a:prstGeom>
        </p:spPr>
      </p:pic>
      <p:pic>
        <p:nvPicPr>
          <p:cNvPr id="5" name="Рисунок 4"/>
          <p:cNvPicPr>
            <a:picLocks noChangeAspect="1"/>
          </p:cNvPicPr>
          <p:nvPr/>
        </p:nvPicPr>
        <p:blipFill rotWithShape="1">
          <a:blip r:embed="rId6" cstate="email">
            <a:extLst>
              <a:ext uri="{BEBA8EAE-BF5A-486C-A8C5-ECC9F3942E4B}">
                <a14:imgProps xmlns:a14="http://schemas.microsoft.com/office/drawing/2010/main">
                  <a14:imgLayer r:embed="rId7">
                    <a14:imgEffect>
                      <a14:brightnessContrast contrast="40000"/>
                    </a14:imgEffect>
                  </a14:imgLayer>
                </a14:imgProps>
              </a:ext>
              <a:ext uri="{28A0092B-C50C-407E-A947-70E740481C1C}">
                <a14:useLocalDpi xmlns:a14="http://schemas.microsoft.com/office/drawing/2010/main"/>
              </a:ext>
            </a:extLst>
          </a:blip>
          <a:srcRect/>
          <a:stretch/>
        </p:blipFill>
        <p:spPr>
          <a:xfrm>
            <a:off x="2123728" y="2722172"/>
            <a:ext cx="1274440" cy="1371406"/>
          </a:xfrm>
          <a:prstGeom prst="rect">
            <a:avLst/>
          </a:prstGeom>
        </p:spPr>
      </p:pic>
      <p:pic>
        <p:nvPicPr>
          <p:cNvPr id="8" name="Рисунок 7"/>
          <p:cNvPicPr>
            <a:picLocks noChangeAspect="1"/>
          </p:cNvPicPr>
          <p:nvPr/>
        </p:nvPicPr>
        <p:blipFill rotWithShape="1">
          <a:blip r:embed="rId8" cstate="email">
            <a:extLst>
              <a:ext uri="{BEBA8EAE-BF5A-486C-A8C5-ECC9F3942E4B}">
                <a14:imgProps xmlns:a14="http://schemas.microsoft.com/office/drawing/2010/main">
                  <a14:imgLayer r:embed="rId9">
                    <a14:imgEffect>
                      <a14:brightnessContrast contrast="40000"/>
                    </a14:imgEffect>
                  </a14:imgLayer>
                </a14:imgProps>
              </a:ext>
              <a:ext uri="{28A0092B-C50C-407E-A947-70E740481C1C}">
                <a14:useLocalDpi xmlns:a14="http://schemas.microsoft.com/office/drawing/2010/main"/>
              </a:ext>
            </a:extLst>
          </a:blip>
          <a:srcRect/>
          <a:stretch/>
        </p:blipFill>
        <p:spPr>
          <a:xfrm>
            <a:off x="3563888" y="2722172"/>
            <a:ext cx="1079470" cy="1355614"/>
          </a:xfrm>
          <a:prstGeom prst="rect">
            <a:avLst/>
          </a:prstGeom>
        </p:spPr>
      </p:pic>
      <p:pic>
        <p:nvPicPr>
          <p:cNvPr id="9" name="Рисунок 8"/>
          <p:cNvPicPr>
            <a:picLocks noChangeAspect="1"/>
          </p:cNvPicPr>
          <p:nvPr/>
        </p:nvPicPr>
        <p:blipFill rotWithShape="1">
          <a:blip r:embed="rId10" cstate="email">
            <a:extLst>
              <a:ext uri="{BEBA8EAE-BF5A-486C-A8C5-ECC9F3942E4B}">
                <a14:imgProps xmlns:a14="http://schemas.microsoft.com/office/drawing/2010/main">
                  <a14:imgLayer r:embed="rId11">
                    <a14:imgEffect>
                      <a14:brightnessContrast contrast="40000"/>
                    </a14:imgEffect>
                  </a14:imgLayer>
                </a14:imgProps>
              </a:ext>
              <a:ext uri="{28A0092B-C50C-407E-A947-70E740481C1C}">
                <a14:useLocalDpi xmlns:a14="http://schemas.microsoft.com/office/drawing/2010/main"/>
              </a:ext>
            </a:extLst>
          </a:blip>
          <a:srcRect/>
          <a:stretch/>
        </p:blipFill>
        <p:spPr>
          <a:xfrm>
            <a:off x="4788023" y="2685614"/>
            <a:ext cx="1038653" cy="1355614"/>
          </a:xfrm>
          <a:prstGeom prst="rect">
            <a:avLst/>
          </a:prstGeom>
        </p:spPr>
      </p:pic>
      <p:pic>
        <p:nvPicPr>
          <p:cNvPr id="3" name="Рисунок 2"/>
          <p:cNvPicPr>
            <a:picLocks noChangeAspect="1"/>
          </p:cNvPicPr>
          <p:nvPr/>
        </p:nvPicPr>
        <p:blipFill rotWithShape="1">
          <a:blip r:embed="rId12" cstate="email">
            <a:extLst>
              <a:ext uri="{BEBA8EAE-BF5A-486C-A8C5-ECC9F3942E4B}">
                <a14:imgProps xmlns:a14="http://schemas.microsoft.com/office/drawing/2010/main">
                  <a14:imgLayer r:embed="rId13">
                    <a14:imgEffect>
                      <a14:brightnessContrast contrast="40000"/>
                    </a14:imgEffect>
                  </a14:imgLayer>
                </a14:imgProps>
              </a:ext>
              <a:ext uri="{28A0092B-C50C-407E-A947-70E740481C1C}">
                <a14:useLocalDpi xmlns:a14="http://schemas.microsoft.com/office/drawing/2010/main"/>
              </a:ext>
            </a:extLst>
          </a:blip>
          <a:srcRect/>
          <a:stretch/>
        </p:blipFill>
        <p:spPr>
          <a:xfrm>
            <a:off x="2651740" y="797848"/>
            <a:ext cx="3948057" cy="1280160"/>
          </a:xfrm>
          <a:prstGeom prst="rect">
            <a:avLst/>
          </a:prstGeom>
        </p:spPr>
      </p:pic>
      <p:sp>
        <p:nvSpPr>
          <p:cNvPr id="15" name="Прямоугольник 14"/>
          <p:cNvSpPr/>
          <p:nvPr/>
        </p:nvSpPr>
        <p:spPr>
          <a:xfrm>
            <a:off x="639099" y="764704"/>
            <a:ext cx="1346448" cy="1346448"/>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9600" b="1" dirty="0" smtClean="0"/>
              <a:t> 1</a:t>
            </a:r>
            <a:endParaRPr lang="ru-RU" sz="9600" b="1" dirty="0"/>
          </a:p>
        </p:txBody>
      </p:sp>
      <p:cxnSp>
        <p:nvCxnSpPr>
          <p:cNvPr id="20" name="Прямая со стрелкой 19"/>
          <p:cNvCxnSpPr/>
          <p:nvPr/>
        </p:nvCxnSpPr>
        <p:spPr>
          <a:xfrm>
            <a:off x="8438728" y="764704"/>
            <a:ext cx="165720" cy="149046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31" name="Рисунок 30"/>
          <p:cNvPicPr>
            <a:picLocks noChangeAspect="1"/>
          </p:cNvPicPr>
          <p:nvPr/>
        </p:nvPicPr>
        <p:blipFill rotWithShape="1">
          <a:blip r:embed="rId14" cstate="email">
            <a:duotone>
              <a:prstClr val="black"/>
              <a:schemeClr val="accent2">
                <a:tint val="45000"/>
                <a:satMod val="400000"/>
              </a:schemeClr>
            </a:duotone>
            <a:extLst>
              <a:ext uri="{BEBA8EAE-BF5A-486C-A8C5-ECC9F3942E4B}">
                <a14:imgProps xmlns:a14="http://schemas.microsoft.com/office/drawing/2010/main">
                  <a14:imgLayer r:embed="rId15">
                    <a14:imgEffect>
                      <a14:colorTemperature colorTemp="4700"/>
                    </a14:imgEffect>
                    <a14:imgEffect>
                      <a14:brightnessContrast contrast="40000"/>
                    </a14:imgEffect>
                  </a14:imgLayer>
                </a14:imgProps>
              </a:ext>
              <a:ext uri="{28A0092B-C50C-407E-A947-70E740481C1C}">
                <a14:useLocalDpi xmlns:a14="http://schemas.microsoft.com/office/drawing/2010/main"/>
              </a:ext>
            </a:extLst>
          </a:blip>
          <a:srcRect/>
          <a:stretch/>
        </p:blipFill>
        <p:spPr>
          <a:xfrm>
            <a:off x="5940151" y="2685614"/>
            <a:ext cx="1319292" cy="1355614"/>
          </a:xfrm>
          <a:prstGeom prst="rect">
            <a:avLst/>
          </a:prstGeom>
        </p:spPr>
      </p:pic>
      <p:pic>
        <p:nvPicPr>
          <p:cNvPr id="32" name="Рисунок 31"/>
          <p:cNvPicPr>
            <a:picLocks noChangeAspect="1"/>
          </p:cNvPicPr>
          <p:nvPr/>
        </p:nvPicPr>
        <p:blipFill rotWithShape="1">
          <a:blip r:embed="rId16" cstate="email">
            <a:duotone>
              <a:prstClr val="black"/>
              <a:schemeClr val="accent6">
                <a:tint val="45000"/>
                <a:satMod val="400000"/>
              </a:schemeClr>
            </a:duotone>
            <a:extLst>
              <a:ext uri="{BEBA8EAE-BF5A-486C-A8C5-ECC9F3942E4B}">
                <a14:imgProps xmlns:a14="http://schemas.microsoft.com/office/drawing/2010/main">
                  <a14:imgLayer r:embed="rId17">
                    <a14:imgEffect>
                      <a14:brightnessContrast contrast="40000"/>
                    </a14:imgEffect>
                  </a14:imgLayer>
                </a14:imgProps>
              </a:ext>
              <a:ext uri="{28A0092B-C50C-407E-A947-70E740481C1C}">
                <a14:useLocalDpi xmlns:a14="http://schemas.microsoft.com/office/drawing/2010/main"/>
              </a:ext>
            </a:extLst>
          </a:blip>
          <a:srcRect/>
          <a:stretch/>
        </p:blipFill>
        <p:spPr>
          <a:xfrm>
            <a:off x="669677" y="2722172"/>
            <a:ext cx="1315871" cy="1355614"/>
          </a:xfrm>
          <a:prstGeom prst="rect">
            <a:avLst/>
          </a:prstGeom>
        </p:spPr>
      </p:pic>
      <p:pic>
        <p:nvPicPr>
          <p:cNvPr id="33" name="Рисунок 32"/>
          <p:cNvPicPr>
            <a:picLocks noChangeAspect="1"/>
          </p:cNvPicPr>
          <p:nvPr/>
        </p:nvPicPr>
        <p:blipFill rotWithShape="1">
          <a:blip r:embed="rId18" cstate="email">
            <a:extLst>
              <a:ext uri="{BEBA8EAE-BF5A-486C-A8C5-ECC9F3942E4B}">
                <a14:imgProps xmlns:a14="http://schemas.microsoft.com/office/drawing/2010/main">
                  <a14:imgLayer r:embed="rId19">
                    <a14:imgEffect>
                      <a14:brightnessContrast contrast="40000"/>
                    </a14:imgEffect>
                  </a14:imgLayer>
                </a14:imgProps>
              </a:ext>
              <a:ext uri="{28A0092B-C50C-407E-A947-70E740481C1C}">
                <a14:useLocalDpi xmlns:a14="http://schemas.microsoft.com/office/drawing/2010/main"/>
              </a:ext>
            </a:extLst>
          </a:blip>
          <a:srcRect/>
          <a:stretch/>
        </p:blipFill>
        <p:spPr>
          <a:xfrm>
            <a:off x="4322975" y="4653136"/>
            <a:ext cx="1331494" cy="1368152"/>
          </a:xfrm>
          <a:prstGeom prst="rect">
            <a:avLst/>
          </a:prstGeom>
        </p:spPr>
      </p:pic>
      <p:pic>
        <p:nvPicPr>
          <p:cNvPr id="34" name="Рисунок 33"/>
          <p:cNvPicPr>
            <a:picLocks noChangeAspect="1"/>
          </p:cNvPicPr>
          <p:nvPr/>
        </p:nvPicPr>
        <p:blipFill rotWithShape="1">
          <a:blip r:embed="rId20" cstate="email">
            <a:extLst>
              <a:ext uri="{BEBA8EAE-BF5A-486C-A8C5-ECC9F3942E4B}">
                <a14:imgProps xmlns:a14="http://schemas.microsoft.com/office/drawing/2010/main">
                  <a14:imgLayer r:embed="rId21">
                    <a14:imgEffect>
                      <a14:brightnessContrast contrast="40000"/>
                    </a14:imgEffect>
                  </a14:imgLayer>
                </a14:imgProps>
              </a:ext>
              <a:ext uri="{28A0092B-C50C-407E-A947-70E740481C1C}">
                <a14:useLocalDpi xmlns:a14="http://schemas.microsoft.com/office/drawing/2010/main"/>
              </a:ext>
            </a:extLst>
          </a:blip>
          <a:srcRect/>
          <a:stretch/>
        </p:blipFill>
        <p:spPr>
          <a:xfrm>
            <a:off x="7127513" y="4639983"/>
            <a:ext cx="1385009" cy="1381303"/>
          </a:xfrm>
          <a:prstGeom prst="rect">
            <a:avLst/>
          </a:prstGeom>
        </p:spPr>
      </p:pic>
      <p:pic>
        <p:nvPicPr>
          <p:cNvPr id="35" name="Рисунок 34"/>
          <p:cNvPicPr>
            <a:picLocks noChangeAspect="1"/>
          </p:cNvPicPr>
          <p:nvPr/>
        </p:nvPicPr>
        <p:blipFill rotWithShape="1">
          <a:blip r:embed="rId22" cstate="email">
            <a:extLst>
              <a:ext uri="{BEBA8EAE-BF5A-486C-A8C5-ECC9F3942E4B}">
                <a14:imgProps xmlns:a14="http://schemas.microsoft.com/office/drawing/2010/main">
                  <a14:imgLayer r:embed="rId23">
                    <a14:imgEffect>
                      <a14:brightnessContrast contrast="40000"/>
                    </a14:imgEffect>
                  </a14:imgLayer>
                </a14:imgProps>
              </a:ext>
              <a:ext uri="{28A0092B-C50C-407E-A947-70E740481C1C}">
                <a14:useLocalDpi xmlns:a14="http://schemas.microsoft.com/office/drawing/2010/main"/>
              </a:ext>
            </a:extLst>
          </a:blip>
          <a:srcRect/>
          <a:stretch/>
        </p:blipFill>
        <p:spPr>
          <a:xfrm>
            <a:off x="5724128" y="4660755"/>
            <a:ext cx="1340807" cy="1360532"/>
          </a:xfrm>
          <a:prstGeom prst="rect">
            <a:avLst/>
          </a:prstGeom>
        </p:spPr>
      </p:pic>
      <p:pic>
        <p:nvPicPr>
          <p:cNvPr id="36" name="Рисунок 35"/>
          <p:cNvPicPr>
            <a:picLocks noChangeAspect="1"/>
          </p:cNvPicPr>
          <p:nvPr/>
        </p:nvPicPr>
        <p:blipFill rotWithShape="1">
          <a:blip r:embed="rId24" cstate="email">
            <a:extLst>
              <a:ext uri="{BEBA8EAE-BF5A-486C-A8C5-ECC9F3942E4B}">
                <a14:imgProps xmlns:a14="http://schemas.microsoft.com/office/drawing/2010/main">
                  <a14:imgLayer r:embed="rId25">
                    <a14:imgEffect>
                      <a14:brightnessContrast contrast="40000"/>
                    </a14:imgEffect>
                  </a14:imgLayer>
                </a14:imgProps>
              </a:ext>
              <a:ext uri="{28A0092B-C50C-407E-A947-70E740481C1C}">
                <a14:useLocalDpi xmlns:a14="http://schemas.microsoft.com/office/drawing/2010/main"/>
              </a:ext>
            </a:extLst>
          </a:blip>
          <a:srcRect/>
          <a:stretch/>
        </p:blipFill>
        <p:spPr>
          <a:xfrm>
            <a:off x="718834" y="4653136"/>
            <a:ext cx="1229664" cy="1368152"/>
          </a:xfrm>
          <a:prstGeom prst="rect">
            <a:avLst/>
          </a:prstGeom>
        </p:spPr>
      </p:pic>
      <p:pic>
        <p:nvPicPr>
          <p:cNvPr id="37" name="Рисунок 36"/>
          <p:cNvPicPr>
            <a:picLocks noChangeAspect="1"/>
          </p:cNvPicPr>
          <p:nvPr/>
        </p:nvPicPr>
        <p:blipFill rotWithShape="1">
          <a:blip r:embed="rId26" cstate="email">
            <a:extLst>
              <a:ext uri="{BEBA8EAE-BF5A-486C-A8C5-ECC9F3942E4B}">
                <a14:imgProps xmlns:a14="http://schemas.microsoft.com/office/drawing/2010/main">
                  <a14:imgLayer r:embed="rId27">
                    <a14:imgEffect>
                      <a14:brightnessContrast contrast="40000"/>
                    </a14:imgEffect>
                  </a14:imgLayer>
                </a14:imgProps>
              </a:ext>
              <a:ext uri="{28A0092B-C50C-407E-A947-70E740481C1C}">
                <a14:useLocalDpi xmlns:a14="http://schemas.microsoft.com/office/drawing/2010/main"/>
              </a:ext>
            </a:extLst>
          </a:blip>
          <a:srcRect/>
          <a:stretch/>
        </p:blipFill>
        <p:spPr>
          <a:xfrm>
            <a:off x="1985548" y="4660755"/>
            <a:ext cx="1168074" cy="1360533"/>
          </a:xfrm>
          <a:prstGeom prst="rect">
            <a:avLst/>
          </a:prstGeom>
        </p:spPr>
      </p:pic>
      <p:pic>
        <p:nvPicPr>
          <p:cNvPr id="38" name="Рисунок 37"/>
          <p:cNvPicPr>
            <a:picLocks noChangeAspect="1"/>
          </p:cNvPicPr>
          <p:nvPr/>
        </p:nvPicPr>
        <p:blipFill rotWithShape="1">
          <a:blip r:embed="rId28" cstate="email">
            <a:extLst>
              <a:ext uri="{BEBA8EAE-BF5A-486C-A8C5-ECC9F3942E4B}">
                <a14:imgProps xmlns:a14="http://schemas.microsoft.com/office/drawing/2010/main">
                  <a14:imgLayer r:embed="rId29">
                    <a14:imgEffect>
                      <a14:brightnessContrast contrast="40000"/>
                    </a14:imgEffect>
                  </a14:imgLayer>
                </a14:imgProps>
              </a:ext>
              <a:ext uri="{28A0092B-C50C-407E-A947-70E740481C1C}">
                <a14:useLocalDpi xmlns:a14="http://schemas.microsoft.com/office/drawing/2010/main"/>
              </a:ext>
            </a:extLst>
          </a:blip>
          <a:srcRect/>
          <a:stretch/>
        </p:blipFill>
        <p:spPr>
          <a:xfrm>
            <a:off x="3189002" y="4645515"/>
            <a:ext cx="1094348" cy="1375773"/>
          </a:xfrm>
          <a:prstGeom prst="rect">
            <a:avLst/>
          </a:prstGeom>
        </p:spPr>
      </p:pic>
      <p:pic>
        <p:nvPicPr>
          <p:cNvPr id="24" name="Рисунок 23"/>
          <p:cNvPicPr>
            <a:picLocks noChangeAspect="1"/>
          </p:cNvPicPr>
          <p:nvPr/>
        </p:nvPicPr>
        <p:blipFill rotWithShape="1">
          <a:blip r:embed="rId30" cstate="email">
            <a:extLst>
              <a:ext uri="{28A0092B-C50C-407E-A947-70E740481C1C}">
                <a14:useLocalDpi xmlns:a14="http://schemas.microsoft.com/office/drawing/2010/main"/>
              </a:ext>
            </a:extLst>
          </a:blip>
          <a:srcRect/>
          <a:stretch/>
        </p:blipFill>
        <p:spPr>
          <a:xfrm>
            <a:off x="7127512" y="764704"/>
            <a:ext cx="1339878" cy="1383792"/>
          </a:xfrm>
          <a:prstGeom prst="rect">
            <a:avLst/>
          </a:prstGeom>
        </p:spPr>
      </p:pic>
    </p:spTree>
    <p:extLst>
      <p:ext uri="{BB962C8B-B14F-4D97-AF65-F5344CB8AC3E}">
        <p14:creationId xmlns:p14="http://schemas.microsoft.com/office/powerpoint/2010/main" val="370170070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1000"/>
                                        <p:tgtEl>
                                          <p:spTgt spid="31"/>
                                        </p:tgtEl>
                                      </p:cBhvr>
                                    </p:animEffect>
                                    <p:anim calcmode="lin" valueType="num">
                                      <p:cBhvr>
                                        <p:cTn id="36" dur="1000" fill="hold"/>
                                        <p:tgtEl>
                                          <p:spTgt spid="31"/>
                                        </p:tgtEl>
                                        <p:attrNameLst>
                                          <p:attrName>ppt_x</p:attrName>
                                        </p:attrNameLst>
                                      </p:cBhvr>
                                      <p:tavLst>
                                        <p:tav tm="0">
                                          <p:val>
                                            <p:strVal val="#ppt_x"/>
                                          </p:val>
                                        </p:tav>
                                        <p:tav tm="100000">
                                          <p:val>
                                            <p:strVal val="#ppt_x"/>
                                          </p:val>
                                        </p:tav>
                                      </p:tavLst>
                                    </p:anim>
                                    <p:anim calcmode="lin" valueType="num">
                                      <p:cBhvr>
                                        <p:cTn id="3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fade">
                                      <p:cBhvr>
                                        <p:cTn id="42" dur="1000"/>
                                        <p:tgtEl>
                                          <p:spTgt spid="2"/>
                                        </p:tgtEl>
                                      </p:cBhvr>
                                    </p:animEffect>
                                    <p:anim calcmode="lin" valueType="num">
                                      <p:cBhvr>
                                        <p:cTn id="43" dur="1000" fill="hold"/>
                                        <p:tgtEl>
                                          <p:spTgt spid="2"/>
                                        </p:tgtEl>
                                        <p:attrNameLst>
                                          <p:attrName>ppt_x</p:attrName>
                                        </p:attrNameLst>
                                      </p:cBhvr>
                                      <p:tavLst>
                                        <p:tav tm="0">
                                          <p:val>
                                            <p:strVal val="#ppt_x"/>
                                          </p:val>
                                        </p:tav>
                                        <p:tav tm="100000">
                                          <p:val>
                                            <p:strVal val="#ppt_x"/>
                                          </p:val>
                                        </p:tav>
                                      </p:tavLst>
                                    </p:anim>
                                    <p:anim calcmode="lin" valueType="num">
                                      <p:cBhvr>
                                        <p:cTn id="4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7">
                                            <p:txEl>
                                              <p:pRg st="7" end="7"/>
                                            </p:txEl>
                                          </p:spTgt>
                                        </p:tgtEl>
                                        <p:attrNameLst>
                                          <p:attrName>style.visibility</p:attrName>
                                        </p:attrNameLst>
                                      </p:cBhvr>
                                      <p:to>
                                        <p:strVal val="visible"/>
                                      </p:to>
                                    </p:set>
                                    <p:animEffect transition="in" filter="fade">
                                      <p:cBhvr>
                                        <p:cTn id="49" dur="1000"/>
                                        <p:tgtEl>
                                          <p:spTgt spid="7">
                                            <p:txEl>
                                              <p:pRg st="7" end="7"/>
                                            </p:txEl>
                                          </p:spTgt>
                                        </p:tgtEl>
                                      </p:cBhvr>
                                    </p:animEffect>
                                    <p:anim calcmode="lin" valueType="num">
                                      <p:cBhvr>
                                        <p:cTn id="50" dur="1000" fill="hold"/>
                                        <p:tgtEl>
                                          <p:spTgt spid="7">
                                            <p:txEl>
                                              <p:pRg st="7" end="7"/>
                                            </p:txEl>
                                          </p:spTgt>
                                        </p:tgtEl>
                                        <p:attrNameLst>
                                          <p:attrName>ppt_x</p:attrName>
                                        </p:attrNameLst>
                                      </p:cBhvr>
                                      <p:tavLst>
                                        <p:tav tm="0">
                                          <p:val>
                                            <p:strVal val="#ppt_x"/>
                                          </p:val>
                                        </p:tav>
                                        <p:tav tm="100000">
                                          <p:val>
                                            <p:strVal val="#ppt_x"/>
                                          </p:val>
                                        </p:tav>
                                      </p:tavLst>
                                    </p:anim>
                                    <p:anim calcmode="lin" valueType="num">
                                      <p:cBhvr>
                                        <p:cTn id="51" dur="1000" fill="hold"/>
                                        <p:tgtEl>
                                          <p:spTgt spid="7">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36"/>
                                        </p:tgtEl>
                                        <p:attrNameLst>
                                          <p:attrName>style.visibility</p:attrName>
                                        </p:attrNameLst>
                                      </p:cBhvr>
                                      <p:to>
                                        <p:strVal val="visible"/>
                                      </p:to>
                                    </p:set>
                                    <p:animEffect transition="in" filter="fade">
                                      <p:cBhvr>
                                        <p:cTn id="56" dur="1000"/>
                                        <p:tgtEl>
                                          <p:spTgt spid="36"/>
                                        </p:tgtEl>
                                      </p:cBhvr>
                                    </p:animEffect>
                                    <p:anim calcmode="lin" valueType="num">
                                      <p:cBhvr>
                                        <p:cTn id="57" dur="1000" fill="hold"/>
                                        <p:tgtEl>
                                          <p:spTgt spid="36"/>
                                        </p:tgtEl>
                                        <p:attrNameLst>
                                          <p:attrName>ppt_x</p:attrName>
                                        </p:attrNameLst>
                                      </p:cBhvr>
                                      <p:tavLst>
                                        <p:tav tm="0">
                                          <p:val>
                                            <p:strVal val="#ppt_x"/>
                                          </p:val>
                                        </p:tav>
                                        <p:tav tm="100000">
                                          <p:val>
                                            <p:strVal val="#ppt_x"/>
                                          </p:val>
                                        </p:tav>
                                      </p:tavLst>
                                    </p:anim>
                                    <p:anim calcmode="lin" valueType="num">
                                      <p:cBhvr>
                                        <p:cTn id="58"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fade">
                                      <p:cBhvr>
                                        <p:cTn id="63" dur="1000"/>
                                        <p:tgtEl>
                                          <p:spTgt spid="37"/>
                                        </p:tgtEl>
                                      </p:cBhvr>
                                    </p:animEffect>
                                    <p:anim calcmode="lin" valueType="num">
                                      <p:cBhvr>
                                        <p:cTn id="64" dur="1000" fill="hold"/>
                                        <p:tgtEl>
                                          <p:spTgt spid="37"/>
                                        </p:tgtEl>
                                        <p:attrNameLst>
                                          <p:attrName>ppt_x</p:attrName>
                                        </p:attrNameLst>
                                      </p:cBhvr>
                                      <p:tavLst>
                                        <p:tav tm="0">
                                          <p:val>
                                            <p:strVal val="#ppt_x"/>
                                          </p:val>
                                        </p:tav>
                                        <p:tav tm="100000">
                                          <p:val>
                                            <p:strVal val="#ppt_x"/>
                                          </p:val>
                                        </p:tav>
                                      </p:tavLst>
                                    </p:anim>
                                    <p:anim calcmode="lin" valueType="num">
                                      <p:cBhvr>
                                        <p:cTn id="65"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fade">
                                      <p:cBhvr>
                                        <p:cTn id="70" dur="1000"/>
                                        <p:tgtEl>
                                          <p:spTgt spid="38"/>
                                        </p:tgtEl>
                                      </p:cBhvr>
                                    </p:animEffect>
                                    <p:anim calcmode="lin" valueType="num">
                                      <p:cBhvr>
                                        <p:cTn id="71" dur="1000" fill="hold"/>
                                        <p:tgtEl>
                                          <p:spTgt spid="38"/>
                                        </p:tgtEl>
                                        <p:attrNameLst>
                                          <p:attrName>ppt_x</p:attrName>
                                        </p:attrNameLst>
                                      </p:cBhvr>
                                      <p:tavLst>
                                        <p:tav tm="0">
                                          <p:val>
                                            <p:strVal val="#ppt_x"/>
                                          </p:val>
                                        </p:tav>
                                        <p:tav tm="100000">
                                          <p:val>
                                            <p:strVal val="#ppt_x"/>
                                          </p:val>
                                        </p:tav>
                                      </p:tavLst>
                                    </p:anim>
                                    <p:anim calcmode="lin" valueType="num">
                                      <p:cBhvr>
                                        <p:cTn id="72"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nodeType="clickEffect">
                                  <p:stCondLst>
                                    <p:cond delay="0"/>
                                  </p:stCondLst>
                                  <p:childTnLst>
                                    <p:set>
                                      <p:cBhvr>
                                        <p:cTn id="76" dur="1" fill="hold">
                                          <p:stCondLst>
                                            <p:cond delay="0"/>
                                          </p:stCondLst>
                                        </p:cTn>
                                        <p:tgtEl>
                                          <p:spTgt spid="33"/>
                                        </p:tgtEl>
                                        <p:attrNameLst>
                                          <p:attrName>style.visibility</p:attrName>
                                        </p:attrNameLst>
                                      </p:cBhvr>
                                      <p:to>
                                        <p:strVal val="visible"/>
                                      </p:to>
                                    </p:set>
                                    <p:animEffect transition="in" filter="fade">
                                      <p:cBhvr>
                                        <p:cTn id="77" dur="1000"/>
                                        <p:tgtEl>
                                          <p:spTgt spid="33"/>
                                        </p:tgtEl>
                                      </p:cBhvr>
                                    </p:animEffect>
                                    <p:anim calcmode="lin" valueType="num">
                                      <p:cBhvr>
                                        <p:cTn id="78" dur="1000" fill="hold"/>
                                        <p:tgtEl>
                                          <p:spTgt spid="33"/>
                                        </p:tgtEl>
                                        <p:attrNameLst>
                                          <p:attrName>ppt_x</p:attrName>
                                        </p:attrNameLst>
                                      </p:cBhvr>
                                      <p:tavLst>
                                        <p:tav tm="0">
                                          <p:val>
                                            <p:strVal val="#ppt_x"/>
                                          </p:val>
                                        </p:tav>
                                        <p:tav tm="100000">
                                          <p:val>
                                            <p:strVal val="#ppt_x"/>
                                          </p:val>
                                        </p:tav>
                                      </p:tavLst>
                                    </p:anim>
                                    <p:anim calcmode="lin" valueType="num">
                                      <p:cBhvr>
                                        <p:cTn id="79"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nodeType="clickEffect">
                                  <p:stCondLst>
                                    <p:cond delay="0"/>
                                  </p:stCondLst>
                                  <p:childTnLst>
                                    <p:set>
                                      <p:cBhvr>
                                        <p:cTn id="83" dur="1" fill="hold">
                                          <p:stCondLst>
                                            <p:cond delay="0"/>
                                          </p:stCondLst>
                                        </p:cTn>
                                        <p:tgtEl>
                                          <p:spTgt spid="35"/>
                                        </p:tgtEl>
                                        <p:attrNameLst>
                                          <p:attrName>style.visibility</p:attrName>
                                        </p:attrNameLst>
                                      </p:cBhvr>
                                      <p:to>
                                        <p:strVal val="visible"/>
                                      </p:to>
                                    </p:set>
                                    <p:animEffect transition="in" filter="fade">
                                      <p:cBhvr>
                                        <p:cTn id="84" dur="1000"/>
                                        <p:tgtEl>
                                          <p:spTgt spid="35"/>
                                        </p:tgtEl>
                                      </p:cBhvr>
                                    </p:animEffect>
                                    <p:anim calcmode="lin" valueType="num">
                                      <p:cBhvr>
                                        <p:cTn id="85" dur="1000" fill="hold"/>
                                        <p:tgtEl>
                                          <p:spTgt spid="35"/>
                                        </p:tgtEl>
                                        <p:attrNameLst>
                                          <p:attrName>ppt_x</p:attrName>
                                        </p:attrNameLst>
                                      </p:cBhvr>
                                      <p:tavLst>
                                        <p:tav tm="0">
                                          <p:val>
                                            <p:strVal val="#ppt_x"/>
                                          </p:val>
                                        </p:tav>
                                        <p:tav tm="100000">
                                          <p:val>
                                            <p:strVal val="#ppt_x"/>
                                          </p:val>
                                        </p:tav>
                                      </p:tavLst>
                                    </p:anim>
                                    <p:anim calcmode="lin" valueType="num">
                                      <p:cBhvr>
                                        <p:cTn id="86"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nodeType="clickEffect">
                                  <p:stCondLst>
                                    <p:cond delay="0"/>
                                  </p:stCondLst>
                                  <p:childTnLst>
                                    <p:set>
                                      <p:cBhvr>
                                        <p:cTn id="90" dur="1" fill="hold">
                                          <p:stCondLst>
                                            <p:cond delay="0"/>
                                          </p:stCondLst>
                                        </p:cTn>
                                        <p:tgtEl>
                                          <p:spTgt spid="34"/>
                                        </p:tgtEl>
                                        <p:attrNameLst>
                                          <p:attrName>style.visibility</p:attrName>
                                        </p:attrNameLst>
                                      </p:cBhvr>
                                      <p:to>
                                        <p:strVal val="visible"/>
                                      </p:to>
                                    </p:set>
                                    <p:animEffect transition="in" filter="fade">
                                      <p:cBhvr>
                                        <p:cTn id="91" dur="1000"/>
                                        <p:tgtEl>
                                          <p:spTgt spid="34"/>
                                        </p:tgtEl>
                                      </p:cBhvr>
                                    </p:animEffect>
                                    <p:anim calcmode="lin" valueType="num">
                                      <p:cBhvr>
                                        <p:cTn id="92" dur="1000" fill="hold"/>
                                        <p:tgtEl>
                                          <p:spTgt spid="34"/>
                                        </p:tgtEl>
                                        <p:attrNameLst>
                                          <p:attrName>ppt_x</p:attrName>
                                        </p:attrNameLst>
                                      </p:cBhvr>
                                      <p:tavLst>
                                        <p:tav tm="0">
                                          <p:val>
                                            <p:strVal val="#ppt_x"/>
                                          </p:val>
                                        </p:tav>
                                        <p:tav tm="100000">
                                          <p:val>
                                            <p:strVal val="#ppt_x"/>
                                          </p:val>
                                        </p:tav>
                                      </p:tavLst>
                                    </p:anim>
                                    <p:anim calcmode="lin" valueType="num">
                                      <p:cBhvr>
                                        <p:cTn id="93"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emai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a:stretch/>
        </p:blipFill>
        <p:spPr>
          <a:xfrm rot="16200000">
            <a:off x="1323874" y="-971257"/>
            <a:ext cx="6496256" cy="8784975"/>
          </a:xfrm>
          <a:prstGeom prst="rect">
            <a:avLst/>
          </a:prstGeom>
        </p:spPr>
      </p:pic>
      <p:sp>
        <p:nvSpPr>
          <p:cNvPr id="7" name="Прямоугольник 6"/>
          <p:cNvSpPr/>
          <p:nvPr/>
        </p:nvSpPr>
        <p:spPr>
          <a:xfrm>
            <a:off x="539553" y="612918"/>
            <a:ext cx="8064896" cy="56166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dirty="0" smtClean="0"/>
              <a:t>                   </a:t>
            </a:r>
          </a:p>
          <a:p>
            <a:endParaRPr lang="ru-RU" sz="2000" b="1" dirty="0"/>
          </a:p>
          <a:p>
            <a:endParaRPr lang="ru-RU" sz="2000" b="1" dirty="0" smtClean="0"/>
          </a:p>
          <a:p>
            <a:r>
              <a:rPr lang="ru-RU" sz="2000" b="1" dirty="0" smtClean="0"/>
              <a:t>    </a:t>
            </a:r>
          </a:p>
          <a:p>
            <a:r>
              <a:rPr lang="ru-RU" sz="2000" b="1" dirty="0"/>
              <a:t> </a:t>
            </a:r>
            <a:r>
              <a:rPr lang="ru-RU" sz="2000" b="1" dirty="0" smtClean="0"/>
              <a:t>       </a:t>
            </a:r>
          </a:p>
          <a:p>
            <a:r>
              <a:rPr lang="ru-RU" sz="2000" b="1" dirty="0"/>
              <a:t> </a:t>
            </a:r>
            <a:r>
              <a:rPr lang="ru-RU" sz="2000" b="1" dirty="0" smtClean="0"/>
              <a:t>  -  На  каждой  картинке  найди  предметы,  которые  отличаются  от  остальных.  </a:t>
            </a:r>
          </a:p>
          <a:p>
            <a:r>
              <a:rPr lang="ru-RU" sz="2000" b="1" dirty="0" smtClean="0"/>
              <a:t>      Сколько  их  в  каждом  случае?  </a:t>
            </a:r>
          </a:p>
          <a:p>
            <a:r>
              <a:rPr lang="ru-RU" sz="2000" b="1" dirty="0" smtClean="0"/>
              <a:t>      Чем  они  отличаются? </a:t>
            </a:r>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r>
              <a:rPr lang="ru-RU" dirty="0" smtClean="0"/>
              <a:t> </a:t>
            </a:r>
          </a:p>
          <a:p>
            <a:pPr algn="ctr"/>
            <a:endParaRPr lang="ru-RU" dirty="0"/>
          </a:p>
          <a:p>
            <a:pPr algn="ctr"/>
            <a:endParaRPr lang="ru-RU" dirty="0" smtClean="0"/>
          </a:p>
          <a:p>
            <a:pPr algn="ctr"/>
            <a:endParaRPr lang="ru-RU" dirty="0"/>
          </a:p>
          <a:p>
            <a:pPr algn="ctr"/>
            <a:endParaRPr lang="ru-RU" dirty="0" smtClean="0"/>
          </a:p>
          <a:p>
            <a:pPr algn="ctr"/>
            <a:endParaRPr lang="ru-RU" dirty="0"/>
          </a:p>
          <a:p>
            <a:pPr algn="ctr"/>
            <a:endParaRPr lang="ru-RU" dirty="0" smtClean="0"/>
          </a:p>
          <a:p>
            <a:pPr algn="ctr"/>
            <a:endParaRPr lang="ru-RU" dirty="0"/>
          </a:p>
          <a:p>
            <a:pPr algn="ctr"/>
            <a:endParaRPr lang="ru-RU" dirty="0"/>
          </a:p>
        </p:txBody>
      </p:sp>
      <p:pic>
        <p:nvPicPr>
          <p:cNvPr id="8" name="Рисунок 7"/>
          <p:cNvPicPr>
            <a:picLocks noChangeAspect="1"/>
          </p:cNvPicPr>
          <p:nvPr/>
        </p:nvPicPr>
        <p:blipFill rotWithShape="1">
          <a:blip r:embed="rId4" cstate="email">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a:ext>
            </a:extLst>
          </a:blip>
          <a:srcRect/>
          <a:stretch/>
        </p:blipFill>
        <p:spPr>
          <a:xfrm>
            <a:off x="5292081" y="4425466"/>
            <a:ext cx="2827090" cy="1653012"/>
          </a:xfrm>
          <a:prstGeom prst="rect">
            <a:avLst/>
          </a:prstGeom>
        </p:spPr>
      </p:pic>
      <p:pic>
        <p:nvPicPr>
          <p:cNvPr id="14" name="Рисунок 13"/>
          <p:cNvPicPr>
            <a:picLocks noChangeAspect="1"/>
          </p:cNvPicPr>
          <p:nvPr/>
        </p:nvPicPr>
        <p:blipFill rotWithShape="1">
          <a:blip r:embed="rId6" cstate="email">
            <a:extLst>
              <a:ext uri="{BEBA8EAE-BF5A-486C-A8C5-ECC9F3942E4B}">
                <a14:imgProps xmlns:a14="http://schemas.microsoft.com/office/drawing/2010/main">
                  <a14:imgLayer r:embed="rId7">
                    <a14:imgEffect>
                      <a14:brightnessContrast contrast="40000"/>
                    </a14:imgEffect>
                  </a14:imgLayer>
                </a14:imgProps>
              </a:ext>
              <a:ext uri="{28A0092B-C50C-407E-A947-70E740481C1C}">
                <a14:useLocalDpi xmlns:a14="http://schemas.microsoft.com/office/drawing/2010/main"/>
              </a:ext>
            </a:extLst>
          </a:blip>
          <a:srcRect/>
          <a:stretch/>
        </p:blipFill>
        <p:spPr>
          <a:xfrm>
            <a:off x="683568" y="4425466"/>
            <a:ext cx="4054225" cy="1653012"/>
          </a:xfrm>
          <a:prstGeom prst="rect">
            <a:avLst/>
          </a:prstGeom>
        </p:spPr>
      </p:pic>
      <p:pic>
        <p:nvPicPr>
          <p:cNvPr id="15" name="Рисунок 14"/>
          <p:cNvPicPr>
            <a:picLocks noChangeAspect="1"/>
          </p:cNvPicPr>
          <p:nvPr/>
        </p:nvPicPr>
        <p:blipFill rotWithShape="1">
          <a:blip r:embed="rId8" cstate="email">
            <a:extLst>
              <a:ext uri="{BEBA8EAE-BF5A-486C-A8C5-ECC9F3942E4B}">
                <a14:imgProps xmlns:a14="http://schemas.microsoft.com/office/drawing/2010/main">
                  <a14:imgLayer r:embed="rId9">
                    <a14:imgEffect>
                      <a14:brightnessContrast contrast="40000"/>
                    </a14:imgEffect>
                  </a14:imgLayer>
                </a14:imgProps>
              </a:ext>
              <a:ext uri="{28A0092B-C50C-407E-A947-70E740481C1C}">
                <a14:useLocalDpi xmlns:a14="http://schemas.microsoft.com/office/drawing/2010/main"/>
              </a:ext>
            </a:extLst>
          </a:blip>
          <a:srcRect/>
          <a:stretch/>
        </p:blipFill>
        <p:spPr>
          <a:xfrm>
            <a:off x="5292081" y="2526508"/>
            <a:ext cx="2827090" cy="1665328"/>
          </a:xfrm>
          <a:prstGeom prst="rect">
            <a:avLst/>
          </a:prstGeom>
        </p:spPr>
      </p:pic>
      <p:pic>
        <p:nvPicPr>
          <p:cNvPr id="16" name="Рисунок 15"/>
          <p:cNvPicPr>
            <a:picLocks noChangeAspect="1"/>
          </p:cNvPicPr>
          <p:nvPr/>
        </p:nvPicPr>
        <p:blipFill rotWithShape="1">
          <a:blip r:embed="rId10" cstate="email">
            <a:extLst>
              <a:ext uri="{BEBA8EAE-BF5A-486C-A8C5-ECC9F3942E4B}">
                <a14:imgProps xmlns:a14="http://schemas.microsoft.com/office/drawing/2010/main">
                  <a14:imgLayer r:embed="rId11">
                    <a14:imgEffect>
                      <a14:brightnessContrast contrast="40000"/>
                    </a14:imgEffect>
                  </a14:imgLayer>
                </a14:imgProps>
              </a:ext>
              <a:ext uri="{28A0092B-C50C-407E-A947-70E740481C1C}">
                <a14:useLocalDpi xmlns:a14="http://schemas.microsoft.com/office/drawing/2010/main"/>
              </a:ext>
            </a:extLst>
          </a:blip>
          <a:srcRect/>
          <a:stretch/>
        </p:blipFill>
        <p:spPr>
          <a:xfrm>
            <a:off x="683569" y="2548096"/>
            <a:ext cx="4054225" cy="1659464"/>
          </a:xfrm>
          <a:prstGeom prst="rect">
            <a:avLst/>
          </a:prstGeom>
        </p:spPr>
      </p:pic>
      <p:pic>
        <p:nvPicPr>
          <p:cNvPr id="17" name="Picture 2"/>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4067945" y="751423"/>
            <a:ext cx="279357" cy="358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0170070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emai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a:stretch/>
        </p:blipFill>
        <p:spPr>
          <a:xfrm rot="16200000">
            <a:off x="1323872" y="-971257"/>
            <a:ext cx="6496256" cy="8784975"/>
          </a:xfrm>
          <a:prstGeom prst="rect">
            <a:avLst/>
          </a:prstGeom>
        </p:spPr>
      </p:pic>
      <p:sp>
        <p:nvSpPr>
          <p:cNvPr id="7" name="Прямоугольник 6"/>
          <p:cNvSpPr/>
          <p:nvPr/>
        </p:nvSpPr>
        <p:spPr>
          <a:xfrm>
            <a:off x="539552" y="620688"/>
            <a:ext cx="8064896" cy="56166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b="1" dirty="0" smtClean="0"/>
              <a:t>                  </a:t>
            </a:r>
          </a:p>
          <a:p>
            <a:r>
              <a:rPr lang="ru-RU" sz="2000" b="1" dirty="0"/>
              <a:t> </a:t>
            </a:r>
            <a:r>
              <a:rPr lang="ru-RU" sz="2000" b="1" dirty="0" smtClean="0"/>
              <a:t>                  -   Что  обозначает  цифра  2 ?</a:t>
            </a:r>
          </a:p>
          <a:p>
            <a:r>
              <a:rPr lang="ru-RU" sz="2000" b="1" dirty="0" smtClean="0">
                <a:solidFill>
                  <a:srgbClr val="0033CC"/>
                </a:solidFill>
              </a:rPr>
              <a:t>                   -  Цифра  </a:t>
            </a:r>
            <a:r>
              <a:rPr lang="ru-RU" sz="2000" b="1" dirty="0">
                <a:solidFill>
                  <a:srgbClr val="0033CC"/>
                </a:solidFill>
              </a:rPr>
              <a:t>2</a:t>
            </a:r>
            <a:r>
              <a:rPr lang="ru-RU" sz="2000" b="1" dirty="0" smtClean="0">
                <a:solidFill>
                  <a:srgbClr val="0033CC"/>
                </a:solidFill>
              </a:rPr>
              <a:t>  обозначает  ДВА  предмета.</a:t>
            </a:r>
          </a:p>
          <a:p>
            <a:r>
              <a:rPr lang="ru-RU" sz="2000" b="1" dirty="0" smtClean="0"/>
              <a:t>                   -  Посчитай  предметы.</a:t>
            </a:r>
            <a:endParaRPr lang="ru-RU" sz="2000" b="1" dirty="0"/>
          </a:p>
          <a:p>
            <a:pPr algn="ctr"/>
            <a:endParaRPr lang="ru-RU" dirty="0" smtClean="0"/>
          </a:p>
          <a:p>
            <a:pPr algn="ctr"/>
            <a:endParaRPr lang="ru-RU" dirty="0"/>
          </a:p>
          <a:p>
            <a:pPr algn="ctr"/>
            <a:endParaRPr lang="ru-RU" dirty="0"/>
          </a:p>
        </p:txBody>
      </p:sp>
      <p:pic>
        <p:nvPicPr>
          <p:cNvPr id="2" name="Рисунок 1"/>
          <p:cNvPicPr>
            <a:picLocks noChangeAspect="1"/>
          </p:cNvPicPr>
          <p:nvPr/>
        </p:nvPicPr>
        <p:blipFill rotWithShape="1">
          <a:blip r:embed="rId4" cstate="email">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a:ext>
            </a:extLst>
          </a:blip>
          <a:srcRect/>
          <a:stretch/>
        </p:blipFill>
        <p:spPr>
          <a:xfrm>
            <a:off x="666490" y="4005064"/>
            <a:ext cx="1520338" cy="2045585"/>
          </a:xfrm>
          <a:prstGeom prst="rect">
            <a:avLst/>
          </a:prstGeom>
        </p:spPr>
      </p:pic>
      <p:pic>
        <p:nvPicPr>
          <p:cNvPr id="5" name="Рисунок 4"/>
          <p:cNvPicPr>
            <a:picLocks noChangeAspect="1"/>
          </p:cNvPicPr>
          <p:nvPr/>
        </p:nvPicPr>
        <p:blipFill rotWithShape="1">
          <a:blip r:embed="rId6" cstate="email">
            <a:extLst>
              <a:ext uri="{BEBA8EAE-BF5A-486C-A8C5-ECC9F3942E4B}">
                <a14:imgProps xmlns:a14="http://schemas.microsoft.com/office/drawing/2010/main">
                  <a14:imgLayer r:embed="rId7">
                    <a14:imgEffect>
                      <a14:brightnessContrast contrast="40000"/>
                    </a14:imgEffect>
                  </a14:imgLayer>
                </a14:imgProps>
              </a:ext>
              <a:ext uri="{28A0092B-C50C-407E-A947-70E740481C1C}">
                <a14:useLocalDpi xmlns:a14="http://schemas.microsoft.com/office/drawing/2010/main"/>
              </a:ext>
            </a:extLst>
          </a:blip>
          <a:srcRect/>
          <a:stretch/>
        </p:blipFill>
        <p:spPr>
          <a:xfrm>
            <a:off x="5698218" y="4005064"/>
            <a:ext cx="1402960" cy="2031874"/>
          </a:xfrm>
          <a:prstGeom prst="rect">
            <a:avLst/>
          </a:prstGeom>
        </p:spPr>
      </p:pic>
      <p:pic>
        <p:nvPicPr>
          <p:cNvPr id="6" name="Рисунок 5"/>
          <p:cNvPicPr>
            <a:picLocks noChangeAspect="1"/>
          </p:cNvPicPr>
          <p:nvPr/>
        </p:nvPicPr>
        <p:blipFill rotWithShape="1">
          <a:blip r:embed="rId8" cstate="email">
            <a:extLst>
              <a:ext uri="{BEBA8EAE-BF5A-486C-A8C5-ECC9F3942E4B}">
                <a14:imgProps xmlns:a14="http://schemas.microsoft.com/office/drawing/2010/main">
                  <a14:imgLayer r:embed="rId9">
                    <a14:imgEffect>
                      <a14:brightnessContrast contrast="40000"/>
                    </a14:imgEffect>
                  </a14:imgLayer>
                </a14:imgProps>
              </a:ext>
              <a:ext uri="{28A0092B-C50C-407E-A947-70E740481C1C}">
                <a14:useLocalDpi xmlns:a14="http://schemas.microsoft.com/office/drawing/2010/main"/>
              </a:ext>
            </a:extLst>
          </a:blip>
          <a:srcRect/>
          <a:stretch/>
        </p:blipFill>
        <p:spPr>
          <a:xfrm>
            <a:off x="2275922" y="854144"/>
            <a:ext cx="4415333" cy="1484929"/>
          </a:xfrm>
          <a:prstGeom prst="rect">
            <a:avLst/>
          </a:prstGeom>
        </p:spPr>
      </p:pic>
      <p:pic>
        <p:nvPicPr>
          <p:cNvPr id="8" name="Рисунок 7"/>
          <p:cNvPicPr>
            <a:picLocks noChangeAspect="1"/>
          </p:cNvPicPr>
          <p:nvPr/>
        </p:nvPicPr>
        <p:blipFill rotWithShape="1">
          <a:blip r:embed="rId10" cstate="email">
            <a:extLst>
              <a:ext uri="{BEBA8EAE-BF5A-486C-A8C5-ECC9F3942E4B}">
                <a14:imgProps xmlns:a14="http://schemas.microsoft.com/office/drawing/2010/main">
                  <a14:imgLayer r:embed="rId11">
                    <a14:imgEffect>
                      <a14:brightnessContrast contrast="40000"/>
                    </a14:imgEffect>
                  </a14:imgLayer>
                </a14:imgProps>
              </a:ext>
              <a:ext uri="{28A0092B-C50C-407E-A947-70E740481C1C}">
                <a14:useLocalDpi xmlns:a14="http://schemas.microsoft.com/office/drawing/2010/main"/>
              </a:ext>
            </a:extLst>
          </a:blip>
          <a:srcRect/>
          <a:stretch/>
        </p:blipFill>
        <p:spPr>
          <a:xfrm>
            <a:off x="3959753" y="4005064"/>
            <a:ext cx="1562117" cy="2061436"/>
          </a:xfrm>
          <a:prstGeom prst="rect">
            <a:avLst/>
          </a:prstGeom>
        </p:spPr>
      </p:pic>
      <p:pic>
        <p:nvPicPr>
          <p:cNvPr id="9" name="Рисунок 8"/>
          <p:cNvPicPr>
            <a:picLocks noChangeAspect="1"/>
          </p:cNvPicPr>
          <p:nvPr/>
        </p:nvPicPr>
        <p:blipFill rotWithShape="1">
          <a:blip r:embed="rId12" cstate="email">
            <a:extLst>
              <a:ext uri="{BEBA8EAE-BF5A-486C-A8C5-ECC9F3942E4B}">
                <a14:imgProps xmlns:a14="http://schemas.microsoft.com/office/drawing/2010/main">
                  <a14:imgLayer r:embed="rId13">
                    <a14:imgEffect>
                      <a14:brightnessContrast contrast="40000"/>
                    </a14:imgEffect>
                  </a14:imgLayer>
                </a14:imgProps>
              </a:ext>
              <a:ext uri="{28A0092B-C50C-407E-A947-70E740481C1C}">
                <a14:useLocalDpi xmlns:a14="http://schemas.microsoft.com/office/drawing/2010/main"/>
              </a:ext>
            </a:extLst>
          </a:blip>
          <a:srcRect/>
          <a:stretch/>
        </p:blipFill>
        <p:spPr>
          <a:xfrm>
            <a:off x="2309367" y="4005064"/>
            <a:ext cx="1466039" cy="2031874"/>
          </a:xfrm>
          <a:prstGeom prst="rect">
            <a:avLst/>
          </a:prstGeom>
        </p:spPr>
      </p:pic>
      <p:pic>
        <p:nvPicPr>
          <p:cNvPr id="10" name="Рисунок 9"/>
          <p:cNvPicPr>
            <a:picLocks noChangeAspect="1"/>
          </p:cNvPicPr>
          <p:nvPr/>
        </p:nvPicPr>
        <p:blipFill rotWithShape="1">
          <a:blip r:embed="rId14" cstate="email">
            <a:extLst>
              <a:ext uri="{BEBA8EAE-BF5A-486C-A8C5-ECC9F3942E4B}">
                <a14:imgProps xmlns:a14="http://schemas.microsoft.com/office/drawing/2010/main">
                  <a14:imgLayer r:embed="rId15">
                    <a14:imgEffect>
                      <a14:brightnessContrast contrast="40000"/>
                    </a14:imgEffect>
                  </a14:imgLayer>
                </a14:imgProps>
              </a:ext>
              <a:ext uri="{28A0092B-C50C-407E-A947-70E740481C1C}">
                <a14:useLocalDpi xmlns:a14="http://schemas.microsoft.com/office/drawing/2010/main"/>
              </a:ext>
            </a:extLst>
          </a:blip>
          <a:srcRect/>
          <a:stretch/>
        </p:blipFill>
        <p:spPr>
          <a:xfrm>
            <a:off x="7334788" y="3999323"/>
            <a:ext cx="1269659" cy="2037615"/>
          </a:xfrm>
          <a:prstGeom prst="rect">
            <a:avLst/>
          </a:prstGeom>
        </p:spPr>
      </p:pic>
      <p:sp>
        <p:nvSpPr>
          <p:cNvPr id="12" name="Прямоугольник 11"/>
          <p:cNvSpPr/>
          <p:nvPr/>
        </p:nvSpPr>
        <p:spPr>
          <a:xfrm>
            <a:off x="649328" y="830429"/>
            <a:ext cx="1469929" cy="1508644"/>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9600" b="1" dirty="0"/>
              <a:t>2</a:t>
            </a:r>
          </a:p>
        </p:txBody>
      </p:sp>
      <p:sp>
        <p:nvSpPr>
          <p:cNvPr id="14" name="Дуга 13"/>
          <p:cNvSpPr/>
          <p:nvPr/>
        </p:nvSpPr>
        <p:spPr>
          <a:xfrm>
            <a:off x="7101179" y="851266"/>
            <a:ext cx="1346448" cy="1346448"/>
          </a:xfrm>
          <a:prstGeom prst="arc">
            <a:avLst>
              <a:gd name="adj1" fmla="val 10400916"/>
              <a:gd name="adj2" fmla="val 275585"/>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pic>
        <p:nvPicPr>
          <p:cNvPr id="17" name="Picture 2"/>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1104936" y="2492896"/>
            <a:ext cx="279357" cy="358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Рисунок 12"/>
          <p:cNvPicPr>
            <a:picLocks noChangeAspect="1"/>
          </p:cNvPicPr>
          <p:nvPr/>
        </p:nvPicPr>
        <p:blipFill rotWithShape="1">
          <a:blip r:embed="rId17" cstate="email">
            <a:extLst>
              <a:ext uri="{28A0092B-C50C-407E-A947-70E740481C1C}">
                <a14:useLocalDpi xmlns:a14="http://schemas.microsoft.com/office/drawing/2010/main"/>
              </a:ext>
            </a:extLst>
          </a:blip>
          <a:srcRect/>
          <a:stretch/>
        </p:blipFill>
        <p:spPr>
          <a:xfrm>
            <a:off x="6917492" y="858620"/>
            <a:ext cx="1569253" cy="1395110"/>
          </a:xfrm>
          <a:prstGeom prst="rect">
            <a:avLst/>
          </a:prstGeom>
        </p:spPr>
      </p:pic>
    </p:spTree>
    <p:extLst>
      <p:ext uri="{BB962C8B-B14F-4D97-AF65-F5344CB8AC3E}">
        <p14:creationId xmlns:p14="http://schemas.microsoft.com/office/powerpoint/2010/main" val="370170070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fade">
                                      <p:cBhvr>
                                        <p:cTn id="7" dur="1000"/>
                                        <p:tgtEl>
                                          <p:spTgt spid="7">
                                            <p:txEl>
                                              <p:pRg st="1" end="1"/>
                                            </p:txEl>
                                          </p:spTgt>
                                        </p:tgtEl>
                                      </p:cBhvr>
                                    </p:animEffect>
                                    <p:anim calcmode="lin" valueType="num">
                                      <p:cBhvr>
                                        <p:cTn id="8"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xEl>
                                              <p:pRg st="2" end="2"/>
                                            </p:txEl>
                                          </p:spTgt>
                                        </p:tgtEl>
                                        <p:attrNameLst>
                                          <p:attrName>style.visibility</p:attrName>
                                        </p:attrNameLst>
                                      </p:cBhvr>
                                      <p:to>
                                        <p:strVal val="visible"/>
                                      </p:to>
                                    </p:set>
                                    <p:animEffect transition="in" filter="fade">
                                      <p:cBhvr>
                                        <p:cTn id="14" dur="1000"/>
                                        <p:tgtEl>
                                          <p:spTgt spid="7">
                                            <p:txEl>
                                              <p:pRg st="2" end="2"/>
                                            </p:txEl>
                                          </p:spTgt>
                                        </p:tgtEl>
                                      </p:cBhvr>
                                    </p:animEffect>
                                    <p:anim calcmode="lin" valueType="num">
                                      <p:cBhvr>
                                        <p:cTn id="15"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
                                            <p:txEl>
                                              <p:pRg st="3" end="3"/>
                                            </p:txEl>
                                          </p:spTgt>
                                        </p:tgtEl>
                                        <p:attrNameLst>
                                          <p:attrName>style.visibility</p:attrName>
                                        </p:attrNameLst>
                                      </p:cBhvr>
                                      <p:to>
                                        <p:strVal val="visible"/>
                                      </p:to>
                                    </p:set>
                                    <p:animEffect transition="in" filter="fade">
                                      <p:cBhvr>
                                        <p:cTn id="21" dur="1000"/>
                                        <p:tgtEl>
                                          <p:spTgt spid="7">
                                            <p:txEl>
                                              <p:pRg st="3" end="3"/>
                                            </p:txEl>
                                          </p:spTgt>
                                        </p:tgtEl>
                                      </p:cBhvr>
                                    </p:animEffect>
                                    <p:anim calcmode="lin" valueType="num">
                                      <p:cBhvr>
                                        <p:cTn id="22" dur="1000" fill="hold"/>
                                        <p:tgtEl>
                                          <p:spTgt spid="7">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7">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1000"/>
                                        <p:tgtEl>
                                          <p:spTgt spid="5"/>
                                        </p:tgtEl>
                                      </p:cBhvr>
                                    </p:animEffect>
                                    <p:anim calcmode="lin" valueType="num">
                                      <p:cBhvr>
                                        <p:cTn id="50" dur="1000" fill="hold"/>
                                        <p:tgtEl>
                                          <p:spTgt spid="5"/>
                                        </p:tgtEl>
                                        <p:attrNameLst>
                                          <p:attrName>ppt_x</p:attrName>
                                        </p:attrNameLst>
                                      </p:cBhvr>
                                      <p:tavLst>
                                        <p:tav tm="0">
                                          <p:val>
                                            <p:strVal val="#ppt_x"/>
                                          </p:val>
                                        </p:tav>
                                        <p:tav tm="100000">
                                          <p:val>
                                            <p:strVal val="#ppt_x"/>
                                          </p:val>
                                        </p:tav>
                                      </p:tavLst>
                                    </p:anim>
                                    <p:anim calcmode="lin" valueType="num">
                                      <p:cBhvr>
                                        <p:cTn id="5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1000"/>
                                        <p:tgtEl>
                                          <p:spTgt spid="10"/>
                                        </p:tgtEl>
                                      </p:cBhvr>
                                    </p:animEffect>
                                    <p:anim calcmode="lin" valueType="num">
                                      <p:cBhvr>
                                        <p:cTn id="57" dur="1000" fill="hold"/>
                                        <p:tgtEl>
                                          <p:spTgt spid="10"/>
                                        </p:tgtEl>
                                        <p:attrNameLst>
                                          <p:attrName>ppt_x</p:attrName>
                                        </p:attrNameLst>
                                      </p:cBhvr>
                                      <p:tavLst>
                                        <p:tav tm="0">
                                          <p:val>
                                            <p:strVal val="#ppt_x"/>
                                          </p:val>
                                        </p:tav>
                                        <p:tav tm="100000">
                                          <p:val>
                                            <p:strVal val="#ppt_x"/>
                                          </p:val>
                                        </p:tav>
                                      </p:tavLst>
                                    </p:anim>
                                    <p:anim calcmode="lin" valueType="num">
                                      <p:cBhvr>
                                        <p:cTn id="5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emai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a:stretch/>
        </p:blipFill>
        <p:spPr>
          <a:xfrm rot="16200000">
            <a:off x="1323873" y="-971257"/>
            <a:ext cx="6496256" cy="8784975"/>
          </a:xfrm>
          <a:prstGeom prst="rect">
            <a:avLst/>
          </a:prstGeom>
        </p:spPr>
      </p:pic>
      <p:sp>
        <p:nvSpPr>
          <p:cNvPr id="7" name="Прямоугольник 6"/>
          <p:cNvSpPr/>
          <p:nvPr/>
        </p:nvSpPr>
        <p:spPr>
          <a:xfrm>
            <a:off x="539552" y="620688"/>
            <a:ext cx="8064896" cy="56166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dirty="0"/>
              <a:t> </a:t>
            </a:r>
            <a:r>
              <a:rPr lang="ru-RU" dirty="0" smtClean="0"/>
              <a:t>          </a:t>
            </a:r>
          </a:p>
          <a:p>
            <a:endParaRPr lang="ru-RU" sz="2000" b="1" dirty="0"/>
          </a:p>
          <a:p>
            <a:r>
              <a:rPr lang="ru-RU" sz="2000" b="1" dirty="0" smtClean="0"/>
              <a:t>      </a:t>
            </a:r>
          </a:p>
          <a:p>
            <a:endParaRPr lang="ru-RU" sz="2000" b="1" dirty="0"/>
          </a:p>
          <a:p>
            <a:r>
              <a:rPr lang="ru-RU" sz="2000" b="1" dirty="0" smtClean="0"/>
              <a:t>      -  Что  обозначают  цифры  1  и  2</a:t>
            </a:r>
          </a:p>
          <a:p>
            <a:r>
              <a:rPr lang="ru-RU" sz="2000" b="1" dirty="0" smtClean="0"/>
              <a:t> на  рисунке?</a:t>
            </a:r>
            <a:endParaRPr lang="ru-RU" sz="2000" b="1" dirty="0"/>
          </a:p>
          <a:p>
            <a:endParaRPr lang="ru-RU" sz="2000" b="1" dirty="0" smtClean="0"/>
          </a:p>
          <a:p>
            <a:pPr algn="ctr"/>
            <a:endParaRPr lang="ru-RU" sz="2000" b="1" dirty="0"/>
          </a:p>
          <a:p>
            <a:pPr algn="ctr"/>
            <a:endParaRPr lang="ru-RU" sz="2000" b="1" dirty="0" smtClean="0"/>
          </a:p>
          <a:p>
            <a:pPr algn="ctr"/>
            <a:endParaRPr lang="ru-RU" sz="2000" b="1" dirty="0"/>
          </a:p>
          <a:p>
            <a:pPr algn="ctr"/>
            <a:endParaRPr lang="ru-RU" sz="2000" b="1" dirty="0" smtClean="0"/>
          </a:p>
          <a:p>
            <a:pPr algn="ctr"/>
            <a:endParaRPr lang="ru-RU" sz="2000" b="1" dirty="0"/>
          </a:p>
          <a:p>
            <a:endParaRPr lang="ru-RU" sz="2000" b="1" dirty="0" smtClean="0"/>
          </a:p>
          <a:p>
            <a:endParaRPr lang="ru-RU" sz="2000" b="1" dirty="0"/>
          </a:p>
          <a:p>
            <a:endParaRPr lang="ru-RU" sz="2000" b="1" dirty="0" smtClean="0"/>
          </a:p>
          <a:p>
            <a:r>
              <a:rPr lang="ru-RU" sz="2000" b="1" dirty="0" smtClean="0"/>
              <a:t>  -  Посчитай,  сколько  и  каких    </a:t>
            </a:r>
            <a:endParaRPr lang="ru-RU" sz="2000" b="1" dirty="0"/>
          </a:p>
          <a:p>
            <a:r>
              <a:rPr lang="ru-RU" sz="2000" b="1" dirty="0" smtClean="0"/>
              <a:t>  овощей  нужно  для  супа?</a:t>
            </a:r>
          </a:p>
          <a:p>
            <a:r>
              <a:rPr lang="ru-RU" sz="2000" b="1" dirty="0" smtClean="0"/>
              <a:t>  -  Какой  получится  суп?</a:t>
            </a:r>
            <a:endParaRPr lang="ru-RU" sz="2000" b="1" dirty="0"/>
          </a:p>
          <a:p>
            <a:pPr algn="ctr"/>
            <a:endParaRPr lang="ru-RU" sz="2000" b="1" dirty="0" smtClean="0"/>
          </a:p>
          <a:p>
            <a:pPr algn="ctr"/>
            <a:endParaRPr lang="ru-RU" sz="2000" b="1" dirty="0"/>
          </a:p>
          <a:p>
            <a:pPr algn="ctr"/>
            <a:endParaRPr lang="ru-RU" sz="2000" b="1" dirty="0" smtClean="0"/>
          </a:p>
          <a:p>
            <a:pPr algn="ctr"/>
            <a:endParaRPr lang="ru-RU" sz="2000" b="1" dirty="0"/>
          </a:p>
          <a:p>
            <a:pPr algn="ctr"/>
            <a:endParaRPr lang="ru-RU" sz="2000" b="1" dirty="0" smtClean="0"/>
          </a:p>
          <a:p>
            <a:pPr algn="ctr"/>
            <a:endParaRPr lang="ru-RU" sz="2000" b="1" dirty="0"/>
          </a:p>
        </p:txBody>
      </p:sp>
      <p:pic>
        <p:nvPicPr>
          <p:cNvPr id="2" name="Рисунок 1"/>
          <p:cNvPicPr>
            <a:picLocks noChangeAspect="1"/>
          </p:cNvPicPr>
          <p:nvPr/>
        </p:nvPicPr>
        <p:blipFill rotWithShape="1">
          <a:blip r:embed="rId4" cstate="email">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a:ext>
            </a:extLst>
          </a:blip>
          <a:srcRect/>
          <a:stretch/>
        </p:blipFill>
        <p:spPr>
          <a:xfrm>
            <a:off x="4788025" y="3717032"/>
            <a:ext cx="3614452" cy="2124076"/>
          </a:xfrm>
          <a:prstGeom prst="rect">
            <a:avLst/>
          </a:prstGeom>
        </p:spPr>
      </p:pic>
      <p:pic>
        <p:nvPicPr>
          <p:cNvPr id="5" name="Рисунок 4"/>
          <p:cNvPicPr>
            <a:picLocks noChangeAspect="1"/>
          </p:cNvPicPr>
          <p:nvPr/>
        </p:nvPicPr>
        <p:blipFill rotWithShape="1">
          <a:blip r:embed="rId6" cstate="email">
            <a:extLst>
              <a:ext uri="{BEBA8EAE-BF5A-486C-A8C5-ECC9F3942E4B}">
                <a14:imgProps xmlns:a14="http://schemas.microsoft.com/office/drawing/2010/main">
                  <a14:imgLayer r:embed="rId7">
                    <a14:imgEffect>
                      <a14:brightnessContrast contrast="40000"/>
                    </a14:imgEffect>
                  </a14:imgLayer>
                </a14:imgProps>
              </a:ext>
              <a:ext uri="{28A0092B-C50C-407E-A947-70E740481C1C}">
                <a14:useLocalDpi xmlns:a14="http://schemas.microsoft.com/office/drawing/2010/main"/>
              </a:ext>
            </a:extLst>
          </a:blip>
          <a:srcRect/>
          <a:stretch/>
        </p:blipFill>
        <p:spPr>
          <a:xfrm>
            <a:off x="4788024" y="783696"/>
            <a:ext cx="3644417" cy="2379970"/>
          </a:xfrm>
          <a:prstGeom prst="rect">
            <a:avLst/>
          </a:prstGeom>
        </p:spPr>
      </p:pic>
      <p:pic>
        <p:nvPicPr>
          <p:cNvPr id="6" name="Picture 2"/>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86978" y="783696"/>
            <a:ext cx="279357" cy="358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Прямоугольник 2"/>
          <p:cNvSpPr/>
          <p:nvPr/>
        </p:nvSpPr>
        <p:spPr>
          <a:xfrm>
            <a:off x="826656" y="1928510"/>
            <a:ext cx="457200" cy="457200"/>
          </a:xfrm>
          <a:prstGeom prst="rect">
            <a:avLst/>
          </a:prstGeom>
          <a:noFill/>
          <a:ln>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 </a:t>
            </a:r>
            <a:r>
              <a:rPr lang="ru-RU" sz="2800" b="1" dirty="0" smtClean="0">
                <a:solidFill>
                  <a:srgbClr val="0033CC"/>
                </a:solidFill>
              </a:rPr>
              <a:t>1</a:t>
            </a:r>
            <a:endParaRPr lang="ru-RU" sz="2800" b="1" dirty="0">
              <a:solidFill>
                <a:srgbClr val="0033CC"/>
              </a:solidFill>
            </a:endParaRPr>
          </a:p>
        </p:txBody>
      </p:sp>
      <p:sp>
        <p:nvSpPr>
          <p:cNvPr id="8" name="Прямоугольник 7"/>
          <p:cNvSpPr/>
          <p:nvPr/>
        </p:nvSpPr>
        <p:spPr>
          <a:xfrm>
            <a:off x="1426505" y="1928510"/>
            <a:ext cx="457200" cy="457200"/>
          </a:xfrm>
          <a:prstGeom prst="rect">
            <a:avLst/>
          </a:prstGeom>
          <a:noFill/>
          <a:ln>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 </a:t>
            </a:r>
            <a:r>
              <a:rPr lang="ru-RU" sz="2800" b="1" dirty="0" smtClean="0">
                <a:solidFill>
                  <a:srgbClr val="0033CC"/>
                </a:solidFill>
              </a:rPr>
              <a:t>1</a:t>
            </a:r>
            <a:endParaRPr lang="ru-RU" sz="2800" b="1" dirty="0">
              <a:solidFill>
                <a:srgbClr val="0033CC"/>
              </a:solidFill>
            </a:endParaRPr>
          </a:p>
        </p:txBody>
      </p:sp>
      <p:sp>
        <p:nvSpPr>
          <p:cNvPr id="9" name="Прямоугольник 8"/>
          <p:cNvSpPr/>
          <p:nvPr/>
        </p:nvSpPr>
        <p:spPr>
          <a:xfrm>
            <a:off x="2114146" y="1914716"/>
            <a:ext cx="457200" cy="457200"/>
          </a:xfrm>
          <a:prstGeom prst="rect">
            <a:avLst/>
          </a:prstGeom>
          <a:noFill/>
          <a:ln>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 </a:t>
            </a:r>
            <a:r>
              <a:rPr lang="ru-RU" sz="2800" b="1" dirty="0">
                <a:solidFill>
                  <a:srgbClr val="0033CC"/>
                </a:solidFill>
              </a:rPr>
              <a:t>2</a:t>
            </a:r>
          </a:p>
        </p:txBody>
      </p:sp>
      <p:sp>
        <p:nvSpPr>
          <p:cNvPr id="10" name="Прямоугольник 9"/>
          <p:cNvSpPr/>
          <p:nvPr/>
        </p:nvSpPr>
        <p:spPr>
          <a:xfrm>
            <a:off x="2771800" y="1899823"/>
            <a:ext cx="457200" cy="457200"/>
          </a:xfrm>
          <a:prstGeom prst="rect">
            <a:avLst/>
          </a:prstGeom>
          <a:noFill/>
          <a:ln>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 </a:t>
            </a:r>
            <a:r>
              <a:rPr lang="ru-RU" sz="2800" b="1" dirty="0">
                <a:solidFill>
                  <a:srgbClr val="0033CC"/>
                </a:solidFill>
              </a:rPr>
              <a:t>2</a:t>
            </a:r>
          </a:p>
        </p:txBody>
      </p:sp>
      <p:cxnSp>
        <p:nvCxnSpPr>
          <p:cNvPr id="11" name="Прямая соединительная линия 10"/>
          <p:cNvCxnSpPr/>
          <p:nvPr/>
        </p:nvCxnSpPr>
        <p:spPr>
          <a:xfrm flipV="1">
            <a:off x="686978" y="3501008"/>
            <a:ext cx="7772166" cy="2"/>
          </a:xfrm>
          <a:prstGeom prst="line">
            <a:avLst/>
          </a:prstGeom>
          <a:ln w="19050"/>
        </p:spPr>
        <p:style>
          <a:lnRef idx="2">
            <a:schemeClr val="accent3"/>
          </a:lnRef>
          <a:fillRef idx="0">
            <a:schemeClr val="accent3"/>
          </a:fillRef>
          <a:effectRef idx="1">
            <a:schemeClr val="accent3"/>
          </a:effectRef>
          <a:fontRef idx="minor">
            <a:schemeClr val="tx1"/>
          </a:fontRef>
        </p:style>
      </p:cxnSp>
    </p:spTree>
    <p:extLst>
      <p:ext uri="{BB962C8B-B14F-4D97-AF65-F5344CB8AC3E}">
        <p14:creationId xmlns:p14="http://schemas.microsoft.com/office/powerpoint/2010/main" val="370170070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4" end="4"/>
                                            </p:txEl>
                                          </p:spTgt>
                                        </p:tgtEl>
                                        <p:attrNameLst>
                                          <p:attrName>style.visibility</p:attrName>
                                        </p:attrNameLst>
                                      </p:cBhvr>
                                      <p:to>
                                        <p:strVal val="visible"/>
                                      </p:to>
                                    </p:set>
                                    <p:animEffect transition="in" filter="fade">
                                      <p:cBhvr>
                                        <p:cTn id="7" dur="1000"/>
                                        <p:tgtEl>
                                          <p:spTgt spid="7">
                                            <p:txEl>
                                              <p:pRg st="4" end="4"/>
                                            </p:txEl>
                                          </p:spTgt>
                                        </p:tgtEl>
                                      </p:cBhvr>
                                    </p:animEffect>
                                    <p:anim calcmode="lin" valueType="num">
                                      <p:cBhvr>
                                        <p:cTn id="8" dur="1000" fill="hold"/>
                                        <p:tgtEl>
                                          <p:spTgt spid="7">
                                            <p:txEl>
                                              <p:pRg st="4" end="4"/>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4" end="4"/>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xEl>
                                              <p:pRg st="5" end="5"/>
                                            </p:txEl>
                                          </p:spTgt>
                                        </p:tgtEl>
                                        <p:attrNameLst>
                                          <p:attrName>style.visibility</p:attrName>
                                        </p:attrNameLst>
                                      </p:cBhvr>
                                      <p:to>
                                        <p:strVal val="visible"/>
                                      </p:to>
                                    </p:set>
                                    <p:animEffect transition="in" filter="fade">
                                      <p:cBhvr>
                                        <p:cTn id="12" dur="1000"/>
                                        <p:tgtEl>
                                          <p:spTgt spid="7">
                                            <p:txEl>
                                              <p:pRg st="5" end="5"/>
                                            </p:txEl>
                                          </p:spTgt>
                                        </p:tgtEl>
                                      </p:cBhvr>
                                    </p:animEffect>
                                    <p:anim calcmode="lin" valueType="num">
                                      <p:cBhvr>
                                        <p:cTn id="13" dur="1000" fill="hold"/>
                                        <p:tgtEl>
                                          <p:spTgt spid="7">
                                            <p:txEl>
                                              <p:pRg st="5" end="5"/>
                                            </p:txEl>
                                          </p:spTgt>
                                        </p:tgtEl>
                                        <p:attrNameLst>
                                          <p:attrName>ppt_x</p:attrName>
                                        </p:attrNameLst>
                                      </p:cBhvr>
                                      <p:tavLst>
                                        <p:tav tm="0">
                                          <p:val>
                                            <p:strVal val="#ppt_x"/>
                                          </p:val>
                                        </p:tav>
                                        <p:tav tm="100000">
                                          <p:val>
                                            <p:strVal val="#ppt_x"/>
                                          </p:val>
                                        </p:tav>
                                      </p:tavLst>
                                    </p:anim>
                                    <p:anim calcmode="lin" valueType="num">
                                      <p:cBhvr>
                                        <p:cTn id="14" dur="1000" fill="hold"/>
                                        <p:tgtEl>
                                          <p:spTgt spid="7">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6" presetClass="path" presetSubtype="0" accel="50000" decel="50000" fill="hold" grpId="0" nodeType="clickEffect">
                                  <p:stCondLst>
                                    <p:cond delay="0"/>
                                  </p:stCondLst>
                                  <p:childTnLst>
                                    <p:animMotion origin="layout" path="M -1.38889E-6 4.97571E-6 L 0.48698 -0.01412 " pathEditMode="relative" rAng="0" ptsTypes="AA">
                                      <p:cBhvr>
                                        <p:cTn id="18" dur="2000" fill="hold"/>
                                        <p:tgtEl>
                                          <p:spTgt spid="3"/>
                                        </p:tgtEl>
                                        <p:attrNameLst>
                                          <p:attrName>ppt_x</p:attrName>
                                          <p:attrName>ppt_y</p:attrName>
                                        </p:attrNameLst>
                                      </p:cBhvr>
                                      <p:rCtr x="24340" y="-717"/>
                                    </p:animMotion>
                                  </p:childTnLst>
                                </p:cTn>
                              </p:par>
                            </p:childTnLst>
                          </p:cTn>
                        </p:par>
                      </p:childTnLst>
                    </p:cTn>
                  </p:par>
                  <p:par>
                    <p:cTn id="19" fill="hold">
                      <p:stCondLst>
                        <p:cond delay="indefinite"/>
                      </p:stCondLst>
                      <p:childTnLst>
                        <p:par>
                          <p:cTn id="20" fill="hold">
                            <p:stCondLst>
                              <p:cond delay="0"/>
                            </p:stCondLst>
                            <p:childTnLst>
                              <p:par>
                                <p:cTn id="21" presetID="56" presetClass="path" presetSubtype="0" accel="50000" decel="50000" fill="hold" grpId="0" nodeType="clickEffect">
                                  <p:stCondLst>
                                    <p:cond delay="0"/>
                                  </p:stCondLst>
                                  <p:childTnLst>
                                    <p:animMotion origin="layout" path="M 3.61111E-6 4.97571E-6 L 0.68125 -0.00347 " pathEditMode="relative" rAng="0" ptsTypes="AA">
                                      <p:cBhvr>
                                        <p:cTn id="22" dur="2000" fill="hold"/>
                                        <p:tgtEl>
                                          <p:spTgt spid="8"/>
                                        </p:tgtEl>
                                        <p:attrNameLst>
                                          <p:attrName>ppt_x</p:attrName>
                                          <p:attrName>ppt_y</p:attrName>
                                        </p:attrNameLst>
                                      </p:cBhvr>
                                      <p:rCtr x="34062" y="-185"/>
                                    </p:animMotion>
                                  </p:childTnLst>
                                </p:cTn>
                              </p:par>
                            </p:childTnLst>
                          </p:cTn>
                        </p:par>
                      </p:childTnLst>
                    </p:cTn>
                  </p:par>
                  <p:par>
                    <p:cTn id="23" fill="hold">
                      <p:stCondLst>
                        <p:cond delay="indefinite"/>
                      </p:stCondLst>
                      <p:childTnLst>
                        <p:par>
                          <p:cTn id="24" fill="hold">
                            <p:stCondLst>
                              <p:cond delay="0"/>
                            </p:stCondLst>
                            <p:childTnLst>
                              <p:par>
                                <p:cTn id="25" presetID="56" presetClass="path" presetSubtype="0" accel="50000" decel="50000" fill="hold" grpId="0" nodeType="clickEffect">
                                  <p:stCondLst>
                                    <p:cond delay="0"/>
                                  </p:stCondLst>
                                  <p:childTnLst>
                                    <p:animMotion origin="layout" path="M -5.55112E-17 -3.13671E-6 L 0.47205 -0.07494 " pathEditMode="relative" rAng="0" ptsTypes="AA">
                                      <p:cBhvr>
                                        <p:cTn id="26" dur="2000" fill="hold"/>
                                        <p:tgtEl>
                                          <p:spTgt spid="9"/>
                                        </p:tgtEl>
                                        <p:attrNameLst>
                                          <p:attrName>ppt_x</p:attrName>
                                          <p:attrName>ppt_y</p:attrName>
                                        </p:attrNameLst>
                                      </p:cBhvr>
                                      <p:rCtr x="23594" y="-3747"/>
                                    </p:animMotion>
                                  </p:childTnLst>
                                </p:cTn>
                              </p:par>
                            </p:childTnLst>
                          </p:cTn>
                        </p:par>
                      </p:childTnLst>
                    </p:cTn>
                  </p:par>
                  <p:par>
                    <p:cTn id="27" fill="hold">
                      <p:stCondLst>
                        <p:cond delay="indefinite"/>
                      </p:stCondLst>
                      <p:childTnLst>
                        <p:par>
                          <p:cTn id="28" fill="hold">
                            <p:stCondLst>
                              <p:cond delay="0"/>
                            </p:stCondLst>
                            <p:childTnLst>
                              <p:par>
                                <p:cTn id="29" presetID="56" presetClass="path" presetSubtype="0" accel="50000" decel="50000" fill="hold" grpId="0" nodeType="clickEffect">
                                  <p:stCondLst>
                                    <p:cond delay="0"/>
                                  </p:stCondLst>
                                  <p:childTnLst>
                                    <p:animMotion origin="layout" path="M 5E-6 -1.24913E-6 L 0.36876 0.11589 " pathEditMode="relative" rAng="0" ptsTypes="AA">
                                      <p:cBhvr>
                                        <p:cTn id="30" dur="2000" fill="hold"/>
                                        <p:tgtEl>
                                          <p:spTgt spid="10"/>
                                        </p:tgtEl>
                                        <p:attrNameLst>
                                          <p:attrName>ppt_x</p:attrName>
                                          <p:attrName>ppt_y</p:attrName>
                                        </p:attrNameLst>
                                      </p:cBhvr>
                                      <p:rCtr x="18438" y="5783"/>
                                    </p:animMotion>
                                  </p:childTnLst>
                                </p:cTn>
                              </p:par>
                            </p:childTnLst>
                          </p:cTn>
                        </p:par>
                      </p:childTnLst>
                    </p:cTn>
                  </p:par>
                  <p:par>
                    <p:cTn id="31" fill="hold">
                      <p:stCondLst>
                        <p:cond delay="indefinite"/>
                      </p:stCondLst>
                      <p:childTnLst>
                        <p:par>
                          <p:cTn id="32" fill="hold">
                            <p:stCondLst>
                              <p:cond delay="0"/>
                            </p:stCondLst>
                            <p:childTnLst>
                              <p:par>
                                <p:cTn id="33" presetID="14" presetClass="entr" presetSubtype="5"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randombar(vertical)">
                                      <p:cBhvr>
                                        <p:cTn id="35" dur="500"/>
                                        <p:tgtEl>
                                          <p:spTgt spid="2"/>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7">
                                            <p:txEl>
                                              <p:pRg st="15" end="15"/>
                                            </p:txEl>
                                          </p:spTgt>
                                        </p:tgtEl>
                                        <p:attrNameLst>
                                          <p:attrName>style.visibility</p:attrName>
                                        </p:attrNameLst>
                                      </p:cBhvr>
                                      <p:to>
                                        <p:strVal val="visible"/>
                                      </p:to>
                                    </p:set>
                                    <p:animEffect transition="in" filter="fade">
                                      <p:cBhvr>
                                        <p:cTn id="40" dur="1000"/>
                                        <p:tgtEl>
                                          <p:spTgt spid="7">
                                            <p:txEl>
                                              <p:pRg st="15" end="15"/>
                                            </p:txEl>
                                          </p:spTgt>
                                        </p:tgtEl>
                                      </p:cBhvr>
                                    </p:animEffect>
                                    <p:anim calcmode="lin" valueType="num">
                                      <p:cBhvr>
                                        <p:cTn id="41" dur="1000" fill="hold"/>
                                        <p:tgtEl>
                                          <p:spTgt spid="7">
                                            <p:txEl>
                                              <p:pRg st="15" end="15"/>
                                            </p:txEl>
                                          </p:spTgt>
                                        </p:tgtEl>
                                        <p:attrNameLst>
                                          <p:attrName>ppt_x</p:attrName>
                                        </p:attrNameLst>
                                      </p:cBhvr>
                                      <p:tavLst>
                                        <p:tav tm="0">
                                          <p:val>
                                            <p:strVal val="#ppt_x"/>
                                          </p:val>
                                        </p:tav>
                                        <p:tav tm="100000">
                                          <p:val>
                                            <p:strVal val="#ppt_x"/>
                                          </p:val>
                                        </p:tav>
                                      </p:tavLst>
                                    </p:anim>
                                    <p:anim calcmode="lin" valueType="num">
                                      <p:cBhvr>
                                        <p:cTn id="42" dur="1000" fill="hold"/>
                                        <p:tgtEl>
                                          <p:spTgt spid="7">
                                            <p:txEl>
                                              <p:pRg st="15" end="15"/>
                                            </p:txEl>
                                          </p:spTgt>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7">
                                            <p:txEl>
                                              <p:pRg st="16" end="16"/>
                                            </p:txEl>
                                          </p:spTgt>
                                        </p:tgtEl>
                                        <p:attrNameLst>
                                          <p:attrName>style.visibility</p:attrName>
                                        </p:attrNameLst>
                                      </p:cBhvr>
                                      <p:to>
                                        <p:strVal val="visible"/>
                                      </p:to>
                                    </p:set>
                                    <p:animEffect transition="in" filter="fade">
                                      <p:cBhvr>
                                        <p:cTn id="45" dur="1000"/>
                                        <p:tgtEl>
                                          <p:spTgt spid="7">
                                            <p:txEl>
                                              <p:pRg st="16" end="16"/>
                                            </p:txEl>
                                          </p:spTgt>
                                        </p:tgtEl>
                                      </p:cBhvr>
                                    </p:animEffect>
                                    <p:anim calcmode="lin" valueType="num">
                                      <p:cBhvr>
                                        <p:cTn id="46" dur="1000" fill="hold"/>
                                        <p:tgtEl>
                                          <p:spTgt spid="7">
                                            <p:txEl>
                                              <p:pRg st="16" end="16"/>
                                            </p:txEl>
                                          </p:spTgt>
                                        </p:tgtEl>
                                        <p:attrNameLst>
                                          <p:attrName>ppt_x</p:attrName>
                                        </p:attrNameLst>
                                      </p:cBhvr>
                                      <p:tavLst>
                                        <p:tav tm="0">
                                          <p:val>
                                            <p:strVal val="#ppt_x"/>
                                          </p:val>
                                        </p:tav>
                                        <p:tav tm="100000">
                                          <p:val>
                                            <p:strVal val="#ppt_x"/>
                                          </p:val>
                                        </p:tav>
                                      </p:tavLst>
                                    </p:anim>
                                    <p:anim calcmode="lin" valueType="num">
                                      <p:cBhvr>
                                        <p:cTn id="47" dur="1000" fill="hold"/>
                                        <p:tgtEl>
                                          <p:spTgt spid="7">
                                            <p:txEl>
                                              <p:pRg st="16" end="16"/>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7">
                                            <p:txEl>
                                              <p:pRg st="17" end="17"/>
                                            </p:txEl>
                                          </p:spTgt>
                                        </p:tgtEl>
                                        <p:attrNameLst>
                                          <p:attrName>style.visibility</p:attrName>
                                        </p:attrNameLst>
                                      </p:cBhvr>
                                      <p:to>
                                        <p:strVal val="visible"/>
                                      </p:to>
                                    </p:set>
                                    <p:animEffect transition="in" filter="fade">
                                      <p:cBhvr>
                                        <p:cTn id="52" dur="1000"/>
                                        <p:tgtEl>
                                          <p:spTgt spid="7">
                                            <p:txEl>
                                              <p:pRg st="17" end="17"/>
                                            </p:txEl>
                                          </p:spTgt>
                                        </p:tgtEl>
                                      </p:cBhvr>
                                    </p:animEffect>
                                    <p:anim calcmode="lin" valueType="num">
                                      <p:cBhvr>
                                        <p:cTn id="53" dur="1000" fill="hold"/>
                                        <p:tgtEl>
                                          <p:spTgt spid="7">
                                            <p:txEl>
                                              <p:pRg st="17" end="17"/>
                                            </p:txEl>
                                          </p:spTgt>
                                        </p:tgtEl>
                                        <p:attrNameLst>
                                          <p:attrName>ppt_x</p:attrName>
                                        </p:attrNameLst>
                                      </p:cBhvr>
                                      <p:tavLst>
                                        <p:tav tm="0">
                                          <p:val>
                                            <p:strVal val="#ppt_x"/>
                                          </p:val>
                                        </p:tav>
                                        <p:tav tm="100000">
                                          <p:val>
                                            <p:strVal val="#ppt_x"/>
                                          </p:val>
                                        </p:tav>
                                      </p:tavLst>
                                    </p:anim>
                                    <p:anim calcmode="lin" valueType="num">
                                      <p:cBhvr>
                                        <p:cTn id="54" dur="1000" fill="hold"/>
                                        <p:tgtEl>
                                          <p:spTgt spid="7">
                                            <p:txEl>
                                              <p:pRg st="17" end="1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9"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emai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a:stretch/>
        </p:blipFill>
        <p:spPr>
          <a:xfrm rot="16200000">
            <a:off x="1323873" y="-971257"/>
            <a:ext cx="6496256" cy="8784975"/>
          </a:xfrm>
          <a:prstGeom prst="rect">
            <a:avLst/>
          </a:prstGeom>
        </p:spPr>
      </p:pic>
      <p:sp>
        <p:nvSpPr>
          <p:cNvPr id="7" name="Прямоугольник 6"/>
          <p:cNvSpPr/>
          <p:nvPr/>
        </p:nvSpPr>
        <p:spPr>
          <a:xfrm>
            <a:off x="513189" y="612918"/>
            <a:ext cx="8064896" cy="56166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b="1" dirty="0" smtClean="0"/>
              <a:t>                                                                 </a:t>
            </a:r>
          </a:p>
          <a:p>
            <a:endParaRPr lang="ru-RU" sz="2000" b="1" dirty="0"/>
          </a:p>
          <a:p>
            <a:endParaRPr lang="ru-RU" sz="2000" b="1" dirty="0" smtClean="0"/>
          </a:p>
          <a:p>
            <a:endParaRPr lang="ru-RU" sz="2000" b="1" dirty="0"/>
          </a:p>
          <a:p>
            <a:endParaRPr lang="ru-RU" sz="2000" b="1" dirty="0" smtClean="0"/>
          </a:p>
          <a:p>
            <a:endParaRPr lang="ru-RU" sz="2000" b="1" dirty="0"/>
          </a:p>
          <a:p>
            <a:endParaRPr lang="ru-RU" sz="2000" b="1" dirty="0" smtClean="0"/>
          </a:p>
          <a:p>
            <a:endParaRPr lang="ru-RU" sz="2000" b="1" dirty="0"/>
          </a:p>
          <a:p>
            <a:r>
              <a:rPr lang="ru-RU" sz="2000" b="1" dirty="0" smtClean="0"/>
              <a:t>                                                                -  По  какому  принципу  предметы</a:t>
            </a:r>
          </a:p>
          <a:p>
            <a:r>
              <a:rPr lang="ru-RU" sz="2000" b="1" dirty="0" smtClean="0"/>
              <a:t>                                                               поделены  на  группы?</a:t>
            </a:r>
            <a:endParaRPr lang="ru-RU" sz="2000" b="1" dirty="0"/>
          </a:p>
          <a:p>
            <a:endParaRPr lang="ru-RU" sz="2000" b="1" dirty="0" smtClean="0"/>
          </a:p>
          <a:p>
            <a:endParaRPr lang="ru-RU" sz="2000" b="1" dirty="0"/>
          </a:p>
          <a:p>
            <a:endParaRPr lang="ru-RU" sz="2000" b="1" dirty="0" smtClean="0"/>
          </a:p>
          <a:p>
            <a:endParaRPr lang="ru-RU" sz="2000" b="1" dirty="0"/>
          </a:p>
          <a:p>
            <a:endParaRPr lang="ru-RU" sz="2000" b="1" dirty="0" smtClean="0"/>
          </a:p>
          <a:p>
            <a:endParaRPr lang="ru-RU" sz="2000" b="1" dirty="0"/>
          </a:p>
          <a:p>
            <a:endParaRPr lang="ru-RU" sz="2000" b="1" dirty="0" smtClean="0"/>
          </a:p>
          <a:p>
            <a:r>
              <a:rPr lang="ru-RU" sz="2000" b="1" dirty="0" smtClean="0"/>
              <a:t> -  Что  лишнее  в  каждом  </a:t>
            </a:r>
          </a:p>
          <a:p>
            <a:r>
              <a:rPr lang="ru-RU" sz="2000" b="1" dirty="0" smtClean="0"/>
              <a:t> ряду?</a:t>
            </a:r>
            <a:endParaRPr lang="ru-RU" sz="2000" b="1" dirty="0"/>
          </a:p>
          <a:p>
            <a:endParaRPr lang="ru-RU" sz="2000" b="1" dirty="0" smtClean="0"/>
          </a:p>
          <a:p>
            <a:endParaRPr lang="ru-RU" sz="2000" b="1" dirty="0"/>
          </a:p>
          <a:p>
            <a:endParaRPr lang="ru-RU" sz="2000" b="1" dirty="0" smtClean="0"/>
          </a:p>
          <a:p>
            <a:endParaRPr lang="ru-RU" sz="2000" b="1" dirty="0"/>
          </a:p>
          <a:p>
            <a:endParaRPr lang="ru-RU" sz="2000" b="1" dirty="0" smtClean="0"/>
          </a:p>
          <a:p>
            <a:endParaRPr lang="ru-RU" sz="2000" b="1" dirty="0"/>
          </a:p>
          <a:p>
            <a:endParaRPr lang="ru-RU" sz="2000" b="1" dirty="0" smtClean="0"/>
          </a:p>
          <a:p>
            <a:endParaRPr lang="ru-RU" sz="2000" b="1" dirty="0"/>
          </a:p>
          <a:p>
            <a:endParaRPr lang="ru-RU" sz="2000" b="1" dirty="0" smtClean="0"/>
          </a:p>
          <a:p>
            <a:endParaRPr lang="ru-RU" sz="2000" b="1" dirty="0"/>
          </a:p>
          <a:p>
            <a:endParaRPr lang="ru-RU" sz="2000" b="1" dirty="0" smtClean="0"/>
          </a:p>
          <a:p>
            <a:endParaRPr lang="ru-RU" sz="2000" b="1" dirty="0"/>
          </a:p>
        </p:txBody>
      </p:sp>
      <p:pic>
        <p:nvPicPr>
          <p:cNvPr id="2" name="Рисунок 1"/>
          <p:cNvPicPr>
            <a:picLocks noChangeAspect="1"/>
          </p:cNvPicPr>
          <p:nvPr/>
        </p:nvPicPr>
        <p:blipFill rotWithShape="1">
          <a:blip r:embed="rId4" cstate="email">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a:ext>
            </a:extLst>
          </a:blip>
          <a:srcRect/>
          <a:stretch/>
        </p:blipFill>
        <p:spPr>
          <a:xfrm>
            <a:off x="4274828" y="3068960"/>
            <a:ext cx="4173599" cy="1240923"/>
          </a:xfrm>
          <a:prstGeom prst="rect">
            <a:avLst/>
          </a:prstGeom>
          <a:ln w="28575">
            <a:solidFill>
              <a:srgbClr val="FF9900"/>
            </a:solidFill>
          </a:ln>
        </p:spPr>
      </p:pic>
      <p:pic>
        <p:nvPicPr>
          <p:cNvPr id="6" name="Рисунок 5"/>
          <p:cNvPicPr>
            <a:picLocks noChangeAspect="1"/>
          </p:cNvPicPr>
          <p:nvPr/>
        </p:nvPicPr>
        <p:blipFill rotWithShape="1">
          <a:blip r:embed="rId6" cstate="email">
            <a:extLst>
              <a:ext uri="{BEBA8EAE-BF5A-486C-A8C5-ECC9F3942E4B}">
                <a14:imgProps xmlns:a14="http://schemas.microsoft.com/office/drawing/2010/main">
                  <a14:imgLayer r:embed="rId7">
                    <a14:imgEffect>
                      <a14:brightnessContrast contrast="40000"/>
                    </a14:imgEffect>
                  </a14:imgLayer>
                </a14:imgProps>
              </a:ext>
              <a:ext uri="{28A0092B-C50C-407E-A947-70E740481C1C}">
                <a14:useLocalDpi xmlns:a14="http://schemas.microsoft.com/office/drawing/2010/main"/>
              </a:ext>
            </a:extLst>
          </a:blip>
          <a:srcRect/>
          <a:stretch/>
        </p:blipFill>
        <p:spPr>
          <a:xfrm>
            <a:off x="657660" y="764703"/>
            <a:ext cx="3356388" cy="1021976"/>
          </a:xfrm>
          <a:prstGeom prst="rect">
            <a:avLst/>
          </a:prstGeom>
          <a:ln w="28575">
            <a:solidFill>
              <a:srgbClr val="FF9900"/>
            </a:solidFill>
          </a:ln>
        </p:spPr>
      </p:pic>
      <p:pic>
        <p:nvPicPr>
          <p:cNvPr id="10" name="Рисунок 9"/>
          <p:cNvPicPr>
            <a:picLocks noChangeAspect="1"/>
          </p:cNvPicPr>
          <p:nvPr/>
        </p:nvPicPr>
        <p:blipFill rotWithShape="1">
          <a:blip r:embed="rId8" cstate="email">
            <a:extLst>
              <a:ext uri="{BEBA8EAE-BF5A-486C-A8C5-ECC9F3942E4B}">
                <a14:imgProps xmlns:a14="http://schemas.microsoft.com/office/drawing/2010/main">
                  <a14:imgLayer r:embed="rId9">
                    <a14:imgEffect>
                      <a14:brightnessContrast contrast="40000"/>
                    </a14:imgEffect>
                  </a14:imgLayer>
                </a14:imgProps>
              </a:ext>
              <a:ext uri="{28A0092B-C50C-407E-A947-70E740481C1C}">
                <a14:useLocalDpi xmlns:a14="http://schemas.microsoft.com/office/drawing/2010/main"/>
              </a:ext>
            </a:extLst>
          </a:blip>
          <a:srcRect/>
          <a:stretch/>
        </p:blipFill>
        <p:spPr>
          <a:xfrm>
            <a:off x="4258844" y="4437112"/>
            <a:ext cx="4173599" cy="1656184"/>
          </a:xfrm>
          <a:prstGeom prst="rect">
            <a:avLst/>
          </a:prstGeom>
          <a:ln w="28575">
            <a:solidFill>
              <a:srgbClr val="FF9900"/>
            </a:solidFill>
          </a:ln>
        </p:spPr>
      </p:pic>
      <p:pic>
        <p:nvPicPr>
          <p:cNvPr id="11" name="Рисунок 10"/>
          <p:cNvPicPr>
            <a:picLocks noChangeAspect="1"/>
          </p:cNvPicPr>
          <p:nvPr/>
        </p:nvPicPr>
        <p:blipFill rotWithShape="1">
          <a:blip r:embed="rId10" cstate="email">
            <a:extLst>
              <a:ext uri="{BEBA8EAE-BF5A-486C-A8C5-ECC9F3942E4B}">
                <a14:imgProps xmlns:a14="http://schemas.microsoft.com/office/drawing/2010/main">
                  <a14:imgLayer r:embed="rId11">
                    <a14:imgEffect>
                      <a14:brightnessContrast contrast="40000"/>
                    </a14:imgEffect>
                  </a14:imgLayer>
                </a14:imgProps>
              </a:ext>
              <a:ext uri="{28A0092B-C50C-407E-A947-70E740481C1C}">
                <a14:useLocalDpi xmlns:a14="http://schemas.microsoft.com/office/drawing/2010/main"/>
              </a:ext>
            </a:extLst>
          </a:blip>
          <a:srcRect/>
          <a:stretch/>
        </p:blipFill>
        <p:spPr>
          <a:xfrm>
            <a:off x="657660" y="1988840"/>
            <a:ext cx="3388659" cy="978039"/>
          </a:xfrm>
          <a:prstGeom prst="rect">
            <a:avLst/>
          </a:prstGeom>
          <a:ln w="28575">
            <a:solidFill>
              <a:srgbClr val="FF9900"/>
            </a:solidFill>
          </a:ln>
        </p:spPr>
      </p:pic>
      <p:pic>
        <p:nvPicPr>
          <p:cNvPr id="12" name="Picture 2"/>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5868144" y="764703"/>
            <a:ext cx="279357" cy="358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Прямая соединительная линия 8"/>
          <p:cNvCxnSpPr/>
          <p:nvPr/>
        </p:nvCxnSpPr>
        <p:spPr>
          <a:xfrm flipV="1">
            <a:off x="513189" y="2132856"/>
            <a:ext cx="8064896" cy="1556565"/>
          </a:xfrm>
          <a:prstGeom prst="line">
            <a:avLst/>
          </a:prstGeom>
          <a:ln w="19050"/>
        </p:spPr>
        <p:style>
          <a:lnRef idx="2">
            <a:schemeClr val="accent3"/>
          </a:lnRef>
          <a:fillRef idx="0">
            <a:schemeClr val="accent3"/>
          </a:fillRef>
          <a:effectRef idx="1">
            <a:schemeClr val="accent3"/>
          </a:effectRef>
          <a:fontRef idx="minor">
            <a:schemeClr val="tx1"/>
          </a:fontRef>
        </p:style>
      </p:cxnSp>
    </p:spTree>
    <p:extLst>
      <p:ext uri="{BB962C8B-B14F-4D97-AF65-F5344CB8AC3E}">
        <p14:creationId xmlns:p14="http://schemas.microsoft.com/office/powerpoint/2010/main" val="370170070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xEl>
                                              <p:pRg st="8" end="8"/>
                                            </p:txEl>
                                          </p:spTgt>
                                        </p:tgtEl>
                                        <p:attrNameLst>
                                          <p:attrName>style.visibility</p:attrName>
                                        </p:attrNameLst>
                                      </p:cBhvr>
                                      <p:to>
                                        <p:strVal val="visible"/>
                                      </p:to>
                                    </p:set>
                                    <p:animEffect transition="in" filter="fade">
                                      <p:cBhvr>
                                        <p:cTn id="14" dur="1000"/>
                                        <p:tgtEl>
                                          <p:spTgt spid="7">
                                            <p:txEl>
                                              <p:pRg st="8" end="8"/>
                                            </p:txEl>
                                          </p:spTgt>
                                        </p:tgtEl>
                                      </p:cBhvr>
                                    </p:animEffect>
                                    <p:anim calcmode="lin" valueType="num">
                                      <p:cBhvr>
                                        <p:cTn id="15" dur="1000" fill="hold"/>
                                        <p:tgtEl>
                                          <p:spTgt spid="7">
                                            <p:txEl>
                                              <p:pRg st="8" end="8"/>
                                            </p:txEl>
                                          </p:spTgt>
                                        </p:tgtEl>
                                        <p:attrNameLst>
                                          <p:attrName>ppt_x</p:attrName>
                                        </p:attrNameLst>
                                      </p:cBhvr>
                                      <p:tavLst>
                                        <p:tav tm="0">
                                          <p:val>
                                            <p:strVal val="#ppt_x"/>
                                          </p:val>
                                        </p:tav>
                                        <p:tav tm="100000">
                                          <p:val>
                                            <p:strVal val="#ppt_x"/>
                                          </p:val>
                                        </p:tav>
                                      </p:tavLst>
                                    </p:anim>
                                    <p:anim calcmode="lin" valueType="num">
                                      <p:cBhvr>
                                        <p:cTn id="16" dur="1000" fill="hold"/>
                                        <p:tgtEl>
                                          <p:spTgt spid="7">
                                            <p:txEl>
                                              <p:pRg st="8" end="8"/>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7">
                                            <p:txEl>
                                              <p:pRg st="9" end="9"/>
                                            </p:txEl>
                                          </p:spTgt>
                                        </p:tgtEl>
                                        <p:attrNameLst>
                                          <p:attrName>style.visibility</p:attrName>
                                        </p:attrNameLst>
                                      </p:cBhvr>
                                      <p:to>
                                        <p:strVal val="visible"/>
                                      </p:to>
                                    </p:set>
                                    <p:animEffect transition="in" filter="fade">
                                      <p:cBhvr>
                                        <p:cTn id="19" dur="1000"/>
                                        <p:tgtEl>
                                          <p:spTgt spid="7">
                                            <p:txEl>
                                              <p:pRg st="9" end="9"/>
                                            </p:txEl>
                                          </p:spTgt>
                                        </p:tgtEl>
                                      </p:cBhvr>
                                    </p:animEffect>
                                    <p:anim calcmode="lin" valueType="num">
                                      <p:cBhvr>
                                        <p:cTn id="20" dur="1000" fill="hold"/>
                                        <p:tgtEl>
                                          <p:spTgt spid="7">
                                            <p:txEl>
                                              <p:pRg st="9" end="9"/>
                                            </p:txEl>
                                          </p:spTgt>
                                        </p:tgtEl>
                                        <p:attrNameLst>
                                          <p:attrName>ppt_x</p:attrName>
                                        </p:attrNameLst>
                                      </p:cBhvr>
                                      <p:tavLst>
                                        <p:tav tm="0">
                                          <p:val>
                                            <p:strVal val="#ppt_x"/>
                                          </p:val>
                                        </p:tav>
                                        <p:tav tm="100000">
                                          <p:val>
                                            <p:strVal val="#ppt_x"/>
                                          </p:val>
                                        </p:tav>
                                      </p:tavLst>
                                    </p:anim>
                                    <p:anim calcmode="lin" valueType="num">
                                      <p:cBhvr>
                                        <p:cTn id="21" dur="1000" fill="hold"/>
                                        <p:tgtEl>
                                          <p:spTgt spid="7">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6" presetClass="entr" presetSubtype="37" fill="hold"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barn(outVertical)">
                                      <p:cBhvr>
                                        <p:cTn id="26" dur="500"/>
                                        <p:tgtEl>
                                          <p:spTgt spid="2"/>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37"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arn(outVertical)">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7">
                                            <p:txEl>
                                              <p:pRg st="17" end="17"/>
                                            </p:txEl>
                                          </p:spTgt>
                                        </p:tgtEl>
                                        <p:attrNameLst>
                                          <p:attrName>style.visibility</p:attrName>
                                        </p:attrNameLst>
                                      </p:cBhvr>
                                      <p:to>
                                        <p:strVal val="visible"/>
                                      </p:to>
                                    </p:set>
                                    <p:animEffect transition="in" filter="fade">
                                      <p:cBhvr>
                                        <p:cTn id="36" dur="1000"/>
                                        <p:tgtEl>
                                          <p:spTgt spid="7">
                                            <p:txEl>
                                              <p:pRg st="17" end="17"/>
                                            </p:txEl>
                                          </p:spTgt>
                                        </p:tgtEl>
                                      </p:cBhvr>
                                    </p:animEffect>
                                    <p:anim calcmode="lin" valueType="num">
                                      <p:cBhvr>
                                        <p:cTn id="37" dur="1000" fill="hold"/>
                                        <p:tgtEl>
                                          <p:spTgt spid="7">
                                            <p:txEl>
                                              <p:pRg st="17" end="17"/>
                                            </p:txEl>
                                          </p:spTgt>
                                        </p:tgtEl>
                                        <p:attrNameLst>
                                          <p:attrName>ppt_x</p:attrName>
                                        </p:attrNameLst>
                                      </p:cBhvr>
                                      <p:tavLst>
                                        <p:tav tm="0">
                                          <p:val>
                                            <p:strVal val="#ppt_x"/>
                                          </p:val>
                                        </p:tav>
                                        <p:tav tm="100000">
                                          <p:val>
                                            <p:strVal val="#ppt_x"/>
                                          </p:val>
                                        </p:tav>
                                      </p:tavLst>
                                    </p:anim>
                                    <p:anim calcmode="lin" valueType="num">
                                      <p:cBhvr>
                                        <p:cTn id="38" dur="1000" fill="hold"/>
                                        <p:tgtEl>
                                          <p:spTgt spid="7">
                                            <p:txEl>
                                              <p:pRg st="17" end="17"/>
                                            </p:txEl>
                                          </p:spTgt>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7">
                                            <p:txEl>
                                              <p:pRg st="18" end="18"/>
                                            </p:txEl>
                                          </p:spTgt>
                                        </p:tgtEl>
                                        <p:attrNameLst>
                                          <p:attrName>style.visibility</p:attrName>
                                        </p:attrNameLst>
                                      </p:cBhvr>
                                      <p:to>
                                        <p:strVal val="visible"/>
                                      </p:to>
                                    </p:set>
                                    <p:animEffect transition="in" filter="fade">
                                      <p:cBhvr>
                                        <p:cTn id="41" dur="1000"/>
                                        <p:tgtEl>
                                          <p:spTgt spid="7">
                                            <p:txEl>
                                              <p:pRg st="18" end="18"/>
                                            </p:txEl>
                                          </p:spTgt>
                                        </p:tgtEl>
                                      </p:cBhvr>
                                    </p:animEffect>
                                    <p:anim calcmode="lin" valueType="num">
                                      <p:cBhvr>
                                        <p:cTn id="42" dur="1000" fill="hold"/>
                                        <p:tgtEl>
                                          <p:spTgt spid="7">
                                            <p:txEl>
                                              <p:pRg st="18" end="18"/>
                                            </p:txEl>
                                          </p:spTgt>
                                        </p:tgtEl>
                                        <p:attrNameLst>
                                          <p:attrName>ppt_x</p:attrName>
                                        </p:attrNameLst>
                                      </p:cBhvr>
                                      <p:tavLst>
                                        <p:tav tm="0">
                                          <p:val>
                                            <p:strVal val="#ppt_x"/>
                                          </p:val>
                                        </p:tav>
                                        <p:tav tm="100000">
                                          <p:val>
                                            <p:strVal val="#ppt_x"/>
                                          </p:val>
                                        </p:tav>
                                      </p:tavLst>
                                    </p:anim>
                                    <p:anim calcmode="lin" valueType="num">
                                      <p:cBhvr>
                                        <p:cTn id="43" dur="1000" fill="hold"/>
                                        <p:tgtEl>
                                          <p:spTgt spid="7">
                                            <p:txEl>
                                              <p:pRg st="18" end="1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emai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a:stretch/>
        </p:blipFill>
        <p:spPr>
          <a:xfrm rot="16200000">
            <a:off x="1323873" y="-971257"/>
            <a:ext cx="6496256" cy="8784975"/>
          </a:xfrm>
          <a:prstGeom prst="rect">
            <a:avLst/>
          </a:prstGeom>
        </p:spPr>
      </p:pic>
      <p:sp>
        <p:nvSpPr>
          <p:cNvPr id="7" name="Прямоугольник 6"/>
          <p:cNvSpPr/>
          <p:nvPr/>
        </p:nvSpPr>
        <p:spPr>
          <a:xfrm>
            <a:off x="539552" y="620688"/>
            <a:ext cx="8064896" cy="56166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b="1" dirty="0" smtClean="0"/>
              <a:t> </a:t>
            </a:r>
          </a:p>
          <a:p>
            <a:r>
              <a:rPr lang="ru-RU" sz="2000" b="1" dirty="0" smtClean="0"/>
              <a:t>          - По  какому  принципу  разложили  фрукты  на  тарелки?</a:t>
            </a:r>
          </a:p>
          <a:p>
            <a:r>
              <a:rPr lang="ru-RU" sz="2000" b="1" dirty="0" smtClean="0"/>
              <a:t>        Подпиши  картинки.</a:t>
            </a:r>
          </a:p>
          <a:p>
            <a:endParaRPr lang="ru-RU" sz="2000" b="1" dirty="0"/>
          </a:p>
          <a:p>
            <a:endParaRPr lang="ru-RU" sz="2000" b="1" dirty="0"/>
          </a:p>
          <a:p>
            <a:endParaRPr lang="ru-RU" sz="2000" b="1" dirty="0" smtClean="0"/>
          </a:p>
          <a:p>
            <a:endParaRPr lang="ru-RU" sz="2000" b="1" dirty="0"/>
          </a:p>
          <a:p>
            <a:endParaRPr lang="ru-RU" sz="2000" b="1" dirty="0" smtClean="0"/>
          </a:p>
          <a:p>
            <a:endParaRPr lang="ru-RU" sz="2000" b="1" dirty="0"/>
          </a:p>
          <a:p>
            <a:r>
              <a:rPr lang="ru-RU" sz="2000" b="1" dirty="0" smtClean="0"/>
              <a:t>-  Подпиши  картинки,  используя  слова   «</a:t>
            </a:r>
            <a:r>
              <a:rPr lang="ru-RU" sz="2000" b="1" i="1" dirty="0" smtClean="0">
                <a:solidFill>
                  <a:srgbClr val="0033CC"/>
                </a:solidFill>
              </a:rPr>
              <a:t>больше</a:t>
            </a:r>
            <a:r>
              <a:rPr lang="ru-RU" sz="2000" b="1" dirty="0" smtClean="0"/>
              <a:t>»,</a:t>
            </a:r>
            <a:endParaRPr lang="ru-RU" sz="2000" b="1" dirty="0"/>
          </a:p>
          <a:p>
            <a:r>
              <a:rPr lang="ru-RU" sz="2000" b="1" dirty="0" smtClean="0"/>
              <a:t>  «</a:t>
            </a:r>
            <a:r>
              <a:rPr lang="ru-RU" sz="2000" b="1" i="1" dirty="0" smtClean="0">
                <a:solidFill>
                  <a:srgbClr val="0033CC"/>
                </a:solidFill>
              </a:rPr>
              <a:t>меньше</a:t>
            </a:r>
            <a:r>
              <a:rPr lang="ru-RU" sz="2000" b="1" dirty="0" smtClean="0"/>
              <a:t>»,  «</a:t>
            </a:r>
            <a:r>
              <a:rPr lang="ru-RU" sz="2000" b="1" i="1" dirty="0" smtClean="0">
                <a:solidFill>
                  <a:srgbClr val="0033CC"/>
                </a:solidFill>
              </a:rPr>
              <a:t>столько  же</a:t>
            </a:r>
            <a:r>
              <a:rPr lang="ru-RU" sz="2000" b="1" dirty="0" smtClean="0"/>
              <a:t>»  и  знак  </a:t>
            </a:r>
            <a:r>
              <a:rPr lang="ru-RU" sz="2000" b="1" i="1" dirty="0" smtClean="0">
                <a:solidFill>
                  <a:srgbClr val="0000FF"/>
                </a:solidFill>
              </a:rPr>
              <a:t>«равно»</a:t>
            </a:r>
            <a:r>
              <a:rPr lang="ru-RU" sz="2000" b="1" dirty="0" smtClean="0"/>
              <a:t>.</a:t>
            </a:r>
          </a:p>
          <a:p>
            <a:endParaRPr lang="ru-RU" sz="2000" b="1" dirty="0"/>
          </a:p>
          <a:p>
            <a:endParaRPr lang="ru-RU" sz="2000" b="1" dirty="0" smtClean="0"/>
          </a:p>
          <a:p>
            <a:endParaRPr lang="ru-RU" sz="2000" b="1" dirty="0"/>
          </a:p>
          <a:p>
            <a:endParaRPr lang="ru-RU" sz="2000" b="1" dirty="0" smtClean="0"/>
          </a:p>
          <a:p>
            <a:endParaRPr lang="ru-RU" sz="2000" b="1" dirty="0"/>
          </a:p>
          <a:p>
            <a:endParaRPr lang="ru-RU" sz="2000" b="1" dirty="0" smtClean="0"/>
          </a:p>
          <a:p>
            <a:endParaRPr lang="ru-RU" sz="2000" b="1" dirty="0"/>
          </a:p>
          <a:p>
            <a:r>
              <a:rPr lang="ru-RU" sz="2000" b="1" dirty="0" smtClean="0"/>
              <a:t> </a:t>
            </a:r>
            <a:endParaRPr lang="ru-RU" sz="2000" b="1" dirty="0"/>
          </a:p>
        </p:txBody>
      </p:sp>
      <p:pic>
        <p:nvPicPr>
          <p:cNvPr id="5" name="Рисунок 4"/>
          <p:cNvPicPr>
            <a:picLocks noChangeAspect="1"/>
          </p:cNvPicPr>
          <p:nvPr/>
        </p:nvPicPr>
        <p:blipFill rotWithShape="1">
          <a:blip r:embed="rId4" cstate="email">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a:ext>
            </a:extLst>
          </a:blip>
          <a:srcRect/>
          <a:stretch/>
        </p:blipFill>
        <p:spPr>
          <a:xfrm>
            <a:off x="6149962" y="3986999"/>
            <a:ext cx="1407384" cy="1148122"/>
          </a:xfrm>
          <a:prstGeom prst="rect">
            <a:avLst/>
          </a:prstGeom>
        </p:spPr>
      </p:pic>
      <p:pic>
        <p:nvPicPr>
          <p:cNvPr id="6" name="Рисунок 5"/>
          <p:cNvPicPr>
            <a:picLocks noChangeAspect="1"/>
          </p:cNvPicPr>
          <p:nvPr/>
        </p:nvPicPr>
        <p:blipFill rotWithShape="1">
          <a:blip r:embed="rId6" cstate="email">
            <a:extLst>
              <a:ext uri="{BEBA8EAE-BF5A-486C-A8C5-ECC9F3942E4B}">
                <a14:imgProps xmlns:a14="http://schemas.microsoft.com/office/drawing/2010/main">
                  <a14:imgLayer r:embed="rId7">
                    <a14:imgEffect>
                      <a14:brightnessContrast contrast="40000"/>
                    </a14:imgEffect>
                  </a14:imgLayer>
                </a14:imgProps>
              </a:ext>
              <a:ext uri="{28A0092B-C50C-407E-A947-70E740481C1C}">
                <a14:useLocalDpi xmlns:a14="http://schemas.microsoft.com/office/drawing/2010/main"/>
              </a:ext>
            </a:extLst>
          </a:blip>
          <a:srcRect/>
          <a:stretch/>
        </p:blipFill>
        <p:spPr>
          <a:xfrm>
            <a:off x="795633" y="1533952"/>
            <a:ext cx="1651299" cy="1312434"/>
          </a:xfrm>
          <a:prstGeom prst="rect">
            <a:avLst/>
          </a:prstGeom>
        </p:spPr>
      </p:pic>
      <p:pic>
        <p:nvPicPr>
          <p:cNvPr id="8" name="Picture 2"/>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83568" y="764703"/>
            <a:ext cx="279357" cy="358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Рисунок 8"/>
          <p:cNvPicPr>
            <a:picLocks noChangeAspect="1"/>
          </p:cNvPicPr>
          <p:nvPr/>
        </p:nvPicPr>
        <p:blipFill rotWithShape="1">
          <a:blip r:embed="rId9" cstate="email">
            <a:extLst>
              <a:ext uri="{BEBA8EAE-BF5A-486C-A8C5-ECC9F3942E4B}">
                <a14:imgProps xmlns:a14="http://schemas.microsoft.com/office/drawing/2010/main">
                  <a14:imgLayer r:embed="rId10">
                    <a14:imgEffect>
                      <a14:brightnessContrast contrast="40000"/>
                    </a14:imgEffect>
                  </a14:imgLayer>
                </a14:imgProps>
              </a:ext>
              <a:ext uri="{28A0092B-C50C-407E-A947-70E740481C1C}">
                <a14:useLocalDpi xmlns:a14="http://schemas.microsoft.com/office/drawing/2010/main"/>
              </a:ext>
            </a:extLst>
          </a:blip>
          <a:srcRect/>
          <a:stretch/>
        </p:blipFill>
        <p:spPr>
          <a:xfrm>
            <a:off x="3417152" y="3986999"/>
            <a:ext cx="1486824" cy="1148123"/>
          </a:xfrm>
          <a:prstGeom prst="rect">
            <a:avLst/>
          </a:prstGeom>
        </p:spPr>
      </p:pic>
      <p:pic>
        <p:nvPicPr>
          <p:cNvPr id="10" name="Рисунок 9"/>
          <p:cNvPicPr>
            <a:picLocks noChangeAspect="1"/>
          </p:cNvPicPr>
          <p:nvPr/>
        </p:nvPicPr>
        <p:blipFill rotWithShape="1">
          <a:blip r:embed="rId11" cstate="email">
            <a:extLst>
              <a:ext uri="{BEBA8EAE-BF5A-486C-A8C5-ECC9F3942E4B}">
                <a14:imgProps xmlns:a14="http://schemas.microsoft.com/office/drawing/2010/main">
                  <a14:imgLayer r:embed="rId12">
                    <a14:imgEffect>
                      <a14:brightnessContrast contrast="40000"/>
                    </a14:imgEffect>
                  </a14:imgLayer>
                </a14:imgProps>
              </a:ext>
              <a:ext uri="{28A0092B-C50C-407E-A947-70E740481C1C}">
                <a14:useLocalDpi xmlns:a14="http://schemas.microsoft.com/office/drawing/2010/main"/>
              </a:ext>
            </a:extLst>
          </a:blip>
          <a:srcRect/>
          <a:stretch/>
        </p:blipFill>
        <p:spPr>
          <a:xfrm>
            <a:off x="795633" y="4005064"/>
            <a:ext cx="1512168" cy="1183804"/>
          </a:xfrm>
          <a:prstGeom prst="rect">
            <a:avLst/>
          </a:prstGeom>
        </p:spPr>
      </p:pic>
      <p:pic>
        <p:nvPicPr>
          <p:cNvPr id="11" name="Рисунок 10"/>
          <p:cNvPicPr>
            <a:picLocks noChangeAspect="1"/>
          </p:cNvPicPr>
          <p:nvPr/>
        </p:nvPicPr>
        <p:blipFill rotWithShape="1">
          <a:blip r:embed="rId13" cstate="email">
            <a:extLst>
              <a:ext uri="{BEBA8EAE-BF5A-486C-A8C5-ECC9F3942E4B}">
                <a14:imgProps xmlns:a14="http://schemas.microsoft.com/office/drawing/2010/main">
                  <a14:imgLayer r:embed="rId14">
                    <a14:imgEffect>
                      <a14:brightnessContrast contrast="40000"/>
                    </a14:imgEffect>
                  </a14:imgLayer>
                </a14:imgProps>
              </a:ext>
              <a:ext uri="{28A0092B-C50C-407E-A947-70E740481C1C}">
                <a14:useLocalDpi xmlns:a14="http://schemas.microsoft.com/office/drawing/2010/main"/>
              </a:ext>
            </a:extLst>
          </a:blip>
          <a:srcRect/>
          <a:stretch/>
        </p:blipFill>
        <p:spPr>
          <a:xfrm>
            <a:off x="6028004" y="1581270"/>
            <a:ext cx="1651299" cy="1312434"/>
          </a:xfrm>
          <a:prstGeom prst="rect">
            <a:avLst/>
          </a:prstGeom>
        </p:spPr>
      </p:pic>
      <p:sp>
        <p:nvSpPr>
          <p:cNvPr id="12" name="Прямоугольник 11"/>
          <p:cNvSpPr/>
          <p:nvPr/>
        </p:nvSpPr>
        <p:spPr>
          <a:xfrm>
            <a:off x="3470915" y="2382106"/>
            <a:ext cx="1626866" cy="457200"/>
          </a:xfrm>
          <a:prstGeom prst="rect">
            <a:avLst/>
          </a:prstGeom>
          <a:noFill/>
          <a:ln w="28575">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 </a:t>
            </a:r>
            <a:r>
              <a:rPr lang="ru-RU" sz="2800" b="1" dirty="0" smtClean="0">
                <a:solidFill>
                  <a:srgbClr val="0033CC"/>
                </a:solidFill>
              </a:rPr>
              <a:t>1 + 2</a:t>
            </a:r>
            <a:endParaRPr lang="ru-RU" sz="2800" b="1" dirty="0">
              <a:solidFill>
                <a:srgbClr val="0033CC"/>
              </a:solidFill>
            </a:endParaRPr>
          </a:p>
        </p:txBody>
      </p:sp>
      <p:sp>
        <p:nvSpPr>
          <p:cNvPr id="13" name="Прямоугольник 12"/>
          <p:cNvSpPr/>
          <p:nvPr/>
        </p:nvSpPr>
        <p:spPr>
          <a:xfrm>
            <a:off x="3470915" y="1581270"/>
            <a:ext cx="1651299" cy="457200"/>
          </a:xfrm>
          <a:prstGeom prst="rect">
            <a:avLst/>
          </a:prstGeom>
          <a:noFill/>
          <a:ln w="28575">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 </a:t>
            </a:r>
            <a:r>
              <a:rPr lang="ru-RU" sz="2800" b="1" dirty="0" smtClean="0">
                <a:solidFill>
                  <a:srgbClr val="0033CC"/>
                </a:solidFill>
              </a:rPr>
              <a:t>2 + 1</a:t>
            </a:r>
            <a:endParaRPr lang="ru-RU" sz="2800" b="1" dirty="0">
              <a:solidFill>
                <a:srgbClr val="0033CC"/>
              </a:solidFill>
            </a:endParaRPr>
          </a:p>
        </p:txBody>
      </p:sp>
      <p:sp>
        <p:nvSpPr>
          <p:cNvPr id="14" name="Прямоугольник 13"/>
          <p:cNvSpPr/>
          <p:nvPr/>
        </p:nvSpPr>
        <p:spPr>
          <a:xfrm>
            <a:off x="582377" y="5688178"/>
            <a:ext cx="457200" cy="457200"/>
          </a:xfrm>
          <a:prstGeom prst="rect">
            <a:avLst/>
          </a:prstGeom>
          <a:noFill/>
          <a:ln>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 </a:t>
            </a:r>
            <a:r>
              <a:rPr lang="ru-RU" sz="2800" b="1" dirty="0" smtClean="0">
                <a:solidFill>
                  <a:srgbClr val="0033CC"/>
                </a:solidFill>
              </a:rPr>
              <a:t>1</a:t>
            </a:r>
            <a:endParaRPr lang="ru-RU" sz="2800" b="1" dirty="0">
              <a:solidFill>
                <a:srgbClr val="0033CC"/>
              </a:solidFill>
            </a:endParaRPr>
          </a:p>
        </p:txBody>
      </p:sp>
      <p:sp>
        <p:nvSpPr>
          <p:cNvPr id="15" name="Прямоугольник 14"/>
          <p:cNvSpPr/>
          <p:nvPr/>
        </p:nvSpPr>
        <p:spPr>
          <a:xfrm>
            <a:off x="3188552" y="5688178"/>
            <a:ext cx="457200" cy="457200"/>
          </a:xfrm>
          <a:prstGeom prst="rect">
            <a:avLst/>
          </a:prstGeom>
          <a:noFill/>
          <a:ln>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 </a:t>
            </a:r>
            <a:r>
              <a:rPr lang="ru-RU" sz="2800" b="1" dirty="0">
                <a:solidFill>
                  <a:srgbClr val="0033CC"/>
                </a:solidFill>
              </a:rPr>
              <a:t>2</a:t>
            </a:r>
          </a:p>
        </p:txBody>
      </p:sp>
      <p:sp>
        <p:nvSpPr>
          <p:cNvPr id="16" name="Прямоугольник 15"/>
          <p:cNvSpPr/>
          <p:nvPr/>
        </p:nvSpPr>
        <p:spPr>
          <a:xfrm>
            <a:off x="2683753" y="5688178"/>
            <a:ext cx="457200" cy="457200"/>
          </a:xfrm>
          <a:prstGeom prst="rect">
            <a:avLst/>
          </a:prstGeom>
          <a:noFill/>
          <a:ln>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 </a:t>
            </a:r>
            <a:r>
              <a:rPr lang="ru-RU" sz="2800" b="1" dirty="0">
                <a:solidFill>
                  <a:srgbClr val="0033CC"/>
                </a:solidFill>
              </a:rPr>
              <a:t>2</a:t>
            </a:r>
          </a:p>
        </p:txBody>
      </p:sp>
      <p:sp>
        <p:nvSpPr>
          <p:cNvPr id="17" name="Прямоугольник 16"/>
          <p:cNvSpPr/>
          <p:nvPr/>
        </p:nvSpPr>
        <p:spPr>
          <a:xfrm>
            <a:off x="2112710" y="5715108"/>
            <a:ext cx="457200" cy="457200"/>
          </a:xfrm>
          <a:prstGeom prst="rect">
            <a:avLst/>
          </a:prstGeom>
          <a:noFill/>
          <a:ln>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 </a:t>
            </a:r>
            <a:r>
              <a:rPr lang="ru-RU" sz="2800" b="1" dirty="0">
                <a:solidFill>
                  <a:srgbClr val="0033CC"/>
                </a:solidFill>
              </a:rPr>
              <a:t>2</a:t>
            </a:r>
          </a:p>
        </p:txBody>
      </p:sp>
      <p:sp>
        <p:nvSpPr>
          <p:cNvPr id="18" name="Прямоугольник 17"/>
          <p:cNvSpPr/>
          <p:nvPr/>
        </p:nvSpPr>
        <p:spPr>
          <a:xfrm>
            <a:off x="1596776" y="5688178"/>
            <a:ext cx="457200" cy="457200"/>
          </a:xfrm>
          <a:prstGeom prst="rect">
            <a:avLst/>
          </a:prstGeom>
          <a:noFill/>
          <a:ln>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 </a:t>
            </a:r>
            <a:r>
              <a:rPr lang="ru-RU" sz="2800" b="1" dirty="0" smtClean="0">
                <a:solidFill>
                  <a:srgbClr val="0033CC"/>
                </a:solidFill>
              </a:rPr>
              <a:t>1</a:t>
            </a:r>
            <a:endParaRPr lang="ru-RU" sz="2800" b="1" dirty="0">
              <a:solidFill>
                <a:srgbClr val="0033CC"/>
              </a:solidFill>
            </a:endParaRPr>
          </a:p>
        </p:txBody>
      </p:sp>
      <p:sp>
        <p:nvSpPr>
          <p:cNvPr id="19" name="Прямоугольник 18"/>
          <p:cNvSpPr/>
          <p:nvPr/>
        </p:nvSpPr>
        <p:spPr>
          <a:xfrm>
            <a:off x="1094517" y="5688178"/>
            <a:ext cx="457200" cy="457200"/>
          </a:xfrm>
          <a:prstGeom prst="rect">
            <a:avLst/>
          </a:prstGeom>
          <a:noFill/>
          <a:ln>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 </a:t>
            </a:r>
            <a:r>
              <a:rPr lang="ru-RU" sz="2800" b="1" dirty="0" smtClean="0">
                <a:solidFill>
                  <a:srgbClr val="0033CC"/>
                </a:solidFill>
              </a:rPr>
              <a:t>1</a:t>
            </a:r>
            <a:endParaRPr lang="ru-RU" sz="2800" b="1" dirty="0">
              <a:solidFill>
                <a:srgbClr val="0033CC"/>
              </a:solidFill>
            </a:endParaRPr>
          </a:p>
        </p:txBody>
      </p:sp>
      <p:sp>
        <p:nvSpPr>
          <p:cNvPr id="20" name="Прямоугольник 19"/>
          <p:cNvSpPr/>
          <p:nvPr/>
        </p:nvSpPr>
        <p:spPr>
          <a:xfrm>
            <a:off x="6444208" y="5661248"/>
            <a:ext cx="2041375" cy="457200"/>
          </a:xfrm>
          <a:prstGeom prst="rect">
            <a:avLst/>
          </a:prstGeom>
          <a:noFill/>
          <a:ln>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solidFill>
                  <a:srgbClr val="0033CC"/>
                </a:solidFill>
              </a:rPr>
              <a:t> </a:t>
            </a:r>
            <a:r>
              <a:rPr lang="ru-RU" sz="2400" b="1" dirty="0" smtClean="0">
                <a:solidFill>
                  <a:srgbClr val="0033CC"/>
                </a:solidFill>
              </a:rPr>
              <a:t>столько  же</a:t>
            </a:r>
            <a:endParaRPr lang="ru-RU" sz="2800" b="1" dirty="0">
              <a:solidFill>
                <a:srgbClr val="0033CC"/>
              </a:solidFill>
            </a:endParaRPr>
          </a:p>
        </p:txBody>
      </p:sp>
      <p:sp>
        <p:nvSpPr>
          <p:cNvPr id="22" name="Прямоугольник 21"/>
          <p:cNvSpPr/>
          <p:nvPr/>
        </p:nvSpPr>
        <p:spPr>
          <a:xfrm>
            <a:off x="3689154" y="5688178"/>
            <a:ext cx="1214822" cy="457200"/>
          </a:xfrm>
          <a:prstGeom prst="rect">
            <a:avLst/>
          </a:prstGeom>
          <a:noFill/>
          <a:ln>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0033CC"/>
                </a:solidFill>
              </a:rPr>
              <a:t>больше</a:t>
            </a:r>
            <a:endParaRPr lang="ru-RU" sz="2400" b="1" dirty="0">
              <a:solidFill>
                <a:srgbClr val="0033CC"/>
              </a:solidFill>
            </a:endParaRPr>
          </a:p>
        </p:txBody>
      </p:sp>
      <p:sp>
        <p:nvSpPr>
          <p:cNvPr id="23" name="Прямоугольник 22"/>
          <p:cNvSpPr/>
          <p:nvPr/>
        </p:nvSpPr>
        <p:spPr>
          <a:xfrm>
            <a:off x="8047358" y="5117288"/>
            <a:ext cx="457200" cy="457200"/>
          </a:xfrm>
          <a:prstGeom prst="rect">
            <a:avLst/>
          </a:prstGeom>
          <a:noFill/>
          <a:ln>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 </a:t>
            </a:r>
            <a:r>
              <a:rPr lang="ru-RU" sz="2800" b="1" dirty="0">
                <a:solidFill>
                  <a:srgbClr val="0033CC"/>
                </a:solidFill>
              </a:rPr>
              <a:t>=</a:t>
            </a:r>
          </a:p>
        </p:txBody>
      </p:sp>
      <p:cxnSp>
        <p:nvCxnSpPr>
          <p:cNvPr id="24" name="Прямая соединительная линия 23"/>
          <p:cNvCxnSpPr/>
          <p:nvPr/>
        </p:nvCxnSpPr>
        <p:spPr>
          <a:xfrm flipV="1">
            <a:off x="683568" y="3212976"/>
            <a:ext cx="7772166" cy="2"/>
          </a:xfrm>
          <a:prstGeom prst="line">
            <a:avLst/>
          </a:prstGeom>
          <a:ln w="19050"/>
        </p:spPr>
        <p:style>
          <a:lnRef idx="2">
            <a:schemeClr val="accent3"/>
          </a:lnRef>
          <a:fillRef idx="0">
            <a:schemeClr val="accent3"/>
          </a:fillRef>
          <a:effectRef idx="1">
            <a:schemeClr val="accent3"/>
          </a:effectRef>
          <a:fontRef idx="minor">
            <a:schemeClr val="tx1"/>
          </a:fontRef>
        </p:style>
      </p:cxnSp>
      <p:sp>
        <p:nvSpPr>
          <p:cNvPr id="2" name="Прямоугольник 1"/>
          <p:cNvSpPr/>
          <p:nvPr/>
        </p:nvSpPr>
        <p:spPr>
          <a:xfrm>
            <a:off x="582377" y="3246538"/>
            <a:ext cx="8022071" cy="28873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74986135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left)">
                                      <p:cBhvr>
                                        <p:cTn id="7" dur="500"/>
                                        <p:tgtEl>
                                          <p:spTgt spid="7">
                                            <p:txEl>
                                              <p:pRg st="1" end="1"/>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7">
                                            <p:txEl>
                                              <p:pRg st="2" end="2"/>
                                            </p:txEl>
                                          </p:spTgt>
                                        </p:tgtEl>
                                        <p:attrNameLst>
                                          <p:attrName>style.visibility</p:attrName>
                                        </p:attrNameLst>
                                      </p:cBhvr>
                                      <p:to>
                                        <p:strVal val="visible"/>
                                      </p:to>
                                    </p:set>
                                    <p:animEffect transition="in" filter="wipe(left)">
                                      <p:cBhvr>
                                        <p:cTn id="10" dur="500"/>
                                        <p:tgtEl>
                                          <p:spTgt spid="7">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5" presetClass="path" presetSubtype="0" accel="50000" decel="50000" fill="hold" grpId="0" nodeType="clickEffect">
                                  <p:stCondLst>
                                    <p:cond delay="0"/>
                                  </p:stCondLst>
                                  <p:childTnLst>
                                    <p:animMotion origin="layout" path="M 0 0 L -0.25 0 E" pathEditMode="relative" ptsTypes="">
                                      <p:cBhvr>
                                        <p:cTn id="14" dur="2000" fill="hold"/>
                                        <p:tgtEl>
                                          <p:spTgt spid="13"/>
                                        </p:tgtEl>
                                        <p:attrNameLst>
                                          <p:attrName>ppt_x</p:attrName>
                                          <p:attrName>ppt_y</p:attrName>
                                        </p:attrNameLst>
                                      </p:cBhvr>
                                    </p:animMotion>
                                  </p:childTnLst>
                                </p:cTn>
                              </p:par>
                            </p:childTnLst>
                          </p:cTn>
                        </p:par>
                      </p:childTnLst>
                    </p:cTn>
                  </p:par>
                  <p:par>
                    <p:cTn id="15" fill="hold">
                      <p:stCondLst>
                        <p:cond delay="indefinite"/>
                      </p:stCondLst>
                      <p:childTnLst>
                        <p:par>
                          <p:cTn id="16" fill="hold">
                            <p:stCondLst>
                              <p:cond delay="0"/>
                            </p:stCondLst>
                            <p:childTnLst>
                              <p:par>
                                <p:cTn id="17" presetID="63" presetClass="path" presetSubtype="0" accel="50000" decel="50000" fill="hold" grpId="0" nodeType="clickEffect">
                                  <p:stCondLst>
                                    <p:cond delay="0"/>
                                  </p:stCondLst>
                                  <p:childTnLst>
                                    <p:animMotion origin="layout" path="M 0 0 L 0.25 0 E" pathEditMode="relative" ptsTypes="">
                                      <p:cBhvr>
                                        <p:cTn id="18" dur="2000" fill="hold"/>
                                        <p:tgtEl>
                                          <p:spTgt spid="12"/>
                                        </p:tgtEl>
                                        <p:attrNameLst>
                                          <p:attrName>ppt_x</p:attrName>
                                          <p:attrName>ppt_y</p:attrName>
                                        </p:attrNameLst>
                                      </p:cBhvr>
                                    </p:animMotion>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0" nodeType="clickEffect">
                                  <p:stCondLst>
                                    <p:cond delay="0"/>
                                  </p:stCondLst>
                                  <p:childTnLst>
                                    <p:animEffect transition="out" filter="fade">
                                      <p:cBhvr>
                                        <p:cTn id="22" dur="500"/>
                                        <p:tgtEl>
                                          <p:spTgt spid="2"/>
                                        </p:tgtEl>
                                      </p:cBhvr>
                                    </p:animEffect>
                                    <p:set>
                                      <p:cBhvr>
                                        <p:cTn id="23" dur="1" fill="hold">
                                          <p:stCondLst>
                                            <p:cond delay="499"/>
                                          </p:stCondLst>
                                        </p:cTn>
                                        <p:tgtEl>
                                          <p:spTgt spid="2"/>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7">
                                            <p:txEl>
                                              <p:pRg st="9" end="9"/>
                                            </p:txEl>
                                          </p:spTgt>
                                        </p:tgtEl>
                                        <p:attrNameLst>
                                          <p:attrName>style.visibility</p:attrName>
                                        </p:attrNameLst>
                                      </p:cBhvr>
                                      <p:to>
                                        <p:strVal val="visible"/>
                                      </p:to>
                                    </p:set>
                                    <p:animEffect transition="in" filter="wipe(left)">
                                      <p:cBhvr>
                                        <p:cTn id="28" dur="500"/>
                                        <p:tgtEl>
                                          <p:spTgt spid="7">
                                            <p:txEl>
                                              <p:pRg st="9" end="9"/>
                                            </p:txEl>
                                          </p:spTgt>
                                        </p:tgtEl>
                                      </p:cBhvr>
                                    </p:animEffect>
                                  </p:childTnLst>
                                </p:cTn>
                              </p:par>
                              <p:par>
                                <p:cTn id="29" presetID="22" presetClass="entr" presetSubtype="8" fill="hold" nodeType="withEffect">
                                  <p:stCondLst>
                                    <p:cond delay="0"/>
                                  </p:stCondLst>
                                  <p:childTnLst>
                                    <p:set>
                                      <p:cBhvr>
                                        <p:cTn id="30" dur="1" fill="hold">
                                          <p:stCondLst>
                                            <p:cond delay="0"/>
                                          </p:stCondLst>
                                        </p:cTn>
                                        <p:tgtEl>
                                          <p:spTgt spid="7">
                                            <p:txEl>
                                              <p:pRg st="10" end="10"/>
                                            </p:txEl>
                                          </p:spTgt>
                                        </p:tgtEl>
                                        <p:attrNameLst>
                                          <p:attrName>style.visibility</p:attrName>
                                        </p:attrNameLst>
                                      </p:cBhvr>
                                      <p:to>
                                        <p:strVal val="visible"/>
                                      </p:to>
                                    </p:set>
                                    <p:animEffect transition="in" filter="wipe(left)">
                                      <p:cBhvr>
                                        <p:cTn id="31" dur="500"/>
                                        <p:tgtEl>
                                          <p:spTgt spid="7">
                                            <p:txEl>
                                              <p:pRg st="10" end="1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35" presetClass="path" presetSubtype="0" accel="50000" decel="50000" fill="hold" grpId="0" nodeType="clickEffect">
                                  <p:stCondLst>
                                    <p:cond delay="0"/>
                                  </p:stCondLst>
                                  <p:childTnLst>
                                    <p:animMotion origin="layout" path="M 3.61111E-6 4.76752E-6 L -0.16563 -0.16702 " pathEditMode="relative" rAng="0" ptsTypes="AA">
                                      <p:cBhvr>
                                        <p:cTn id="35" dur="2000" fill="hold"/>
                                        <p:tgtEl>
                                          <p:spTgt spid="17"/>
                                        </p:tgtEl>
                                        <p:attrNameLst>
                                          <p:attrName>ppt_x</p:attrName>
                                          <p:attrName>ppt_y</p:attrName>
                                        </p:attrNameLst>
                                      </p:cBhvr>
                                      <p:rCtr x="-8281" y="-8351"/>
                                    </p:animMotion>
                                  </p:childTnLst>
                                </p:cTn>
                              </p:par>
                            </p:childTnLst>
                          </p:cTn>
                        </p:par>
                      </p:childTnLst>
                    </p:cTn>
                  </p:par>
                  <p:par>
                    <p:cTn id="36" fill="hold">
                      <p:stCondLst>
                        <p:cond delay="indefinite"/>
                      </p:stCondLst>
                      <p:childTnLst>
                        <p:par>
                          <p:cTn id="37" fill="hold">
                            <p:stCondLst>
                              <p:cond delay="0"/>
                            </p:stCondLst>
                            <p:childTnLst>
                              <p:par>
                                <p:cTn id="38" presetID="35" presetClass="path" presetSubtype="0" accel="50000" decel="50000" fill="hold" grpId="0" nodeType="clickEffect">
                                  <p:stCondLst>
                                    <p:cond delay="0"/>
                                  </p:stCondLst>
                                  <p:childTnLst>
                                    <p:animMotion origin="layout" path="M 4.72222E-6 -2.77816E-6 L 0.16718 -0.16308 " pathEditMode="relative" rAng="0" ptsTypes="AA">
                                      <p:cBhvr>
                                        <p:cTn id="39" dur="2000" fill="hold"/>
                                        <p:tgtEl>
                                          <p:spTgt spid="14"/>
                                        </p:tgtEl>
                                        <p:attrNameLst>
                                          <p:attrName>ppt_x</p:attrName>
                                          <p:attrName>ppt_y</p:attrName>
                                        </p:attrNameLst>
                                      </p:cBhvr>
                                      <p:rCtr x="8351" y="-8166"/>
                                    </p:animMotion>
                                  </p:childTnLst>
                                </p:cTn>
                              </p:par>
                            </p:childTnLst>
                          </p:cTn>
                        </p:par>
                      </p:childTnLst>
                    </p:cTn>
                  </p:par>
                  <p:par>
                    <p:cTn id="40" fill="hold">
                      <p:stCondLst>
                        <p:cond delay="indefinite"/>
                      </p:stCondLst>
                      <p:childTnLst>
                        <p:par>
                          <p:cTn id="41" fill="hold">
                            <p:stCondLst>
                              <p:cond delay="0"/>
                            </p:stCondLst>
                            <p:childTnLst>
                              <p:par>
                                <p:cTn id="42" presetID="35" presetClass="path" presetSubtype="0" accel="50000" decel="50000" fill="hold" grpId="0" nodeType="clickEffect">
                                  <p:stCondLst>
                                    <p:cond delay="0"/>
                                  </p:stCondLst>
                                  <p:childTnLst>
                                    <p:animMotion origin="layout" path="M -2.77778E-7 -5.15845E-7 L -0.29132 -0.12607 " pathEditMode="relative" rAng="0" ptsTypes="AA">
                                      <p:cBhvr>
                                        <p:cTn id="43" dur="2000" fill="hold"/>
                                        <p:tgtEl>
                                          <p:spTgt spid="22"/>
                                        </p:tgtEl>
                                        <p:attrNameLst>
                                          <p:attrName>ppt_x</p:attrName>
                                          <p:attrName>ppt_y</p:attrName>
                                        </p:attrNameLst>
                                      </p:cBhvr>
                                      <p:rCtr x="-14566" y="-6315"/>
                                    </p:animMotion>
                                  </p:childTnLst>
                                </p:cTn>
                              </p:par>
                            </p:childTnLst>
                          </p:cTn>
                        </p:par>
                      </p:childTnLst>
                    </p:cTn>
                  </p:par>
                  <p:par>
                    <p:cTn id="44" fill="hold">
                      <p:stCondLst>
                        <p:cond delay="indefinite"/>
                      </p:stCondLst>
                      <p:childTnLst>
                        <p:par>
                          <p:cTn id="45" fill="hold">
                            <p:stCondLst>
                              <p:cond delay="0"/>
                            </p:stCondLst>
                            <p:childTnLst>
                              <p:par>
                                <p:cTn id="46" presetID="63" presetClass="path" presetSubtype="0" accel="50000" decel="50000" fill="hold" grpId="0" nodeType="clickEffect">
                                  <p:stCondLst>
                                    <p:cond delay="0"/>
                                  </p:stCondLst>
                                  <p:childTnLst>
                                    <p:animMotion origin="layout" path="M 1.94444E-6 -2.77816E-6 L 0.23732 -0.17372 " pathEditMode="relative" rAng="0" ptsTypes="AA">
                                      <p:cBhvr>
                                        <p:cTn id="47" dur="2000" fill="hold"/>
                                        <p:tgtEl>
                                          <p:spTgt spid="19"/>
                                        </p:tgtEl>
                                        <p:attrNameLst>
                                          <p:attrName>ppt_x</p:attrName>
                                          <p:attrName>ppt_y</p:attrName>
                                        </p:attrNameLst>
                                      </p:cBhvr>
                                      <p:rCtr x="11858" y="-8698"/>
                                    </p:animMotion>
                                  </p:childTnLst>
                                </p:cTn>
                              </p:par>
                            </p:childTnLst>
                          </p:cTn>
                        </p:par>
                      </p:childTnLst>
                    </p:cTn>
                  </p:par>
                  <p:par>
                    <p:cTn id="48" fill="hold">
                      <p:stCondLst>
                        <p:cond delay="indefinite"/>
                      </p:stCondLst>
                      <p:childTnLst>
                        <p:par>
                          <p:cTn id="49" fill="hold">
                            <p:stCondLst>
                              <p:cond delay="0"/>
                            </p:stCondLst>
                            <p:childTnLst>
                              <p:par>
                                <p:cTn id="50" presetID="63" presetClass="path" presetSubtype="0" accel="50000" decel="50000" fill="hold" grpId="0" nodeType="clickEffect">
                                  <p:stCondLst>
                                    <p:cond delay="0"/>
                                  </p:stCondLst>
                                  <p:childTnLst>
                                    <p:animMotion origin="layout" path="M -2.77778E-6 -2.77816E-6 L 0.33177 -0.17372 " pathEditMode="relative" rAng="0" ptsTypes="AA">
                                      <p:cBhvr>
                                        <p:cTn id="51" dur="2000" fill="hold"/>
                                        <p:tgtEl>
                                          <p:spTgt spid="18"/>
                                        </p:tgtEl>
                                        <p:attrNameLst>
                                          <p:attrName>ppt_x</p:attrName>
                                          <p:attrName>ppt_y</p:attrName>
                                        </p:attrNameLst>
                                      </p:cBhvr>
                                      <p:rCtr x="16580" y="-8698"/>
                                    </p:animMotion>
                                  </p:childTnLst>
                                </p:cTn>
                              </p:par>
                            </p:childTnLst>
                          </p:cTn>
                        </p:par>
                      </p:childTnLst>
                    </p:cTn>
                  </p:par>
                  <p:par>
                    <p:cTn id="52" fill="hold">
                      <p:stCondLst>
                        <p:cond delay="indefinite"/>
                      </p:stCondLst>
                      <p:childTnLst>
                        <p:par>
                          <p:cTn id="53" fill="hold">
                            <p:stCondLst>
                              <p:cond delay="0"/>
                            </p:stCondLst>
                            <p:childTnLst>
                              <p:par>
                                <p:cTn id="54" presetID="35" presetClass="path" presetSubtype="0" accel="50000" decel="50000" fill="hold" grpId="0" nodeType="clickEffect">
                                  <p:stCondLst>
                                    <p:cond delay="0"/>
                                  </p:stCondLst>
                                  <p:childTnLst>
                                    <p:animMotion origin="layout" path="M -4.72222E-6 2.72496E-6 L -0.45225 -0.03794 " pathEditMode="relative" rAng="0" ptsTypes="AA">
                                      <p:cBhvr>
                                        <p:cTn id="55" dur="2000" fill="hold"/>
                                        <p:tgtEl>
                                          <p:spTgt spid="23"/>
                                        </p:tgtEl>
                                        <p:attrNameLst>
                                          <p:attrName>ppt_x</p:attrName>
                                          <p:attrName>ppt_y</p:attrName>
                                        </p:attrNameLst>
                                      </p:cBhvr>
                                      <p:rCtr x="-22622" y="-1897"/>
                                    </p:animMotion>
                                  </p:childTnLst>
                                </p:cTn>
                              </p:par>
                            </p:childTnLst>
                          </p:cTn>
                        </p:par>
                      </p:childTnLst>
                    </p:cTn>
                  </p:par>
                  <p:par>
                    <p:cTn id="56" fill="hold">
                      <p:stCondLst>
                        <p:cond delay="indefinite"/>
                      </p:stCondLst>
                      <p:childTnLst>
                        <p:par>
                          <p:cTn id="57" fill="hold">
                            <p:stCondLst>
                              <p:cond delay="0"/>
                            </p:stCondLst>
                            <p:childTnLst>
                              <p:par>
                                <p:cTn id="58" presetID="63" presetClass="path" presetSubtype="0" accel="50000" decel="50000" fill="hold" grpId="0" nodeType="clickEffect">
                                  <p:stCondLst>
                                    <p:cond delay="0"/>
                                  </p:stCondLst>
                                  <p:childTnLst>
                                    <p:animMotion origin="layout" path="M 3.61111E-6 -2.77816E-6 L 0.35468 -0.17372 " pathEditMode="relative" rAng="0" ptsTypes="AA">
                                      <p:cBhvr>
                                        <p:cTn id="59" dur="2000" fill="hold"/>
                                        <p:tgtEl>
                                          <p:spTgt spid="16"/>
                                        </p:tgtEl>
                                        <p:attrNameLst>
                                          <p:attrName>ppt_x</p:attrName>
                                          <p:attrName>ppt_y</p:attrName>
                                        </p:attrNameLst>
                                      </p:cBhvr>
                                      <p:rCtr x="17726" y="-8698"/>
                                    </p:animMotion>
                                  </p:childTnLst>
                                </p:cTn>
                              </p:par>
                            </p:childTnLst>
                          </p:cTn>
                        </p:par>
                      </p:childTnLst>
                    </p:cTn>
                  </p:par>
                  <p:par>
                    <p:cTn id="60" fill="hold">
                      <p:stCondLst>
                        <p:cond delay="indefinite"/>
                      </p:stCondLst>
                      <p:childTnLst>
                        <p:par>
                          <p:cTn id="61" fill="hold">
                            <p:stCondLst>
                              <p:cond delay="0"/>
                            </p:stCondLst>
                            <p:childTnLst>
                              <p:par>
                                <p:cTn id="62" presetID="63" presetClass="path" presetSubtype="0" accel="50000" decel="50000" fill="hold" grpId="0" nodeType="clickEffect">
                                  <p:stCondLst>
                                    <p:cond delay="0"/>
                                  </p:stCondLst>
                                  <p:childTnLst>
                                    <p:animMotion origin="layout" path="M -4.72222E-6 -2.77816E-6 L 0.44914 -0.17372 " pathEditMode="relative" rAng="0" ptsTypes="AA">
                                      <p:cBhvr>
                                        <p:cTn id="63" dur="2000" fill="hold"/>
                                        <p:tgtEl>
                                          <p:spTgt spid="15"/>
                                        </p:tgtEl>
                                        <p:attrNameLst>
                                          <p:attrName>ppt_x</p:attrName>
                                          <p:attrName>ppt_y</p:attrName>
                                        </p:attrNameLst>
                                      </p:cBhvr>
                                      <p:rCtr x="22448" y="-8698"/>
                                    </p:animMotion>
                                  </p:childTnLst>
                                </p:cTn>
                              </p:par>
                            </p:childTnLst>
                          </p:cTn>
                        </p:par>
                      </p:childTnLst>
                    </p:cTn>
                  </p:par>
                  <p:par>
                    <p:cTn id="64" fill="hold">
                      <p:stCondLst>
                        <p:cond delay="indefinite"/>
                      </p:stCondLst>
                      <p:childTnLst>
                        <p:par>
                          <p:cTn id="65" fill="hold">
                            <p:stCondLst>
                              <p:cond delay="0"/>
                            </p:stCondLst>
                            <p:childTnLst>
                              <p:par>
                                <p:cTn id="66" presetID="64" presetClass="path" presetSubtype="0" accel="50000" decel="50000" fill="hold" grpId="0" nodeType="clickEffect">
                                  <p:stCondLst>
                                    <p:cond delay="0"/>
                                  </p:stCondLst>
                                  <p:childTnLst>
                                    <p:animMotion origin="layout" path="M 5.55556E-7 -3.23849E-7 L -0.06424 -0.10664 " pathEditMode="relative" rAng="0" ptsTypes="AA">
                                      <p:cBhvr>
                                        <p:cTn id="67" dur="2000" fill="hold"/>
                                        <p:tgtEl>
                                          <p:spTgt spid="20"/>
                                        </p:tgtEl>
                                        <p:attrNameLst>
                                          <p:attrName>ppt_x</p:attrName>
                                          <p:attrName>ppt_y</p:attrName>
                                        </p:attrNameLst>
                                      </p:cBhvr>
                                      <p:rCtr x="-3212" y="-534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animBg="1"/>
      <p:bldP spid="20" grpId="0" animBg="1"/>
      <p:bldP spid="22" grpId="0" animBg="1"/>
      <p:bldP spid="23" grpId="0" animBg="1"/>
      <p:bldP spid="2" grpId="0" animBg="1"/>
    </p:bldLst>
  </p:timing>
</p:sld>
</file>

<file path=ppt/theme/theme1.xml><?xml version="1.0" encoding="utf-8"?>
<a:theme xmlns:a="http://schemas.openxmlformats.org/drawingml/2006/main" name="Паркет">
  <a:themeElements>
    <a:clrScheme name="Литейная">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Обычная">
      <a:majorFont>
        <a:latin typeface="Tw Cen MT"/>
        <a:ea typeface=""/>
        <a:cs typeface=""/>
        <a:font script="Grek" typeface="Calibri"/>
        <a:font script="Cyrl" typeface="Calibri"/>
        <a:font script="Jpan" typeface="HG創英角ｺﾞｼｯｸUB"/>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創英角ｺﾞｼｯｸUB"/>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Паркет">
      <a:fillStyleLst>
        <a:solidFill>
          <a:schemeClr val="phClr"/>
        </a:solidFill>
        <a:gradFill rotWithShape="1">
          <a:gsLst>
            <a:gs pos="0">
              <a:schemeClr val="phClr">
                <a:tint val="79000"/>
                <a:satMod val="180000"/>
              </a:schemeClr>
            </a:gs>
            <a:gs pos="65000">
              <a:schemeClr val="phClr">
                <a:tint val="52000"/>
                <a:satMod val="250000"/>
              </a:schemeClr>
            </a:gs>
            <a:gs pos="100000">
              <a:schemeClr val="phClr">
                <a:tint val="29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15875" cap="flat" cmpd="sng" algn="ctr">
          <a:solidFill>
            <a:schemeClr val="phClr"/>
          </a:solidFill>
          <a:prstDash val="solid"/>
        </a:ln>
        <a:ln w="38100" cap="flat" cmpd="sng" algn="ctr">
          <a:solidFill>
            <a:schemeClr val="phClr"/>
          </a:solidFill>
          <a:prstDash val="solid"/>
        </a:ln>
      </a:lnStyleLst>
      <a:effectStyleLst>
        <a:effectStyle>
          <a:effectLst>
            <a:outerShdw blurRad="63500" dist="25400" dir="5400000" rotWithShape="0">
              <a:srgbClr val="000000">
                <a:alpha val="43000"/>
              </a:srgbClr>
            </a:outerShdw>
          </a:effectLst>
        </a:effectStyle>
        <a:effectStyle>
          <a:effectLst>
            <a:outerShdw blurRad="63500" dist="25400" dir="5400000" rotWithShape="0">
              <a:srgbClr val="000000">
                <a:alpha val="43000"/>
              </a:srgbClr>
            </a:outerShdw>
          </a:effectLst>
          <a:scene3d>
            <a:camera prst="orthographicFront">
              <a:rot lat="0" lon="0" rev="0"/>
            </a:camera>
            <a:lightRig rig="brightRoom" dir="t">
              <a:rot lat="0" lon="0" rev="8700000"/>
            </a:lightRig>
          </a:scene3d>
          <a:sp3d contourW="12700" prstMaterial="dkEdge">
            <a:bevelT w="0" h="0" prst="relaxedInset"/>
            <a:contourClr>
              <a:schemeClr val="phClr">
                <a:shade val="65000"/>
                <a:satMod val="150000"/>
              </a:schemeClr>
            </a:contourClr>
          </a:sp3d>
        </a:effectStyle>
        <a:effectStyle>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a:effectStyle>
      </a:effectStyleLst>
      <a:bgFillStyleLst>
        <a:solidFill>
          <a:schemeClr val="phClr"/>
        </a:solidFill>
        <a:gradFill rotWithShape="1">
          <a:gsLst>
            <a:gs pos="0">
              <a:schemeClr val="phClr">
                <a:tint val="85000"/>
                <a:shade val="95000"/>
                <a:satMod val="200000"/>
              </a:schemeClr>
            </a:gs>
            <a:gs pos="53000">
              <a:schemeClr val="phClr">
                <a:shade val="60000"/>
                <a:satMod val="220000"/>
              </a:schemeClr>
            </a:gs>
            <a:gs pos="100000">
              <a:schemeClr val="phClr">
                <a:shade val="45000"/>
                <a:satMod val="220000"/>
              </a:schemeClr>
            </a:gs>
          </a:gsLst>
          <a:lin ang="16200000" scaled="0"/>
        </a:gradFill>
        <a:gradFill rotWithShape="1">
          <a:gsLst>
            <a:gs pos="0">
              <a:schemeClr val="phClr">
                <a:tint val="83000"/>
                <a:shade val="97000"/>
                <a:satMod val="230000"/>
              </a:schemeClr>
            </a:gs>
            <a:gs pos="100000">
              <a:schemeClr val="phClr">
                <a:shade val="35000"/>
                <a:satMod val="250000"/>
              </a:schemeClr>
            </a:gs>
          </a:gsLst>
          <a:path path="circle">
            <a:fillToRect l="15000" t="50000" r="85000" b="6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Thatch</Template>
  <TotalTime>2307</TotalTime>
  <Words>886</Words>
  <Application>Microsoft Office PowerPoint</Application>
  <PresentationFormat>Экран (4:3)</PresentationFormat>
  <Paragraphs>485</Paragraphs>
  <Slides>21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21</vt:i4>
      </vt:variant>
    </vt:vector>
  </HeadingPairs>
  <TitlesOfParts>
    <vt:vector size="22" baseType="lpstr">
      <vt:lpstr>Паркет</vt:lpstr>
      <vt:lpstr>МАТЕМАТИКА для МАЛЫШЕЙ</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CtrlSoft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МАТЕМАТИКА для МАЛЫШЕЙ</dc:title>
  <dc:creator>Вера</dc:creator>
  <cp:lastModifiedBy>1 класс</cp:lastModifiedBy>
  <cp:revision>222</cp:revision>
  <dcterms:created xsi:type="dcterms:W3CDTF">2012-06-16T17:43:15Z</dcterms:created>
  <dcterms:modified xsi:type="dcterms:W3CDTF">2022-11-18T06:35:56Z</dcterms:modified>
</cp:coreProperties>
</file>