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74" r:id="rId5"/>
    <p:sldId id="259" r:id="rId6"/>
    <p:sldId id="269" r:id="rId7"/>
    <p:sldId id="268" r:id="rId8"/>
    <p:sldId id="271" r:id="rId9"/>
    <p:sldId id="267" r:id="rId10"/>
    <p:sldId id="266" r:id="rId11"/>
    <p:sldId id="265" r:id="rId12"/>
    <p:sldId id="264" r:id="rId13"/>
    <p:sldId id="272" r:id="rId14"/>
    <p:sldId id="263" r:id="rId15"/>
    <p:sldId id="262" r:id="rId16"/>
    <p:sldId id="261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008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509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9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813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471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631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334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553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635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3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20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1B3A8-4FC5-4CBD-AA08-58A2A19DE7DA}" type="datetimeFigureOut">
              <a:rPr lang="ru-RU" smtClean="0"/>
              <a:t>18.11.2022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EF483-81F3-4BBA-829F-F8A974788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06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62231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2201761" y="2967335"/>
            <a:ext cx="7788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«Загадочная»  география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785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62231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520179" y="2967335"/>
            <a:ext cx="111516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Есть невидимка: в дом не просится, </a:t>
            </a:r>
            <a:endParaRPr lang="ru-RU" sz="5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 </a:t>
            </a:r>
            <a:r>
              <a:rPr lang="ru-RU" sz="5400" b="1" dirty="0">
                <a:solidFill>
                  <a:srgbClr val="FF0000"/>
                </a:solidFill>
              </a:rPr>
              <a:t>прежде людей бежит, торопится</a:t>
            </a:r>
            <a:endParaRPr lang="ru-RU" sz="16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684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94" y="162233"/>
            <a:ext cx="11061290" cy="65482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 flipH="1">
            <a:off x="7387376" y="4813994"/>
            <a:ext cx="3172467" cy="92333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ВОЗДУХ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05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3" y="246497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2728451" y="1809317"/>
            <a:ext cx="8037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Носит бабка снежную шапку. </a:t>
            </a:r>
            <a:endParaRPr lang="ru-RU" sz="4800" b="1" dirty="0" smtClean="0">
              <a:solidFill>
                <a:srgbClr val="FF0000"/>
              </a:solidFill>
              <a:latin typeface="Helvetica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Каменные </a:t>
            </a:r>
            <a:r>
              <a:rPr lang="ru-RU" sz="4800" b="1" dirty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бока, </a:t>
            </a:r>
            <a:endParaRPr lang="ru-RU" sz="4800" b="1" dirty="0" smtClean="0">
              <a:solidFill>
                <a:srgbClr val="FF0000"/>
              </a:solidFill>
              <a:latin typeface="Helvetica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4800" b="1" dirty="0" smtClean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закутаны </a:t>
            </a:r>
            <a:r>
              <a:rPr lang="ru-RU" sz="4800" b="1" dirty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в облака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21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264" y="409370"/>
            <a:ext cx="1860755" cy="1325563"/>
          </a:xfrm>
          <a:solidFill>
            <a:srgbClr val="FFFF00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60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ГОРА</a:t>
            </a:r>
            <a:endParaRPr lang="ru-RU" sz="6000" b="1" dirty="0">
              <a:solidFill>
                <a:srgbClr val="00B05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729" y="409370"/>
            <a:ext cx="7846142" cy="61979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6002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2" y="55150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2710718" y="2967335"/>
            <a:ext cx="6770571" cy="2123658"/>
          </a:xfrm>
          <a:prstGeom prst="rect">
            <a:avLst/>
          </a:prstGeom>
          <a:solidFill>
            <a:srgbClr val="0070C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Один костёр весь </a:t>
            </a:r>
            <a:endParaRPr lang="ru-RU" sz="66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свет </a:t>
            </a:r>
            <a:r>
              <a:rPr lang="ru-RU" sz="6600" b="1" dirty="0">
                <a:solidFill>
                  <a:srgbClr val="FF0000"/>
                </a:solidFill>
              </a:rPr>
              <a:t>согревает. </a:t>
            </a:r>
            <a:endParaRPr lang="ru-RU" sz="239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664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813" y="722671"/>
            <a:ext cx="9070257" cy="5781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206477" y="1563329"/>
            <a:ext cx="2271252" cy="76944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СОЛНЦЕ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1086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62231"/>
            <a:ext cx="11946194" cy="6563033"/>
          </a:xfrm>
        </p:spPr>
      </p:pic>
      <p:sp>
        <p:nvSpPr>
          <p:cNvPr id="3" name="TextBox 2"/>
          <p:cNvSpPr txBox="1"/>
          <p:nvPr/>
        </p:nvSpPr>
        <p:spPr>
          <a:xfrm>
            <a:off x="1000434" y="884903"/>
            <a:ext cx="8173064" cy="378565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8000" b="1" dirty="0"/>
              <a:t>Среди гор </a:t>
            </a:r>
            <a:endParaRPr lang="ru-RU" sz="8000" b="1" dirty="0" smtClean="0"/>
          </a:p>
          <a:p>
            <a:r>
              <a:rPr lang="ru-RU" sz="8000" b="1" dirty="0" smtClean="0"/>
              <a:t>торопится </a:t>
            </a:r>
            <a:r>
              <a:rPr lang="ru-RU" sz="8000" b="1" dirty="0"/>
              <a:t>конь вороной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152534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458" y="117988"/>
            <a:ext cx="6209071" cy="645979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35974" y="2300748"/>
            <a:ext cx="2050025" cy="120032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Горная </a:t>
            </a:r>
          </a:p>
          <a:p>
            <a:r>
              <a:rPr lang="ru-RU" sz="3600" b="1" dirty="0" smtClean="0"/>
              <a:t>река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562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62231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1017639" y="1445030"/>
            <a:ext cx="9925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На всех садится, никого не боится</a:t>
            </a:r>
            <a:endParaRPr lang="ru-RU" sz="7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62231"/>
            <a:ext cx="11946194" cy="65630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89121" y="2967335"/>
            <a:ext cx="461376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СНЕГ</a:t>
            </a:r>
            <a:endParaRPr lang="ru-RU" sz="1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62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46" y="117002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2551472" y="1690688"/>
            <a:ext cx="82148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Сперва блеск,</a:t>
            </a:r>
          </a:p>
          <a:p>
            <a:r>
              <a:rPr lang="ru-RU" sz="6000" b="1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 за блеском треск, </a:t>
            </a:r>
          </a:p>
          <a:p>
            <a:r>
              <a:rPr lang="ru-RU" sz="6000" b="1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за треском плеск</a:t>
            </a:r>
            <a:endParaRPr lang="ru-RU" sz="6000" b="1" dirty="0"/>
          </a:p>
        </p:txBody>
      </p:sp>
      <p:pic>
        <p:nvPicPr>
          <p:cNvPr id="6" name="0186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44200" y="5817613"/>
            <a:ext cx="609600" cy="609600"/>
          </a:xfrm>
          <a:prstGeom prst="rect">
            <a:avLst/>
          </a:prstGeom>
        </p:spPr>
      </p:pic>
      <p:pic>
        <p:nvPicPr>
          <p:cNvPr id="7" name="KTe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15440" y="7691816"/>
            <a:ext cx="113538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8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5350067"/>
              </p:ext>
            </p:extLst>
          </p:nvPr>
        </p:nvGraphicFramePr>
        <p:xfrm>
          <a:off x="1" y="0"/>
          <a:ext cx="12192000" cy="6916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72466677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13685536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832742649"/>
                    </a:ext>
                  </a:extLst>
                </a:gridCol>
              </a:tblGrid>
              <a:tr h="855406">
                <a:tc>
                  <a:txBody>
                    <a:bodyPr/>
                    <a:lstStyle/>
                    <a:p>
                      <a:r>
                        <a:rPr lang="ru-RU" sz="5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Молния</a:t>
                      </a:r>
                      <a:endParaRPr lang="ru-RU" sz="5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5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Гром</a:t>
                      </a:r>
                      <a:endParaRPr lang="ru-RU" sz="5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5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Дождь</a:t>
                      </a:r>
                      <a:endParaRPr lang="ru-RU" sz="5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932231"/>
                  </a:ext>
                </a:extLst>
              </a:tr>
              <a:tr h="60025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85115694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87" y="870155"/>
            <a:ext cx="10840065" cy="620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8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6" y="162231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2133601" y="1690688"/>
            <a:ext cx="80594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Приходит по луже, </a:t>
            </a:r>
            <a:endParaRPr lang="ru-RU" sz="6600" b="1" dirty="0" smtClean="0">
              <a:solidFill>
                <a:srgbClr val="333333"/>
              </a:solidFill>
              <a:latin typeface="Helvetica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6600" b="1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уходит </a:t>
            </a:r>
            <a:r>
              <a:rPr lang="ru-RU" sz="6600" b="1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по стуже</a:t>
            </a:r>
            <a:endParaRPr lang="ru-RU" sz="6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57125" y="-2663805"/>
            <a:ext cx="6858000" cy="121856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78756" y="-2411194"/>
            <a:ext cx="6858000" cy="117500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57299" y="2967335"/>
            <a:ext cx="5277407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C000"/>
                </a:solidFill>
              </a:rPr>
              <a:t>ОСЕНЬ</a:t>
            </a:r>
            <a:endParaRPr lang="ru-RU" sz="138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72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3" y="128269"/>
            <a:ext cx="11946194" cy="6563033"/>
          </a:xfrm>
        </p:spPr>
      </p:pic>
      <p:sp>
        <p:nvSpPr>
          <p:cNvPr id="3" name="Прямоугольник 2"/>
          <p:cNvSpPr/>
          <p:nvPr/>
        </p:nvSpPr>
        <p:spPr>
          <a:xfrm>
            <a:off x="1828800" y="2967335"/>
            <a:ext cx="896701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Оглобли остались, </a:t>
            </a:r>
            <a:endParaRPr lang="ru-RU" sz="6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а </a:t>
            </a:r>
            <a:r>
              <a:rPr lang="ru-RU" sz="6000" b="1" dirty="0">
                <a:solidFill>
                  <a:srgbClr val="FF0000"/>
                </a:solidFill>
              </a:rPr>
              <a:t>дровни помчались</a:t>
            </a:r>
            <a:endParaRPr lang="ru-RU" sz="199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733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3" y="53488"/>
            <a:ext cx="11946194" cy="6563033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69097" cy="67888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27427" y="2967335"/>
            <a:ext cx="313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ЛЕДОХОД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817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831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828800" y="2967335"/>
            <a:ext cx="896701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Иди, иди, а конца не найдёшь</a:t>
            </a:r>
            <a:endParaRPr lang="ru-RU" sz="123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022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67" y="206476"/>
            <a:ext cx="11312013" cy="62975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1548580" y="4813992"/>
            <a:ext cx="3244646" cy="9233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F0"/>
                </a:solidFill>
              </a:rPr>
              <a:t>Земля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3566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93</Words>
  <Application>Microsoft Office PowerPoint</Application>
  <PresentationFormat>Широкоэкранный</PresentationFormat>
  <Paragraphs>31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Helvetica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ГОРА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*</dc:creator>
  <cp:lastModifiedBy>*</cp:lastModifiedBy>
  <cp:revision>23</cp:revision>
  <dcterms:created xsi:type="dcterms:W3CDTF">2022-11-05T08:14:11Z</dcterms:created>
  <dcterms:modified xsi:type="dcterms:W3CDTF">2022-11-18T09:03:31Z</dcterms:modified>
</cp:coreProperties>
</file>