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5" r:id="rId11"/>
    <p:sldId id="266" r:id="rId12"/>
    <p:sldId id="270" r:id="rId13"/>
    <p:sldId id="268" r:id="rId14"/>
    <p:sldId id="269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4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fa7937f0c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fa7937f0c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fa7937f0c3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fa7937f0c3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a7937f0c3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fa7937f0c3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fa7937f0c3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fa7937f0c3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a7937f0c3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a7937f0c3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a7937f0c3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fa7937f0c3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fa7937f0c3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fa7937f0c3_0_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fa7937f0c3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fa7937f0c3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fa7937f0c3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fa7937f0c3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fa7937f0c3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fa7937f0c3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fa7937f0c3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fa7937f0c3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fa7937f0c3_0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fa7937f0c3_0_1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fa7937f0c3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fa7937f0c3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00175" y="131900"/>
            <a:ext cx="3498475" cy="481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latin typeface="+mj-lt"/>
              </a:rPr>
              <a:t>Дом-музей К.Л.Хетагурова, г.Владикавказ</a:t>
            </a:r>
            <a:endParaRPr lang="ru-RU" dirty="0">
              <a:latin typeface="+mj-lt"/>
            </a:endParaRPr>
          </a:p>
        </p:txBody>
      </p:sp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57" y="1580225"/>
            <a:ext cx="4147351" cy="3110513"/>
          </a:xfrm>
          <a:prstGeom prst="rect">
            <a:avLst/>
          </a:prstGeom>
        </p:spPr>
      </p:pic>
      <p:pic>
        <p:nvPicPr>
          <p:cNvPr id="6" name="Рисунок 5" descr="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862" y="1171852"/>
            <a:ext cx="4462707" cy="3053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5"/>
          <p:cNvSpPr txBox="1">
            <a:spLocks noGrp="1"/>
          </p:cNvSpPr>
          <p:nvPr>
            <p:ph type="body" idx="1"/>
          </p:nvPr>
        </p:nvSpPr>
        <p:spPr>
          <a:xfrm>
            <a:off x="142043" y="-142042"/>
            <a:ext cx="7733400" cy="465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Хочу, чтоб не были вы в жизни торгашами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Душой и совестью, свободой и умом;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Чтоб друг на друга вы смотрели не врагами,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 каждый бы искал сочувствия в другом.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Хочу, чтоб заповедь вы помнили Христову: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«Любите ближнего, как самого себя».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Ищу готового пойти с ним на Голгофу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605" b="1" i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блага родины, страдая и любя...</a:t>
            </a:r>
            <a:endParaRPr sz="2605" b="1" i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ctrTitle"/>
          </p:nvPr>
        </p:nvSpPr>
        <p:spPr>
          <a:xfrm>
            <a:off x="2070158" y="3342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Коста Леванович Хетагуров </a:t>
            </a:r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1"/>
          </p:nvPr>
        </p:nvSpPr>
        <p:spPr>
          <a:xfrm>
            <a:off x="3685450" y="4131000"/>
            <a:ext cx="51909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dk1"/>
                </a:solidFill>
              </a:rPr>
              <a:t>3.10.1859- 19.03.1906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875" y="483550"/>
            <a:ext cx="3378451" cy="422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subTitle" idx="1"/>
          </p:nvPr>
        </p:nvSpPr>
        <p:spPr>
          <a:xfrm>
            <a:off x="623400" y="43947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Горное село Нар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6050" y="188200"/>
            <a:ext cx="6382300" cy="425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>
            <a:spLocks noGrp="1"/>
          </p:cNvSpPr>
          <p:nvPr>
            <p:ph type="subTitle" idx="1"/>
          </p:nvPr>
        </p:nvSpPr>
        <p:spPr>
          <a:xfrm>
            <a:off x="421600" y="42849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Ставропольская мужская гимназия, 19 век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8" name="Google Shape;7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4475" y="51300"/>
            <a:ext cx="7414851" cy="417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>
            <a:spLocks noGrp="1"/>
          </p:cNvSpPr>
          <p:nvPr>
            <p:ph type="subTitle" idx="1"/>
          </p:nvPr>
        </p:nvSpPr>
        <p:spPr>
          <a:xfrm>
            <a:off x="494875" y="44167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Тоже здание, наше время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4" name="Google Shape;8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3475" y="95250"/>
            <a:ext cx="6623551" cy="419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>
            <a:spLocks noGrp="1"/>
          </p:cNvSpPr>
          <p:nvPr>
            <p:ph type="subTitle" idx="1"/>
          </p:nvPr>
        </p:nvSpPr>
        <p:spPr>
          <a:xfrm>
            <a:off x="260400" y="446027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Петербургская академия художеств</a:t>
            </a:r>
            <a:endParaRPr/>
          </a:p>
        </p:txBody>
      </p:sp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2175" y="102575"/>
            <a:ext cx="6731500" cy="441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subTitle" idx="1"/>
          </p:nvPr>
        </p:nvSpPr>
        <p:spPr>
          <a:xfrm>
            <a:off x="4344875" y="1223600"/>
            <a:ext cx="4487400" cy="240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«Святая </a:t>
            </a:r>
            <a:r>
              <a:rPr lang="ru" dirty="0"/>
              <a:t>равноапостольная Нина,просветительница </a:t>
            </a:r>
            <a:r>
              <a:rPr lang="ru" dirty="0" smtClean="0"/>
              <a:t>Грузии»</a:t>
            </a:r>
            <a:endParaRPr dirty="0"/>
          </a:p>
        </p:txBody>
      </p:sp>
      <p:pic>
        <p:nvPicPr>
          <p:cNvPr id="96" name="Google Shape;9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9163" y="58600"/>
            <a:ext cx="38576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98</Words>
  <Application>Microsoft Office PowerPoint</Application>
  <PresentationFormat>Экран (16:9)</PresentationFormat>
  <Paragraphs>17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Simple Light</vt:lpstr>
      <vt:lpstr>Слайд 1</vt:lpstr>
      <vt:lpstr>Коста Леванович Хетагуров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Дом-музей К.Л.Хетагурова, г.Владикавказ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RePack by SPecialiST</cp:lastModifiedBy>
  <cp:revision>9</cp:revision>
  <dcterms:modified xsi:type="dcterms:W3CDTF">2021-12-07T08:01:14Z</dcterms:modified>
</cp:coreProperties>
</file>