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429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800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368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746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484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759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822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976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39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551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00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51AE3-C236-4CB6-8681-5629462F74E4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2B2E6-21BE-4E97-924B-DED01A7EE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07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89018" y="637310"/>
            <a:ext cx="9144000" cy="568036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дошкольное образовательное учреждение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5» г. Пласта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89019" y="2064327"/>
            <a:ext cx="9282545" cy="4267200"/>
          </a:xfrm>
        </p:spPr>
        <p:txBody>
          <a:bodyPr>
            <a:normAutofit fontScale="92500" lnSpcReduction="10000"/>
          </a:bodyPr>
          <a:lstStyle/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среднего дошкольного возраста</a:t>
            </a:r>
          </a:p>
          <a:p>
            <a:r>
              <a:rPr lang="ru-RU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в страну ПДД»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 </a:t>
            </a:r>
          </a:p>
          <a:p>
            <a:pPr algn="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Муравьева Т. Н.</a:t>
            </a: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27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720436"/>
            <a:ext cx="10044543" cy="581890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развитие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«Внимание, дорога!», «Пешеходный переход»,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«Ваш друг,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светофорчик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«Запрещающие знаки»,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«Специальный транспорт», «Для чего нужны дорожные знаки».                                                             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литературы: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В.Клименко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«Происшествия с игрушками».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Волкова «Про правила дорожного движения».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Хурманек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«Перекрёсток».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Михалков «Три чудесных цвета».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Иришин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«Прогулка по городу».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Иванов «Как неразлучные друзья дорогу переходили».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 Житков «Светофор».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рассказов: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я ходил по улице города», «Моя улица».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Загадывание загадок о знаках, о транспорте.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01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5398507" cy="831273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Физкультурный досуг 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«Праздник в стране «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Светофория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16291" y="1094509"/>
            <a:ext cx="886690" cy="76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750" y="249382"/>
            <a:ext cx="4565793" cy="3424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534" y="2236372"/>
            <a:ext cx="5186759" cy="3890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6848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36182" y="1274618"/>
            <a:ext cx="1302327" cy="7827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352" y="236658"/>
            <a:ext cx="5111103" cy="38333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85462" y="2300503"/>
            <a:ext cx="1958829" cy="128154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655" y="2129266"/>
            <a:ext cx="4961152" cy="3720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5949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1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8544" y="1565564"/>
            <a:ext cx="1432357" cy="8001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12472" y="2590800"/>
            <a:ext cx="809625" cy="11445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563" y="631536"/>
            <a:ext cx="4287982" cy="57173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478982" y="2842058"/>
            <a:ext cx="1837315" cy="11738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756" y="2161310"/>
            <a:ext cx="5519882" cy="4139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5934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0691" y="1371600"/>
            <a:ext cx="2361334" cy="685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81200" y="2840182"/>
            <a:ext cx="2507673" cy="14962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014" y="707351"/>
            <a:ext cx="3199247" cy="4265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025" y="2915060"/>
            <a:ext cx="2677630" cy="37360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9171708" y="2438400"/>
            <a:ext cx="2183679" cy="175952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Объект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036" y="568902"/>
            <a:ext cx="4020063" cy="5360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5391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9309" y="0"/>
            <a:ext cx="3372716" cy="2951017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ыставка художественного творчества 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«Правила дорожные детям знать положено»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78888" y="2759219"/>
            <a:ext cx="1031298" cy="16017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946" y="1858388"/>
            <a:ext cx="3266253" cy="4351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025" y="227516"/>
            <a:ext cx="3631334" cy="27235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667" y="3286470"/>
            <a:ext cx="4314769" cy="3236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4401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144983" y="2064327"/>
            <a:ext cx="969818" cy="81741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057" y="2969038"/>
            <a:ext cx="2669310" cy="3559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3449783" y="3643745"/>
            <a:ext cx="110836" cy="221673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044" y="3109754"/>
            <a:ext cx="2563773" cy="3418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11" y="497288"/>
            <a:ext cx="2539613" cy="3386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605" y="479268"/>
            <a:ext cx="2785245" cy="3787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9084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3382" y="1620981"/>
            <a:ext cx="3311235" cy="2618509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Коллективная работа «Правила дорожные детям знать положено»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38096" y="2057400"/>
            <a:ext cx="1543916" cy="143394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645" y="1004724"/>
            <a:ext cx="6464733" cy="4848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0743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7344" y="609599"/>
            <a:ext cx="10030692" cy="58050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Педагогический проект для детей среднего дошкольного возраста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«Путешествие в страну ПДД»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познавательный, информационный, краткосрочный.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времени проведения: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неделя.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неделя ноября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участников: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средней группы, воспитатель, родители, физинструктор.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62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365124"/>
            <a:ext cx="9809018" cy="6492875"/>
          </a:xfrm>
        </p:spPr>
        <p:txBody>
          <a:bodyPr>
            <a:normAutofit fontScale="90000"/>
          </a:bodyPr>
          <a:lstStyle/>
          <a:p>
            <a:pPr indent="457200"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посвящен актуальной проблеме – обучению детей дошкольного возраста правилам дорожного движения. Все мы живем в обществе, где надо соблюдать определенные нормы и правила поведения в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–транспортной обстановке. Зачастую виновниками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–транспортных происшествий являются сами дети, которые играют вблизи дорог, переходят улицу в неположенных местах, неправильно входят в транспортные средства и выходят их них. Приводят к этому элементарное незнание правил дорожного движения и безучастное отношение взрослых к поведению детей на проезжей части. У детей отсутствует защитная психологическая реакция на дорожную обстановку, которая свойственна взрослым. Они еще не умеют в должной степени управлять своим поведением.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25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0364" y="365125"/>
            <a:ext cx="9483436" cy="53983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постоянно открывать что-то новое, непосредственность часто ставят их перед реальными опасностями в быстро меняющейся дорожной обстановке. Вот почему с самого раннего возраста необходимо учить детей безопасному поведению на улицах, дорогах, в транспорте и правилам дорожного движения. В этом обязательно должны принимать участие и родители, и дошкольные учреждения.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20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782" y="365124"/>
            <a:ext cx="9428018" cy="553691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познакомить детей с правилами дорожного движения.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расширять знания детей о дорожных знаках;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закреплять знания о транспорте и специальном транспорте;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закрепить знания детей о правилах дорожного движения, светофоре;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научить выполнять правила дорожного движения;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активного словаря по теме.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92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65124"/>
            <a:ext cx="9525000" cy="649287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семьёй: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Познакомить родителей и привлечь к участию в проекте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Оформление родительского уголка по теме проекта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Чтение художественной литературы по данной теме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Консультации для родителей: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«Ребёнок на улице города»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«Маленький пешеход»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«Правила ПДД»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«Дорога домой»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«Пример для малыша»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«Дорога в детский сад»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32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2654" y="554181"/>
            <a:ext cx="10127673" cy="644236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 проектной деятельности: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художественного творчества по теме проекта.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Подготовительный: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темы, цели и задач педагогического проекта. Работа с методическим материалом, художественной литературой по данной теме. Составление комплексно-тематического плана, подбор дидактических игр, иллюстративного материала. Вовлечение родителей в проектную деятельность.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педагогического проекта «Путешествие в страну ПДД».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проекта: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выставки художественного творчества по теме проекта;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Физкультурный досуг «Праздник в стране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17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6508" y="900545"/>
            <a:ext cx="9497291" cy="56249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 – тематическое планирование:</a:t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</a:t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уличным движением, пешеходным переходом, за «специальным транспортом». Рассматривание иллюстраций по ПДД.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НОД: «В гостях у </a:t>
            </a:r>
            <a:r>
              <a:rPr lang="ru-RU" sz="2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Светофорчика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«Внимание, дорожные знаки».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на ближайшую улицу.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 – эстетическое развитие</a:t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Коллективная аппликация «Правила дорожные детям знать положено».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08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1090" y="365125"/>
            <a:ext cx="9552709" cy="567545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 коммуникативное развитие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игры: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«Автомобилисты», «Дорога домой», «Наша улица».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«Красный, жёлтый, зелёный», «Угадай по описанию»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«Чудо знаки», «Разложи правильно», лото «Дорожные знаки».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развитие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«Цветные автомобили», «Стоп!», «Красный, желтый, зеленый», «Воробушки и кот»,  «Таксисты».                                           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Физкультурный досуг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«Праздник в стране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59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122</Words>
  <Application>Microsoft Office PowerPoint</Application>
  <PresentationFormat>Широкоэкранный</PresentationFormat>
  <Paragraphs>24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Муниципальное казённое дошкольное образовательное учреждение  «Детский сад № 5» г. Пласта</vt:lpstr>
      <vt:lpstr>       Педагогический проект для детей среднего дошкольного возраста                                   «Путешествие в страну ПДД» Тип проекта: познавательный, информационный, краткосрочный. По времени проведения: 1 неделя.  Срок реализации: 1 неделя ноября  Состав участников: групповой. Участники проекта: дети средней группы, воспитатель, родители, физинструктор.  </vt:lpstr>
      <vt:lpstr>Актуальность: Проект посвящен актуальной проблеме – обучению детей дошкольного возраста правилам дорожного движения. Все мы живем в обществе, где надо соблюдать определенные нормы и правила поведения в дорожно–транспортной обстановке. Зачастую виновниками дорожно–транспортных происшествий являются сами дети, которые играют вблизи дорог, переходят улицу в неположенных местах, неправильно входят в транспортные средства и выходят их них. Приводят к этому элементарное незнание правил дорожного движения и безучастное отношение взрослых к поведению детей на проезжей части. У детей отсутствует защитная психологическая реакция на дорожную обстановку, которая свойственна взрослым. Они еще не умеют в должной степени управлять своим поведением. </vt:lpstr>
      <vt:lpstr>Желание постоянно открывать что-то новое, непосредственность часто ставят их перед реальными опасностями в быстро меняющейся дорожной обстановке. Вот почему с самого раннего возраста необходимо учить детей безопасному поведению на улицах, дорогах, в транспорте и правилам дорожного движения. В этом обязательно должны принимать участие и родители, и дошкольные учреждения.</vt:lpstr>
      <vt:lpstr>Цель проекта:  познакомить детей с правилами дорожного движения. Задачи проекта:  - расширять знания детей о дорожных знаках; - закреплять знания о транспорте и специальном транспорте; - закрепить знания детей о правилах дорожного движения, светофоре; - научить выполнять правила дорожного движения; - развитие активного словаря по теме. </vt:lpstr>
      <vt:lpstr>Взаимодействие с семьёй: 1. Познакомить родителей и привлечь к участию в проекте 2. Оформление родительского уголка по теме проекта 3. Чтение художественной литературы по данной теме 4. Консультации для родителей:  «Ребёнок на улице города» «Маленький пешеход» «Правила ПДД» «Дорога домой» «Пример для малыша» «Дорога в детский сад» </vt:lpstr>
      <vt:lpstr> Продукт проектной деятельности: Выставка художественного творчества по теме проекта. Этапы проекта: Подготовительный:  Постановка темы, цели и задач педагогического проекта. Работа с методическим материалом, художественной литературой по данной теме. Составление комплексно-тематического плана, подбор дидактических игр, иллюстративного материала. Вовлечение родителей в проектную деятельность. Практический:  Реализация педагогического проекта «Путешествие в страну ПДД». Результат проекта: - Создание выставки художественного творчества по теме проекта; - Физкультурный досуг «Праздник в стране Светофория».   </vt:lpstr>
      <vt:lpstr>Комплексно – тематическое планирование: Познавательное развитие Наблюдение за уличным движением, пешеходным переходом, за «специальным транспортом». Рассматривание иллюстраций по ПДД. НОД: «В гостях у Светофорчика», «Внимание, дорожные знаки». Экскурсия на ближайшую улицу. Художественно – эстетическое развитие Коллективная аппликация «Правила дорожные детям знать положено».   </vt:lpstr>
      <vt:lpstr>Социально – коммуникативное развитие Сюжетно-ролевые игры: «Автомобилисты», «Дорога домой», «Наша улица». Дидактические игры: «Красный, жёлтый, зелёный», «Угадай по описанию» «Чудо знаки», «Разложи правильно», лото «Дорожные знаки». Физическое развитие Подвижные игры: «Цветные автомобили», «Стоп!», «Красный, желтый, зеленый», «Воробушки и кот»,  «Таксисты».                                                                Физкультурный досуг «Праздник в стране Светофория».</vt:lpstr>
      <vt:lpstr>Речевое развитие Беседы: «Внимание, дорога!», «Пешеходный переход», «Ваш друг, светофорчик», «Запрещающие знаки», «Специальный транспорт», «Для чего нужны дорожные знаки».                                                                                  Чтение художественной литературы: В.Клименко «Происшествия с игрушками». С. Волкова «Про правила дорожного движения». Д. Хурманек «Перекрёсток». С. Михалков «Три чудесных цвета». В. Иришин «Прогулка по городу». А. Иванов «Как неразлучные друзья дорогу переходили». Е. Житков «Светофор». Составление рассказов: «Как я ходил по улице города», «Моя улица». Загадывание загадок о знаках, о транспорте.  </vt:lpstr>
      <vt:lpstr>Физкультурный досуг  «Праздник в стране «Светофория»</vt:lpstr>
      <vt:lpstr>Презентация PowerPoint</vt:lpstr>
      <vt:lpstr>Презентация PowerPoint</vt:lpstr>
      <vt:lpstr>Презентация PowerPoint</vt:lpstr>
      <vt:lpstr>Выставка художественного творчества  «Правила дорожные детям знать положено» </vt:lpstr>
      <vt:lpstr>Презентация PowerPoint</vt:lpstr>
      <vt:lpstr>Коллективная работа «Правила дорожные детям знать положено»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казённое дошкольное образовательное учреждение  «Детский сад № 5» г. Пласта</dc:title>
  <dc:creator>детский сад 5</dc:creator>
  <cp:lastModifiedBy>детский сад 5</cp:lastModifiedBy>
  <cp:revision>10</cp:revision>
  <dcterms:created xsi:type="dcterms:W3CDTF">2022-11-18T07:54:14Z</dcterms:created>
  <dcterms:modified xsi:type="dcterms:W3CDTF">2022-11-18T09:32:55Z</dcterms:modified>
</cp:coreProperties>
</file>