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2" r:id="rId11"/>
    <p:sldId id="265" r:id="rId12"/>
    <p:sldId id="273" r:id="rId13"/>
    <p:sldId id="266" r:id="rId14"/>
    <p:sldId id="274" r:id="rId15"/>
    <p:sldId id="275" r:id="rId16"/>
    <p:sldId id="276" r:id="rId17"/>
    <p:sldId id="267" r:id="rId18"/>
    <p:sldId id="268" r:id="rId19"/>
    <p:sldId id="277" r:id="rId20"/>
    <p:sldId id="279" r:id="rId21"/>
    <p:sldId id="269" r:id="rId22"/>
    <p:sldId id="278" r:id="rId23"/>
    <p:sldId id="270" r:id="rId24"/>
    <p:sldId id="280" r:id="rId25"/>
    <p:sldId id="271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5507" autoAdjust="0"/>
  </p:normalViewPr>
  <p:slideViewPr>
    <p:cSldViewPr>
      <p:cViewPr varScale="1">
        <p:scale>
          <a:sx n="37" d="100"/>
          <a:sy n="37" d="100"/>
        </p:scale>
        <p:origin x="-127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«Русские народные сказки»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Рисунок 2" descr="20221118_0758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268760"/>
            <a:ext cx="8424936" cy="558924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221118_0747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323528" y="471549"/>
            <a:ext cx="8424936" cy="600164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2. 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Основной этап: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1.Чтение художественной литературы: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Сказки: «Репка», «Колобок», «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Жихарка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«3 медведя», «Гуси – лебеди».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Пересказ русских народных сказок по иллюстрациям: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«Курочка ряба», «Колобок», «Репка».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Загадывание загадок.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Доскажи словечко…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Рассматривание картинок и иллюстраций по сказкам.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Рассказывание сказок с помощью схем.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221118_0750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323528" y="681390"/>
            <a:ext cx="8496944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2. Театрализация: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«Репка», «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Заюшкина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избушка», «Теремок» 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«Теремок» - показ настольно-плоскостного кукольного театра.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Настольный театр – «Волк и семеро козлят».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«Репка»- показ пальчикового театра,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3. Просмотр мультфильмов.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«3 медведя», «Гуси – лебеди», «Репка», «Колобок», «Курочка ряба».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221118_0754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221118_07565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221118_0752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395536" y="1415142"/>
            <a:ext cx="842493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4. Беседы.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Беседа « Животный мир, который нас окружает».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Беседа «Кто пишет сказки?»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Беседа «Кто пришел к нам в дом».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Беседа «Нужно ли слушаться взрослых» и т. д.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0" y="99762"/>
            <a:ext cx="9144000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5. Занятия.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ФЭМП: «Путешествие колобка по дорожкам»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Развитие речи:</a:t>
            </a:r>
            <a:r>
              <a:rPr kumimoji="0" lang="ru-RU" sz="32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«Угадай из какой  сказки»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</a:t>
            </a:r>
            <a:r>
              <a:rPr kumimoji="0" lang="ru-RU" sz="32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«Расскажи об овощах»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Физическое развитие:</a:t>
            </a:r>
            <a:r>
              <a:rPr kumimoji="0" lang="ru-RU" sz="32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«На помощь Колобку»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Рисование:«Раскрашивание персонажей из сказок»,«Выросла репка – большая пребольшая»,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«Морковки для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Заюшки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Лепка по сказке «Колобок»,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221021_09255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1215008" y="188640"/>
            <a:ext cx="6858000" cy="6480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395536" y="753642"/>
            <a:ext cx="8352928" cy="5570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Актуальность: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Народные сказки – самая древняя из распространенных форм устного народного творчества, присущая всем народам. Такая сказка отражает убеждения, воззрения, главенствующие черты национального характера, обличает классовые отношения, одновременно обнажая старинный быт, который зачастую отражается в отдельных произведениях – бытовых сказках, сказках о животных, волшебных сказках.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20221118_0756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1179004" y="-207404"/>
            <a:ext cx="6858000" cy="72728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323528" y="500707"/>
            <a:ext cx="8496944" cy="600164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6. Дидактические игры.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«Кубики по сказкам», «Кто в домике живёт?», «Разрезные картинки».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«Сказочное лото», «Составь из половинок», «Угадай героя сказки».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7. Сюжетно – ролевые игры.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«Приходите в гости к нам», «В театре».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8. Пальчиковые игры: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«Два ежа», «Семья», «Мышки».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9. Подвижные игры.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«У медведя во бору…», «Зайка серенький сидит», «Карусель».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221118_08014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467544" y="1474640"/>
            <a:ext cx="8352928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10.Заключительный этап.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Итоговое мероприятие: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«Путешествие в Теремку».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Изготовлен альбом:</a:t>
            </a:r>
            <a:r>
              <a:rPr kumimoji="0" lang="ru-RU" sz="32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«Русские народные сказки».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-20221109-WA00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332656"/>
            <a:ext cx="4427983" cy="6525344"/>
          </a:xfrm>
          <a:prstGeom prst="rect">
            <a:avLst/>
          </a:prstGeom>
        </p:spPr>
      </p:pic>
      <p:pic>
        <p:nvPicPr>
          <p:cNvPr id="3" name="Рисунок 2" descr="IMG-20221109-WA002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332656"/>
            <a:ext cx="4499992" cy="65253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467544" y="483366"/>
            <a:ext cx="8280920" cy="501675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11.Результат проекта: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Дети познакомились со сказками, научились понимать смысл сказок,  распознавать </a:t>
            </a: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сказочных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героев по иллюстрациям.  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Дети стали более отзывчивыми, общительными, дружелюбными. Сформировались навыки внимательного, заботливого поведения, стремление делиться впечатлениями от услышанного, увиденного.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323528" y="1632507"/>
            <a:ext cx="8496944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Цель проекта: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1.Создать положительный настрой.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2.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Формировать умение узнавать и называть сказки: по отдельным предметам и иллюстрациям.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0" y="239387"/>
            <a:ext cx="9144000" cy="6213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Задачи проекта: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    1. Закрепить знание содержания сказок.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    2. Расширять представление детей об окружающем мире, посредством  чтения сказок.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 3. Воспитывать у детей отзывчивость, общительность, дружелюбие, навыки доброжелательного, внимательного, заботливого поведения, стремление делиться впечатлениями.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    4. Донести до детей как можно больше информации о многообразии русских народных сказок, о том насколько они интересны и поучительны.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0" y="202921"/>
            <a:ext cx="9144000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Вид проекта: 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групповой, информационно – творческий, познавательно-исследовательский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Продолжительность проекта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:  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краткосрочный.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Форма организации: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беседы, игры, развлечения, совместная деятельность родителей и детей.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Участники проекта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: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воспитатели, воспитанники  группы , родители.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323528" y="1240929"/>
            <a:ext cx="8496944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Формы реализации проекта: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занятия;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дидактические, с/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 игры;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беседы;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рассматривание иллюстраций;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театрализованная деятельность;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работа с родителями.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323528" y="408879"/>
            <a:ext cx="8424936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Предполагаемый результат проекта: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Дети познакомятся со многими р. н. сказками, будут знать их содержание.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Научатся в играх – драматизациях, настольных театрах передавать характер своего героя.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Создадутся благоприятные условия для того, чтобы ребенок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саморазвивался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Привлечение родителей к дальнейшему участию в мероприятиях группы (конкурсы рисунков, поделок, пополнение развивающей среды)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395536" y="481624"/>
            <a:ext cx="8424936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Этапы работы над проектом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Подготовительный этап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Подобрать методическую и  художественную литературу по теме.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Подобрать дидактический материал, наглядные пособия (альбомы для  рассматривания, картины, настольные игры).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одготовить беседы, с/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игры с детьми.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Составить перспективный план.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0" y="404665"/>
            <a:ext cx="9144000" cy="6169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Сотрудничество с родителями: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познакомить с темой проекта;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вызвать интерес родителей к чтению русских народных сказок;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консультация для родителей: «Русская народная сказка и её позитивное влияние на формирование качеств личности ребёнка»;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подготовка выставки рисунков: «Моя любимая сказка»;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книжная выставка: «По дорожке русских народных сказок»;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изготовление книжки – малышки.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18</TotalTime>
  <Words>373</Words>
  <Application>Microsoft Office PowerPoint</Application>
  <PresentationFormat>Экран (4:3)</PresentationFormat>
  <Paragraphs>98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Изящная</vt:lpstr>
      <vt:lpstr> «Русские народные сказки»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«Русские народные сказки» </dc:title>
  <dc:creator>User</dc:creator>
  <cp:lastModifiedBy>Пользователь Windows</cp:lastModifiedBy>
  <cp:revision>8</cp:revision>
  <dcterms:created xsi:type="dcterms:W3CDTF">2022-11-15T13:39:45Z</dcterms:created>
  <dcterms:modified xsi:type="dcterms:W3CDTF">2022-11-18T07:31:49Z</dcterms:modified>
</cp:coreProperties>
</file>