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80" d="100"/>
          <a:sy n="80" d="100"/>
        </p:scale>
        <p:origin x="-1086" y="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 descr="D:\ноябрь\1625520212_7-phonoteka-org-p-zastavka-po-pdd-dlya-prezentatsii-krasivie-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1026" name="Picture 2" descr="C:\Users\Olga\Desktop\нояб\Алёне Анатольевне\неделя езопас\IMG_20221018_09163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357298"/>
            <a:ext cx="2160000" cy="1620000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1027" name="Picture 3" descr="C:\Users\Olga\Desktop\нояб\Алёне Анатольевне\неделя езопас\IMG_20221018_10152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3071810"/>
            <a:ext cx="2160001" cy="1620000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1028" name="Picture 4" descr="C:\Users\Olga\Desktop\нояб\Алёне Анатольевне\неделя езопас\IMG_20221019_09261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28992" y="4786322"/>
            <a:ext cx="2159999" cy="1620000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1029" name="Picture 5" descr="C:\Users\Olga\Desktop\нояб\Алёне Анатольевне\неделя езопас\IMG_20221019_10585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28993" y="1357297"/>
            <a:ext cx="2160000" cy="1620000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1030" name="Picture 6" descr="C:\Users\Olga\Desktop\нояб\Алёне Анатольевне\неделя езопас\IMG_20221019_162756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00826" y="3071810"/>
            <a:ext cx="2160000" cy="1620000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1033" name="Picture 9" descr="C:\Users\Olga\Desktop\нояб\Алёне Анатольевне\неделя езопас\IMG_20221019_164216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428992" y="3071810"/>
            <a:ext cx="2159999" cy="1620000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1034" name="Picture 10" descr="C:\Users\Olga\Desktop\нояб\Алёне Анатольевне\неделя езопас\IMG_20221020_090702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flipH="1">
            <a:off x="6500826" y="1357298"/>
            <a:ext cx="2160000" cy="1620000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7" name="TextBox 16"/>
          <p:cNvSpPr txBox="1"/>
          <p:nvPr/>
        </p:nvSpPr>
        <p:spPr>
          <a:xfrm>
            <a:off x="2714612" y="142852"/>
            <a:ext cx="39305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«Неделя безопасности»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714744" y="857232"/>
            <a:ext cx="17127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День «Второй»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57158" y="857232"/>
            <a:ext cx="17894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День «Первый»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715140" y="928670"/>
            <a:ext cx="1683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День «Третий»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14282" y="5000636"/>
            <a:ext cx="257176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Итак, началась неделя безопасности в группе «Золотой ключик» с </a:t>
            </a:r>
            <a:r>
              <a:rPr lang="ru-RU" b="1" dirty="0" err="1" smtClean="0">
                <a:solidFill>
                  <a:schemeClr val="accent2">
                    <a:lumMod val="75000"/>
                  </a:schemeClr>
                </a:solidFill>
              </a:rPr>
              <a:t>лепбука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 по пожарной безопасности. 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929323" y="5000636"/>
            <a:ext cx="300039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Ребятам очень понравилась красная пожарная машина и различные задания, которая она привезла с собой на всю неделю!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ноябрь\1625520212_7-phonoteka-org-p-zastavka-po-pdd-dlya-prezentatsii-krasivie-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19050">
            <a:solidFill>
              <a:schemeClr val="tx2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3" name="Picture 15" descr="C:\Users\Olga\Desktop\нояб\Алёне Анатольевне\неделя езопас\WhatsApp Image 2022-11-17 at 10.45.49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3071810"/>
            <a:ext cx="2160000" cy="1620000"/>
          </a:xfrm>
          <a:prstGeom prst="rect">
            <a:avLst/>
          </a:prstGeom>
          <a:noFill/>
          <a:ln w="19050">
            <a:solidFill>
              <a:schemeClr val="tx2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4" name="Picture 13" descr="C:\Users\Olga\Desktop\нояб\Алёне Анатольевне\неделя езопас\IMG_20221024_10172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388" y="1142984"/>
            <a:ext cx="2160000" cy="1620000"/>
          </a:xfrm>
          <a:prstGeom prst="rect">
            <a:avLst/>
          </a:prstGeom>
          <a:noFill/>
          <a:ln w="19050">
            <a:solidFill>
              <a:schemeClr val="tx2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12" descr="C:\Users\Olga\Desktop\нояб\Алёне Анатольевне\неделя езопас\IMG_20221020_10105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00232" y="3071810"/>
            <a:ext cx="2160000" cy="1620000"/>
          </a:xfrm>
          <a:prstGeom prst="rect">
            <a:avLst/>
          </a:prstGeom>
          <a:noFill/>
          <a:ln w="19050">
            <a:solidFill>
              <a:schemeClr val="tx2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11" descr="C:\Users\Olga\Desktop\нояб\Алёне Анатольевне\неделя езопас\IMG_20221020_09453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0034" y="1142984"/>
            <a:ext cx="2160000" cy="1620000"/>
          </a:xfrm>
          <a:prstGeom prst="rect">
            <a:avLst/>
          </a:prstGeom>
          <a:noFill/>
          <a:ln w="19050">
            <a:solidFill>
              <a:schemeClr val="tx2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14" descr="C:\Users\Olga\Desktop\нояб\Алёне Анатольевне\неделя езопас\IMG_20221031_104308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16200000">
            <a:off x="3655212" y="4560102"/>
            <a:ext cx="1785950" cy="2381266"/>
          </a:xfrm>
          <a:prstGeom prst="rect">
            <a:avLst/>
          </a:prstGeom>
          <a:noFill/>
          <a:ln w="19050">
            <a:solidFill>
              <a:schemeClr val="tx2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571472" y="714356"/>
            <a:ext cx="2069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День «Четвёртый»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715140" y="714356"/>
            <a:ext cx="16419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1"/>
                </a:solidFill>
              </a:rPr>
              <a:t>День «Пятый»</a:t>
            </a:r>
            <a:endParaRPr lang="ru-RU" b="1" dirty="0">
              <a:solidFill>
                <a:schemeClr val="accent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857488" y="1142984"/>
            <a:ext cx="342902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Мама Вани принесла знаки дорожные, они очень пригодились к макету по дорожной безопасности. Дети играли с огромным удовольствием!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0034" y="5214950"/>
            <a:ext cx="24288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Ваня самостоятельно сделал дорогу и играл с ней, расставил дорожные знаки.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00760" y="4857760"/>
            <a:ext cx="278608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Все вместе сделали в итоге коллективную работу «</a:t>
            </a:r>
            <a:r>
              <a:rPr lang="ru-RU" b="1" dirty="0" err="1" smtClean="0">
                <a:solidFill>
                  <a:schemeClr val="accent2">
                    <a:lumMod val="75000"/>
                  </a:schemeClr>
                </a:solidFill>
              </a:rPr>
              <a:t>Робокары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 спешат на пожар!», к которой ребята проявили особый интерес.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114</Words>
  <PresentationFormat>Экран (4:3)</PresentationFormat>
  <Paragraphs>11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Рита</dc:creator>
  <cp:lastModifiedBy>Olga</cp:lastModifiedBy>
  <cp:revision>8</cp:revision>
  <dcterms:created xsi:type="dcterms:W3CDTF">2022-11-17T08:48:46Z</dcterms:created>
  <dcterms:modified xsi:type="dcterms:W3CDTF">2022-11-17T10:00:50Z</dcterms:modified>
</cp:coreProperties>
</file>