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  <p:sldId id="258" r:id="rId3"/>
    <p:sldId id="281" r:id="rId4"/>
    <p:sldId id="285" r:id="rId5"/>
    <p:sldId id="283" r:id="rId6"/>
    <p:sldId id="270" r:id="rId7"/>
    <p:sldId id="278" r:id="rId8"/>
    <p:sldId id="277" r:id="rId9"/>
    <p:sldId id="279" r:id="rId10"/>
    <p:sldId id="269" r:id="rId11"/>
    <p:sldId id="268" r:id="rId12"/>
    <p:sldId id="267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-96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971700-1C15-4CC6-83FA-4FCA36BF97E7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9DCEA96-68E3-41D6-A504-194E658F97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9037" y="1063861"/>
            <a:ext cx="103764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42533" y="362190"/>
            <a:ext cx="9211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        Муниципальное </a:t>
            </a:r>
            <a:r>
              <a:rPr lang="ru-RU" sz="2000" dirty="0"/>
              <a:t>автономное общеобразовательное </a:t>
            </a:r>
            <a:r>
              <a:rPr lang="ru-RU" sz="2000" dirty="0" smtClean="0"/>
              <a:t> учреждение                           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«Троицкая </a:t>
            </a:r>
            <a:r>
              <a:rPr lang="ru-RU" sz="2000" dirty="0"/>
              <a:t>основная общеобразовательная школа»</a:t>
            </a: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8669867" y="5185601"/>
            <a:ext cx="3149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воспитатель</a:t>
            </a:r>
          </a:p>
          <a:p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Монахова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С.Н.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Познавательное 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развитие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0385" y="2184400"/>
            <a:ext cx="8774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ЧЕТВЁРТЫЙ ЛИШНИЙ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Рисунок 10" descr="не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72144" y="2184400"/>
            <a:ext cx="4117611" cy="449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4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260648"/>
            <a:ext cx="11617291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сарафан" descr="пла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393" y="404664"/>
            <a:ext cx="4229555" cy="3024336"/>
          </a:xfrm>
          <a:prstGeom prst="rect">
            <a:avLst/>
          </a:prstGeom>
        </p:spPr>
      </p:pic>
      <p:pic>
        <p:nvPicPr>
          <p:cNvPr id="4" name="сапоги" descr="са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9616" y="3743789"/>
            <a:ext cx="3264363" cy="2751497"/>
          </a:xfrm>
          <a:prstGeom prst="rect">
            <a:avLst/>
          </a:prstGeom>
        </p:spPr>
      </p:pic>
      <p:pic>
        <p:nvPicPr>
          <p:cNvPr id="5" name="брюки" descr="шт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36161" y="404664"/>
            <a:ext cx="3254963" cy="3456384"/>
          </a:xfrm>
          <a:prstGeom prst="rect">
            <a:avLst/>
          </a:prstGeom>
        </p:spPr>
      </p:pic>
      <p:pic>
        <p:nvPicPr>
          <p:cNvPr id="6" name="юбка" descr="юб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64086" y="4005064"/>
            <a:ext cx="4261717" cy="2473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6149" y="260648"/>
            <a:ext cx="11617291" cy="6408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барабан" descr="бар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566" y="-171400"/>
            <a:ext cx="5925229" cy="3456384"/>
          </a:xfrm>
          <a:prstGeom prst="rect">
            <a:avLst/>
          </a:prstGeom>
        </p:spPr>
      </p:pic>
      <p:pic>
        <p:nvPicPr>
          <p:cNvPr id="4" name="гармонь" descr="гар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3" y="214290"/>
            <a:ext cx="4301740" cy="3024336"/>
          </a:xfrm>
          <a:prstGeom prst="rect">
            <a:avLst/>
          </a:prstGeom>
        </p:spPr>
      </p:pic>
      <p:pic>
        <p:nvPicPr>
          <p:cNvPr id="5" name="скрипка" descr="ск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71531" y="2893597"/>
            <a:ext cx="3879215" cy="3331619"/>
          </a:xfrm>
          <a:prstGeom prst="rect">
            <a:avLst/>
          </a:prstGeom>
        </p:spPr>
      </p:pic>
      <p:pic>
        <p:nvPicPr>
          <p:cNvPr id="6" name="топор" descr="топ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28182" y="3788507"/>
            <a:ext cx="4123201" cy="3069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260648"/>
            <a:ext cx="11617291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еж" descr="Без имен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393" y="3272968"/>
            <a:ext cx="5852964" cy="3585032"/>
          </a:xfrm>
          <a:prstGeom prst="rect">
            <a:avLst/>
          </a:prstGeom>
        </p:spPr>
      </p:pic>
      <p:pic>
        <p:nvPicPr>
          <p:cNvPr id="4" name="волк" descr="вол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2" y="3896809"/>
            <a:ext cx="4800533" cy="2780506"/>
          </a:xfrm>
          <a:prstGeom prst="rect">
            <a:avLst/>
          </a:prstGeom>
        </p:spPr>
      </p:pic>
      <p:pic>
        <p:nvPicPr>
          <p:cNvPr id="5" name="медведь" descr="медвед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36160" y="404664"/>
            <a:ext cx="2592288" cy="3162978"/>
          </a:xfrm>
          <a:prstGeom prst="rect">
            <a:avLst/>
          </a:prstGeom>
        </p:spPr>
      </p:pic>
      <p:pic>
        <p:nvPicPr>
          <p:cNvPr id="6" name="корова" descr="кор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3500" y="548680"/>
            <a:ext cx="4224469" cy="294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188640"/>
            <a:ext cx="11617291" cy="6480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847861" y="2564905"/>
            <a:ext cx="6720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нез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9456" y="931333"/>
            <a:ext cx="4625611" cy="538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067" y="226003"/>
            <a:ext cx="11616266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умение находить четвертый лишний предмет и объяснять, почему он лишний.</a:t>
            </a:r>
            <a:b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-систематизировать знания детей транспорте, одежде,  обуви, головных уборах, игрушках, музыкальных инструментах, диких животных, инструментах.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словесно-логическое мышление, умение классифицировать, сравнивать, обобщать предметы по общим признакам.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зрительное восприятие, монологическую и диалогическую речь.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внимательность, сосредоточенность.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8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260648"/>
            <a:ext cx="11521280" cy="640871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81483" y="1118593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ИГРЫ: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7648" y="2132856"/>
            <a:ext cx="84489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Помоги Незнайке найти один лишний предмет из четырёх. Щёлкни по предмету. Если ответ верный, то предмет исчезнет. Если ответ не верный, то предмет  будет вращаться.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Удачи!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893" y="3465004"/>
            <a:ext cx="3186773" cy="320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188640"/>
            <a:ext cx="11617291" cy="6480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велосипед" descr="ве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4033" y="692696"/>
            <a:ext cx="3840427" cy="2163229"/>
          </a:xfrm>
          <a:prstGeom prst="rect">
            <a:avLst/>
          </a:prstGeom>
        </p:spPr>
      </p:pic>
      <p:pic>
        <p:nvPicPr>
          <p:cNvPr id="4" name="троллейбус" descr="тро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7435" y="3645024"/>
            <a:ext cx="5856651" cy="2635492"/>
          </a:xfrm>
          <a:prstGeom prst="rect">
            <a:avLst/>
          </a:prstGeom>
        </p:spPr>
      </p:pic>
      <p:pic>
        <p:nvPicPr>
          <p:cNvPr id="5" name="такси" descr="такс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6108" y="3789040"/>
            <a:ext cx="4882425" cy="1872208"/>
          </a:xfrm>
          <a:prstGeom prst="rect">
            <a:avLst/>
          </a:prstGeom>
        </p:spPr>
      </p:pic>
      <p:pic>
        <p:nvPicPr>
          <p:cNvPr id="6" name="самолёт" descr="сам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5414" y="183878"/>
            <a:ext cx="4608511" cy="2918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6887" y="399583"/>
            <a:ext cx="11617291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корова" descr="кор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7537" y="3567935"/>
            <a:ext cx="4365461" cy="3043041"/>
          </a:xfrm>
          <a:prstGeom prst="rect">
            <a:avLst/>
          </a:prstGeom>
        </p:spPr>
      </p:pic>
      <p:pic>
        <p:nvPicPr>
          <p:cNvPr id="4" name="коза" descr="коза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8075" y="-250525"/>
            <a:ext cx="4608512" cy="3706909"/>
          </a:xfrm>
          <a:prstGeom prst="rect">
            <a:avLst/>
          </a:prstGeom>
        </p:spPr>
      </p:pic>
      <p:pic>
        <p:nvPicPr>
          <p:cNvPr id="6" name="ёж" descr="Без имени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6104053" cy="3738829"/>
          </a:xfrm>
          <a:prstGeom prst="rect">
            <a:avLst/>
          </a:prstGeom>
        </p:spPr>
      </p:pic>
      <p:pic>
        <p:nvPicPr>
          <p:cNvPr id="1026" name="Picture 2" descr="C:\Users\WINDWOS-7\Desktop\2ecd4e8783f793725c32184eaf559c4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33" y="3567935"/>
            <a:ext cx="4165600" cy="281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5360" y="260648"/>
            <a:ext cx="11617291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шапка" descr="шап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08235" y="3861049"/>
            <a:ext cx="2909512" cy="2293777"/>
          </a:xfrm>
          <a:prstGeom prst="rect">
            <a:avLst/>
          </a:prstGeom>
        </p:spPr>
      </p:pic>
      <p:pic>
        <p:nvPicPr>
          <p:cNvPr id="4" name="кепка" descr="ке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3445" y="908721"/>
            <a:ext cx="3552395" cy="1862781"/>
          </a:xfrm>
          <a:prstGeom prst="rect">
            <a:avLst/>
          </a:prstGeom>
        </p:spPr>
      </p:pic>
      <p:pic>
        <p:nvPicPr>
          <p:cNvPr id="5" name="панама" descr="пан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1584" y="3933057"/>
            <a:ext cx="4320480" cy="2461033"/>
          </a:xfrm>
          <a:prstGeom prst="rect">
            <a:avLst/>
          </a:prstGeom>
        </p:spPr>
      </p:pic>
      <p:pic>
        <p:nvPicPr>
          <p:cNvPr id="7" name="тапки" descr="тап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92011" y="260649"/>
            <a:ext cx="5088565" cy="2462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9350" y="188640"/>
            <a:ext cx="11713301" cy="6480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туфли" descr="т уф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99724" y="4509120"/>
            <a:ext cx="4515843" cy="2145026"/>
          </a:xfrm>
          <a:prstGeom prst="rect">
            <a:avLst/>
          </a:prstGeom>
        </p:spPr>
      </p:pic>
      <p:pic>
        <p:nvPicPr>
          <p:cNvPr id="4" name="сапоги" descr="сап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402" y="323706"/>
            <a:ext cx="3854964" cy="3249310"/>
          </a:xfrm>
          <a:prstGeom prst="rect">
            <a:avLst/>
          </a:prstGeom>
        </p:spPr>
      </p:pic>
      <p:pic>
        <p:nvPicPr>
          <p:cNvPr id="5" name="тапки" descr="тап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3447" y="4044580"/>
            <a:ext cx="4704523" cy="2276382"/>
          </a:xfrm>
          <a:prstGeom prst="rect">
            <a:avLst/>
          </a:prstGeom>
        </p:spPr>
      </p:pic>
      <p:pic>
        <p:nvPicPr>
          <p:cNvPr id="6" name="свитер" descr="св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81011" y="476672"/>
            <a:ext cx="5057532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4709" y="0"/>
            <a:ext cx="11617291" cy="63367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мяч" descr="мя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3713" y="3985974"/>
            <a:ext cx="3439340" cy="2872027"/>
          </a:xfrm>
          <a:prstGeom prst="rect">
            <a:avLst/>
          </a:prstGeom>
        </p:spPr>
      </p:pic>
      <p:pic>
        <p:nvPicPr>
          <p:cNvPr id="4" name="пирамидка" descr="нпи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393" y="836712"/>
            <a:ext cx="2679764" cy="2880320"/>
          </a:xfrm>
          <a:prstGeom prst="rect">
            <a:avLst/>
          </a:prstGeom>
        </p:spPr>
      </p:pic>
      <p:pic>
        <p:nvPicPr>
          <p:cNvPr id="5" name="неваляшка" descr="нев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08235" y="2269567"/>
            <a:ext cx="2833525" cy="3665104"/>
          </a:xfrm>
          <a:prstGeom prst="rect">
            <a:avLst/>
          </a:prstGeom>
        </p:spPr>
      </p:pic>
      <p:pic>
        <p:nvPicPr>
          <p:cNvPr id="6" name="ножницы" descr="нож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9829" y="260649"/>
            <a:ext cx="4992555" cy="1787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7382" y="188640"/>
            <a:ext cx="11425269" cy="6480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топор" descr="топ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435" y="476673"/>
            <a:ext cx="3936437" cy="2930459"/>
          </a:xfrm>
          <a:prstGeom prst="rect">
            <a:avLst/>
          </a:prstGeom>
        </p:spPr>
      </p:pic>
      <p:pic>
        <p:nvPicPr>
          <p:cNvPr id="4" name="молоток" descr="мо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8795" y="3717033"/>
            <a:ext cx="5903269" cy="2426189"/>
          </a:xfrm>
          <a:prstGeom prst="rect">
            <a:avLst/>
          </a:prstGeom>
        </p:spPr>
      </p:pic>
      <p:pic>
        <p:nvPicPr>
          <p:cNvPr id="5" name="пила" descr="пил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92010" y="-387424"/>
            <a:ext cx="5479799" cy="3528392"/>
          </a:xfrm>
          <a:prstGeom prst="rect">
            <a:avLst/>
          </a:prstGeom>
        </p:spPr>
      </p:pic>
      <p:pic>
        <p:nvPicPr>
          <p:cNvPr id="7" name="половник" descr="пов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11830" y="3356993"/>
            <a:ext cx="3844809" cy="2895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559</TotalTime>
  <Words>62</Words>
  <Application>Microsoft Office PowerPoint</Application>
  <PresentationFormat>Произвольный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WINDWOS-7</cp:lastModifiedBy>
  <cp:revision>42</cp:revision>
  <dcterms:created xsi:type="dcterms:W3CDTF">2016-10-19T07:09:48Z</dcterms:created>
  <dcterms:modified xsi:type="dcterms:W3CDTF">2022-11-10T09:25:58Z</dcterms:modified>
</cp:coreProperties>
</file>