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77" r:id="rId8"/>
    <p:sldId id="270" r:id="rId9"/>
    <p:sldId id="279" r:id="rId10"/>
    <p:sldId id="281" r:id="rId11"/>
    <p:sldId id="303" r:id="rId12"/>
    <p:sldId id="269" r:id="rId13"/>
    <p:sldId id="285" r:id="rId14"/>
    <p:sldId id="28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65C"/>
    <a:srgbClr val="E3A38D"/>
    <a:srgbClr val="A094FA"/>
    <a:srgbClr val="ED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4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07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45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3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6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0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5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8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6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8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4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2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microsoft.com/office/2007/relationships/hdphoto" Target="../media/hdphoto6.wdp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yberleninka.ru/article/v/linogravyura-eyo-vidy-v-pechatnoy-grafike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28C05C-44BC-4B37-8441-05450C359C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035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DEA539-BBD5-4BEF-B872-265392F95F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6503845" cy="2716974"/>
          </a:xfrm>
        </p:spPr>
        <p:txBody>
          <a:bodyPr anchor="ctr">
            <a:normAutofit/>
          </a:bodyPr>
          <a:lstStyle/>
          <a:p>
            <a:r>
              <a:rPr lang="ru-RU" sz="4800" dirty="0"/>
              <a:t>ЛИНОГРАВЮРА В ТЕКСТИЛЬНОЙ ПРОДУКЦИИ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4C5CA9-5DE2-493A-9C3F-1977D6AAB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275" y="3903662"/>
            <a:ext cx="7225198" cy="2716975"/>
          </a:xfrm>
        </p:spPr>
        <p:txBody>
          <a:bodyPr>
            <a:normAutofit/>
          </a:bodyPr>
          <a:lstStyle/>
          <a:p>
            <a:r>
              <a:rPr lang="ru-RU" sz="3200" dirty="0"/>
              <a:t>Выполнила:     </a:t>
            </a:r>
            <a:r>
              <a:rPr lang="ru-RU" sz="3200" dirty="0" err="1"/>
              <a:t>Сапрычева</a:t>
            </a:r>
            <a:r>
              <a:rPr lang="ru-RU" sz="3200" dirty="0"/>
              <a:t> София</a:t>
            </a:r>
          </a:p>
          <a:p>
            <a:r>
              <a:rPr lang="ru-RU" sz="3200" dirty="0"/>
              <a:t>Класс:               </a:t>
            </a:r>
            <a:r>
              <a:rPr lang="ru-RU" sz="3200" b="1" dirty="0"/>
              <a:t>9 «Е»</a:t>
            </a:r>
          </a:p>
          <a:p>
            <a:r>
              <a:rPr lang="ru-RU" sz="3200" dirty="0"/>
              <a:t>Руководитель:  Светлова П.А.</a:t>
            </a:r>
          </a:p>
          <a:p>
            <a:endParaRPr lang="ru-RU" sz="3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2EEFDCE-60D3-4A79-A8E8-ACCB6117D9C7}"/>
              </a:ext>
            </a:extLst>
          </p:cNvPr>
          <p:cNvSpPr/>
          <p:nvPr/>
        </p:nvSpPr>
        <p:spPr>
          <a:xfrm>
            <a:off x="1666143" y="117851"/>
            <a:ext cx="8544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средняя общеобразовательная школа №29 г. Сургута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5AC0991-7BE7-4C3C-BC6E-B0BF35C828E0}"/>
              </a:ext>
            </a:extLst>
          </p:cNvPr>
          <p:cNvSpPr/>
          <p:nvPr/>
        </p:nvSpPr>
        <p:spPr>
          <a:xfrm>
            <a:off x="5686162" y="6339209"/>
            <a:ext cx="1625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Сургут, 2021</a:t>
            </a:r>
          </a:p>
        </p:txBody>
      </p:sp>
    </p:spTree>
    <p:extLst>
      <p:ext uri="{BB962C8B-B14F-4D97-AF65-F5344CB8AC3E}">
        <p14:creationId xmlns:p14="http://schemas.microsoft.com/office/powerpoint/2010/main" val="4035695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56AA3-3614-494F-B219-15802EBC4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297" y="163631"/>
            <a:ext cx="10168128" cy="1179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/>
              <a:t>Российская история линогравюры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40D1A-1DE0-41EF-8877-67D948F25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5577839"/>
            <a:ext cx="3436469" cy="101305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i="0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Л.А.Ильина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линогравюра «Сам» из серии «Материнство», </a:t>
            </a:r>
            <a:r>
              <a:rPr lang="ru-RU" sz="17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1967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4B6DB90-D25C-4C99-AA89-AAAC739AF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2" y="1145407"/>
            <a:ext cx="1903128" cy="273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59F13E3D-C85B-4276-89AF-424649A6D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13" y="3135058"/>
            <a:ext cx="3846899" cy="244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4F42AA-59F3-448B-95DF-6E4968B8A7AA}"/>
              </a:ext>
            </a:extLst>
          </p:cNvPr>
          <p:cNvSpPr txBox="1"/>
          <p:nvPr/>
        </p:nvSpPr>
        <p:spPr>
          <a:xfrm>
            <a:off x="4327912" y="5315253"/>
            <a:ext cx="384689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Г.Ф.Захаров</a:t>
            </a:r>
            <a:r>
              <a:rPr lang="ru-RU" sz="2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линогравюра </a:t>
            </a:r>
            <a:r>
              <a:rPr lang="ru-RU" sz="2200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«Женский портрет» </a:t>
            </a:r>
            <a:r>
              <a:rPr lang="ru-RU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1969</a:t>
            </a:r>
            <a:r>
              <a:rPr lang="ru-RU" sz="2400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 </a:t>
            </a:r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</a:p>
        </p:txBody>
      </p:sp>
      <p:pic>
        <p:nvPicPr>
          <p:cNvPr id="5126" name="Picture 6" descr="Музеон">
            <a:extLst>
              <a:ext uri="{FF2B5EF4-FFF2-40B4-BE49-F238E27FC236}">
                <a16:creationId xmlns:a16="http://schemas.microsoft.com/office/drawing/2014/main" id="{CEAEB52E-2A52-4CC9-821D-310C14229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846" y="1547241"/>
            <a:ext cx="3033540" cy="360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23D8727-2EF4-4484-8960-870608E93383}"/>
              </a:ext>
            </a:extLst>
          </p:cNvPr>
          <p:cNvSpPr txBox="1"/>
          <p:nvPr/>
        </p:nvSpPr>
        <p:spPr>
          <a:xfrm>
            <a:off x="8460509" y="5653481"/>
            <a:ext cx="33738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В.А.Фаворский</a:t>
            </a:r>
            <a:r>
              <a:rPr lang="ru-RU" sz="2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линогравюра </a:t>
            </a:r>
            <a:r>
              <a:rPr lang="ru-RU" sz="1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1906</a:t>
            </a:r>
            <a:r>
              <a:rPr lang="ru-RU" sz="2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 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D2833E-B52F-4132-BB13-12B6FF5ABF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7137" y="1279981"/>
            <a:ext cx="2257250" cy="2843316"/>
          </a:xfrm>
          <a:prstGeom prst="rect">
            <a:avLst/>
          </a:prstGeom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39318A48-8C24-4E53-B30F-64554A5CE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92" y="2826903"/>
            <a:ext cx="3846897" cy="268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852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6DB23214-69C6-4C72-B716-C05A3037A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8" b="25138"/>
          <a:stretch/>
        </p:blipFill>
        <p:spPr bwMode="auto">
          <a:xfrm>
            <a:off x="2165313" y="2377674"/>
            <a:ext cx="3600645" cy="435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56AA3-3614-494F-B219-15802EBC4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936" y="0"/>
            <a:ext cx="10168128" cy="13509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/>
              <a:t>Современная линогравюра в текстильной продукции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1DD06F0-94C4-4CEA-B515-18F4ACAD3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18947" b="24495"/>
          <a:stretch/>
        </p:blipFill>
        <p:spPr>
          <a:xfrm>
            <a:off x="157245" y="1059296"/>
            <a:ext cx="2814898" cy="3451618"/>
          </a:xfrm>
          <a:prstGeom prst="rect">
            <a:avLst/>
          </a:prstGeom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7EEC07C7-53F2-4BE2-878F-55D7A0B6D9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9" b="25139"/>
          <a:stretch/>
        </p:blipFill>
        <p:spPr bwMode="auto">
          <a:xfrm>
            <a:off x="9289208" y="1252872"/>
            <a:ext cx="2759332" cy="305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2D1F9595-4BA7-445B-862D-354B3B08CD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8" b="27469"/>
          <a:stretch/>
        </p:blipFill>
        <p:spPr bwMode="auto">
          <a:xfrm>
            <a:off x="6879461" y="3536695"/>
            <a:ext cx="2758090" cy="319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2EFF5BE9-11CB-47D3-A5F2-26DDFB084C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83" b="35695"/>
          <a:stretch/>
        </p:blipFill>
        <p:spPr bwMode="auto">
          <a:xfrm>
            <a:off x="5015051" y="1252872"/>
            <a:ext cx="2678290" cy="259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66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4F1A01-0C8E-454E-832A-B1D75FEC7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0"/>
            <a:ext cx="10168128" cy="1550416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Этапы создания линогравюры на текстильной продукции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A5F5D9-EA31-4098-BDDB-2D26C70B79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87" t="3947" r="16146" b="408"/>
          <a:stretch/>
        </p:blipFill>
        <p:spPr>
          <a:xfrm>
            <a:off x="333098" y="1716115"/>
            <a:ext cx="1755609" cy="23572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3E9B40-E27A-4D1F-BEAE-841F5D88C1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42" r="17916" b="15353"/>
          <a:stretch/>
        </p:blipFill>
        <p:spPr>
          <a:xfrm>
            <a:off x="2595909" y="1550416"/>
            <a:ext cx="2273079" cy="14975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4788" y="2764388"/>
            <a:ext cx="2015322" cy="227224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C4F1A01-0C8E-454E-832A-B1D75FEC7242}"/>
              </a:ext>
            </a:extLst>
          </p:cNvPr>
          <p:cNvSpPr txBox="1">
            <a:spLocks/>
          </p:cNvSpPr>
          <p:nvPr/>
        </p:nvSpPr>
        <p:spPr>
          <a:xfrm>
            <a:off x="0" y="4410229"/>
            <a:ext cx="2281646" cy="1550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Рисуем эскиз на бумаге и переносим его в зеркальном отображении на доску пластика ПВХ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C4F1A01-0C8E-454E-832A-B1D75FEC7242}"/>
              </a:ext>
            </a:extLst>
          </p:cNvPr>
          <p:cNvSpPr txBox="1">
            <a:spLocks/>
          </p:cNvSpPr>
          <p:nvPr/>
        </p:nvSpPr>
        <p:spPr>
          <a:xfrm>
            <a:off x="2001621" y="5036630"/>
            <a:ext cx="3461657" cy="1550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Вырезаем участки, которые по нашей задумке, должны остаться белыми 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3277" y="1482739"/>
            <a:ext cx="2897691" cy="14975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63278" y="2824361"/>
            <a:ext cx="2897691" cy="1468163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1C4F1A01-0C8E-454E-832A-B1D75FEC7242}"/>
              </a:ext>
            </a:extLst>
          </p:cNvPr>
          <p:cNvSpPr txBox="1">
            <a:spLocks/>
          </p:cNvSpPr>
          <p:nvPr/>
        </p:nvSpPr>
        <p:spPr>
          <a:xfrm>
            <a:off x="5084824" y="4254267"/>
            <a:ext cx="3654596" cy="2294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 только мы вырезали все задуманное, покрываем доску ПВХ текстильной краской и прикладываем ее в </a:t>
            </a:r>
            <a:r>
              <a:rPr lang="ru-RU" sz="20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шопперу</a:t>
            </a:r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Круговыми давящими движениями отпечатываем изображение.  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16697" y="1482739"/>
            <a:ext cx="2188367" cy="3779907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1C4F1A01-0C8E-454E-832A-B1D75FEC7242}"/>
              </a:ext>
            </a:extLst>
          </p:cNvPr>
          <p:cNvSpPr txBox="1">
            <a:spLocks/>
          </p:cNvSpPr>
          <p:nvPr/>
        </p:nvSpPr>
        <p:spPr>
          <a:xfrm>
            <a:off x="9084134" y="5180048"/>
            <a:ext cx="2458464" cy="15611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Когда краска высохла ваш </a:t>
            </a:r>
            <a:r>
              <a:rPr lang="ru-RU" sz="20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шоппер</a:t>
            </a:r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индивидуальным рисунком готов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151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B426E6-6631-428B-B821-3D763A77B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" b="7222"/>
          <a:stretch/>
        </p:blipFill>
        <p:spPr>
          <a:xfrm>
            <a:off x="8271817" y="93210"/>
            <a:ext cx="3140525" cy="57621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7F3203-1D68-417C-B071-B4EDAC7FBD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34" y="375412"/>
            <a:ext cx="3607954" cy="62319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AE33EC-3EF0-4E56-80D0-EAD66345B5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0627" y="2811425"/>
            <a:ext cx="1661016" cy="29025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824A2F-7171-4EBD-A71E-562107339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9846" y="786352"/>
            <a:ext cx="2202816" cy="3006436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7949C0CB-C1EC-4112-A18D-A7992946FB8C}"/>
              </a:ext>
            </a:extLst>
          </p:cNvPr>
          <p:cNvSpPr txBox="1">
            <a:spLocks/>
          </p:cNvSpPr>
          <p:nvPr/>
        </p:nvSpPr>
        <p:spPr>
          <a:xfrm>
            <a:off x="9449059" y="5494174"/>
            <a:ext cx="1963283" cy="722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890 р.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BD7250-1EA4-4919-B8B3-303819F86E24}"/>
              </a:ext>
            </a:extLst>
          </p:cNvPr>
          <p:cNvSpPr/>
          <p:nvPr/>
        </p:nvSpPr>
        <p:spPr>
          <a:xfrm>
            <a:off x="8271817" y="5793593"/>
            <a:ext cx="1290897" cy="123536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53C377-0792-4187-8DB8-2459050C5952}"/>
              </a:ext>
            </a:extLst>
          </p:cNvPr>
          <p:cNvSpPr txBox="1"/>
          <p:nvPr/>
        </p:nvSpPr>
        <p:spPr>
          <a:xfrm>
            <a:off x="1626280" y="5698532"/>
            <a:ext cx="220281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400 р.</a:t>
            </a: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4AA933E7-E216-4377-B5CC-4AC05E0F76D9}"/>
              </a:ext>
            </a:extLst>
          </p:cNvPr>
          <p:cNvSpPr/>
          <p:nvPr/>
        </p:nvSpPr>
        <p:spPr>
          <a:xfrm rot="10154985">
            <a:off x="3587633" y="2947421"/>
            <a:ext cx="1185537" cy="264618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01B4E48C-A65C-4732-B3FC-A3B2F195920A}"/>
              </a:ext>
            </a:extLst>
          </p:cNvPr>
          <p:cNvSpPr/>
          <p:nvPr/>
        </p:nvSpPr>
        <p:spPr>
          <a:xfrm rot="10800000">
            <a:off x="4180403" y="4421811"/>
            <a:ext cx="2202816" cy="367714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A80A26B-C035-49F0-8842-6381A9C36514}"/>
              </a:ext>
            </a:extLst>
          </p:cNvPr>
          <p:cNvSpPr/>
          <p:nvPr/>
        </p:nvSpPr>
        <p:spPr>
          <a:xfrm>
            <a:off x="6188692" y="5683855"/>
            <a:ext cx="1290897" cy="9252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3359F28-030E-4AD7-BCC4-75C1B17C6A0F}"/>
              </a:ext>
            </a:extLst>
          </p:cNvPr>
          <p:cNvSpPr/>
          <p:nvPr/>
        </p:nvSpPr>
        <p:spPr>
          <a:xfrm>
            <a:off x="4105732" y="3775760"/>
            <a:ext cx="980270" cy="10667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56AA3-3614-494F-B219-15802EBC4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856" y="93210"/>
            <a:ext cx="10168128" cy="1179576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4057874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56AA3-3614-494F-B219-15802EBC4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367665"/>
            <a:ext cx="10168128" cy="1179576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40D1A-1DE0-41EF-8877-67D948F25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1" y="2082800"/>
            <a:ext cx="11277600" cy="45080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.Зорин Л. Эстамп. Руководство по графическим и печатным техникам М.: АСТ; Акварель,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2004. — 110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.Катафал Й., Олива К. «Гравюра. Техники и приемы высокой и глубокой печати».-  Москва :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Худож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.-пед. изд-во,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2010. – 157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с.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.Черемушкин ГВ. «Гравюра. Учебное пособие». — М.: Логос,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2012.— 240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с.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.Мирошина М.Ю. - Линогравюра: её виды в печатной графике - </a:t>
            </a:r>
            <a:r>
              <a:rPr lang="ru-RU" b="1" u="sng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https://cyberleninka.ru/article/v/linogravyura-eyo-vidy-v-pechatnoy-grafike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93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0DC163-6FF9-43BA-A6E9-6C75B43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561" y="390526"/>
            <a:ext cx="10168128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Цель: 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897E17-7850-4B3A-B1ED-32DA5C4C8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2076450"/>
            <a:ext cx="11106150" cy="44767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Создать при помощи линогравюры индивидуальный рисунок на текстильной продукции.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60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DDDDF-B238-43D5-B861-BF1408246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B9E28C-4289-4861-9598-340D4A269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2152649"/>
            <a:ext cx="11201400" cy="435292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Исследовать историю и литературу создания линогравюры.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Изучить и освоить на практике этапы создания линогравюры.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Создать при помощи печатной графики индивидуальный рисунок на текстильной продукции.  	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Провести сравнительный анализ цен рыночной текстильной продукции с рисунками и нашего конечного продукта.</a:t>
            </a:r>
          </a:p>
        </p:txBody>
      </p:sp>
    </p:spTree>
    <p:extLst>
      <p:ext uri="{BB962C8B-B14F-4D97-AF65-F5344CB8AC3E}">
        <p14:creationId xmlns:p14="http://schemas.microsoft.com/office/powerpoint/2010/main" val="3718753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>
            <a:extLst>
              <a:ext uri="{FF2B5EF4-FFF2-40B4-BE49-F238E27FC236}">
                <a16:creationId xmlns:a16="http://schemas.microsoft.com/office/drawing/2014/main" id="{FC1CBE6A-4292-4B36-B37B-C304269448D1}"/>
              </a:ext>
            </a:extLst>
          </p:cNvPr>
          <p:cNvSpPr txBox="1">
            <a:spLocks/>
          </p:cNvSpPr>
          <p:nvPr/>
        </p:nvSpPr>
        <p:spPr>
          <a:xfrm>
            <a:off x="514349" y="542925"/>
            <a:ext cx="11249025" cy="5943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Объектом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данной проектной работы является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линогравюра.</a:t>
            </a:r>
          </a:p>
          <a:p>
            <a:pPr marL="0" indent="0"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линогравюры на текстильной продукции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1863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C8D13-ABC1-4039-8461-820F2855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/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9633E0-09A3-4807-9D31-71296A2A4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25" y="2198255"/>
            <a:ext cx="11068050" cy="411018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данный период времени стали очень популярны шопперы, они вызывают большой интерес и спрос, особенно с необычным рисунком. Однако такие эко-сумки стоят достаточно дорого. Гораздо проще и экономнее создать свой собственный принт на тканевой сумке при помощи печатной графики.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48100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C8D13-ABC1-4039-8461-820F2855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/>
              <a:t>Практическая ценность работы: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9633E0-09A3-4807-9D31-71296A2A4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559" y="2078181"/>
            <a:ext cx="10908146" cy="430414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4000" dirty="0">
                <a:solidFill>
                  <a:schemeClr val="bg1"/>
                </a:solidFill>
              </a:rPr>
              <a:t>	</a:t>
            </a: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значимость моей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проектной </a:t>
            </a: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заключается в том, что в результате освоения техники линогравюры я смогу отпечатать свой индивидуальный рисунок на шоппере.</a:t>
            </a:r>
            <a:endParaRPr lang="ru-RU" sz="44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8085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21107F2D-E48F-472F-A533-580069FE5E58}"/>
              </a:ext>
            </a:extLst>
          </p:cNvPr>
          <p:cNvSpPr txBox="1">
            <a:spLocks/>
          </p:cNvSpPr>
          <p:nvPr/>
        </p:nvSpPr>
        <p:spPr>
          <a:xfrm>
            <a:off x="665018" y="443345"/>
            <a:ext cx="10850708" cy="58857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Печатная графика (гравюра)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– это разновидность графического искусства, основанная на гравировании печатной форм (доски) и переноса изображения в зеркальном отображение на бумагу или любую другую поверхность.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Оттиск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</a:rPr>
              <a:t> – это изображение на бумаге после печати.  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9289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21107F2D-E48F-472F-A533-580069FE5E58}"/>
              </a:ext>
            </a:extLst>
          </p:cNvPr>
          <p:cNvSpPr txBox="1">
            <a:spLocks/>
          </p:cNvSpPr>
          <p:nvPr/>
        </p:nvSpPr>
        <p:spPr>
          <a:xfrm>
            <a:off x="4163201" y="2280387"/>
            <a:ext cx="4267200" cy="13125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ГРАВЮРЫ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DC0DCF-DE09-47A9-B12F-37A4E9855B49}"/>
              </a:ext>
            </a:extLst>
          </p:cNvPr>
          <p:cNvSpPr txBox="1">
            <a:spLocks/>
          </p:cNvSpPr>
          <p:nvPr/>
        </p:nvSpPr>
        <p:spPr>
          <a:xfrm>
            <a:off x="3535454" y="1112941"/>
            <a:ext cx="2560546" cy="74576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Офорт 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1A131370-1C0E-44A6-B589-8C342D372B80}"/>
              </a:ext>
            </a:extLst>
          </p:cNvPr>
          <p:cNvSpPr txBox="1">
            <a:spLocks/>
          </p:cNvSpPr>
          <p:nvPr/>
        </p:nvSpPr>
        <p:spPr>
          <a:xfrm>
            <a:off x="360271" y="2963313"/>
            <a:ext cx="3697379" cy="7429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Ксилография 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BD7CD5A3-B60E-4BC3-B61E-9939F824CD13}"/>
              </a:ext>
            </a:extLst>
          </p:cNvPr>
          <p:cNvSpPr txBox="1">
            <a:spLocks/>
          </p:cNvSpPr>
          <p:nvPr/>
        </p:nvSpPr>
        <p:spPr>
          <a:xfrm>
            <a:off x="4815727" y="3932851"/>
            <a:ext cx="3750581" cy="879117"/>
          </a:xfrm>
          <a:prstGeom prst="rect">
            <a:avLst/>
          </a:prstGeom>
          <a:solidFill>
            <a:srgbClr val="EDBBFF"/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Линогравюра  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4E1AAD61-F092-4C6A-B3D1-E6EA9ACC66FD}"/>
              </a:ext>
            </a:extLst>
          </p:cNvPr>
          <p:cNvSpPr txBox="1">
            <a:spLocks/>
          </p:cNvSpPr>
          <p:nvPr/>
        </p:nvSpPr>
        <p:spPr>
          <a:xfrm>
            <a:off x="5974758" y="276327"/>
            <a:ext cx="3196141" cy="8791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Литография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1E377A-E92B-4BC3-8DDC-A5BCD6F3A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16" y="253921"/>
            <a:ext cx="3358848" cy="224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9374C99-9237-44BC-83E1-84734D7C3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105" y="912714"/>
            <a:ext cx="2932020" cy="293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DC4A7E74-4B33-4694-9D67-7032365CA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3697380"/>
            <a:ext cx="2932020" cy="293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1B34AE-44AB-4DDA-842F-A36FB4C219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06" b="10806"/>
          <a:stretch/>
        </p:blipFill>
        <p:spPr bwMode="auto">
          <a:xfrm>
            <a:off x="8430401" y="4023193"/>
            <a:ext cx="3440794" cy="283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038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56AA3-3614-494F-B219-15802EBC4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86686"/>
            <a:ext cx="10168128" cy="1179576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История создания линогравюры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823031-F55B-4D32-B02E-629380DC7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03" y="1820456"/>
            <a:ext cx="4123113" cy="386541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3C40D1A-1DE0-41EF-8877-67D948F25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6879" y="6129563"/>
            <a:ext cx="4783706" cy="7845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Альбрехт Дюрер, «Рыцарь, смерть и дьявол». </a:t>
            </a:r>
            <a:r>
              <a:rPr lang="ru-RU" sz="1600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1513</a:t>
            </a:r>
            <a:r>
              <a:rPr lang="ru-RU" sz="1800" b="1" i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год</a:t>
            </a:r>
            <a:endParaRPr lang="ru-RU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DB2B9B4-E3D9-4C35-995B-613E10452E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0" t="15153" r="31680" b="13383"/>
          <a:stretch/>
        </p:blipFill>
        <p:spPr bwMode="auto">
          <a:xfrm>
            <a:off x="8804916" y="2260337"/>
            <a:ext cx="3109131" cy="342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DB08E420-D145-4612-93D0-C267B9BACC3E}"/>
              </a:ext>
            </a:extLst>
          </p:cNvPr>
          <p:cNvSpPr txBox="1">
            <a:spLocks/>
          </p:cNvSpPr>
          <p:nvPr/>
        </p:nvSpPr>
        <p:spPr>
          <a:xfrm>
            <a:off x="8950036" y="5721992"/>
            <a:ext cx="3109545" cy="917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Книгопечатный станок</a:t>
            </a: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sz="1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3912A9-A476-4DCE-8B10-41ABB0F4BD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9084" y="957717"/>
            <a:ext cx="3872868" cy="5104274"/>
          </a:xfrm>
          <a:prstGeom prst="rect">
            <a:avLst/>
          </a:prstGeom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69FDBF13-9CAD-46B2-BE5C-E1E781A6DF8C}"/>
              </a:ext>
            </a:extLst>
          </p:cNvPr>
          <p:cNvSpPr txBox="1">
            <a:spLocks/>
          </p:cNvSpPr>
          <p:nvPr/>
        </p:nvSpPr>
        <p:spPr>
          <a:xfrm>
            <a:off x="659647" y="5781136"/>
            <a:ext cx="3965865" cy="917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Донг Юань, Китай </a:t>
            </a:r>
            <a:r>
              <a:rPr lang="en-US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VI </a:t>
            </a:r>
            <a:r>
              <a:rPr lang="ru-RU" sz="1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век.</a:t>
            </a:r>
            <a:endParaRPr lang="ru-RU" sz="16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2240009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4208</TotalTime>
  <Words>366</Words>
  <Application>Microsoft Office PowerPoint</Application>
  <PresentationFormat>Широкоэкранный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Neue Haas Grotesk Text Pro</vt:lpstr>
      <vt:lpstr>Times New Roman</vt:lpstr>
      <vt:lpstr>Wingdings</vt:lpstr>
      <vt:lpstr>AccentBoxVTI</vt:lpstr>
      <vt:lpstr>ЛИНОГРАВЮРА В ТЕКСТИЛЬНОЙ ПРОДУКЦИИ </vt:lpstr>
      <vt:lpstr>Цель: </vt:lpstr>
      <vt:lpstr>Задачи:</vt:lpstr>
      <vt:lpstr>Презентация PowerPoint</vt:lpstr>
      <vt:lpstr>Актуальность</vt:lpstr>
      <vt:lpstr>Практическая ценность работы: </vt:lpstr>
      <vt:lpstr>Презентация PowerPoint</vt:lpstr>
      <vt:lpstr>Презентация PowerPoint</vt:lpstr>
      <vt:lpstr>История создания линогравюры  </vt:lpstr>
      <vt:lpstr>Российская история линогравюры</vt:lpstr>
      <vt:lpstr>Современная линогравюра в текстильной продукции</vt:lpstr>
      <vt:lpstr>Этапы создания линогравюры на текстильной продукции</vt:lpstr>
      <vt:lpstr>Вывод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ЛИНОГРАВЮРА В ТЕКСТИЛЬНОЙ ПРОДУКЦИИ</dc:title>
  <dc:creator>Polina Svetlova</dc:creator>
  <cp:lastModifiedBy>RePack by Diakov</cp:lastModifiedBy>
  <cp:revision>94</cp:revision>
  <dcterms:created xsi:type="dcterms:W3CDTF">2021-02-15T11:47:04Z</dcterms:created>
  <dcterms:modified xsi:type="dcterms:W3CDTF">2022-11-18T10:10:48Z</dcterms:modified>
</cp:coreProperties>
</file>