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3"/>
    <p:sldId id="257" r:id="rId4"/>
    <p:sldId id="258" r:id="rId5"/>
    <p:sldId id="259" r:id="rId6"/>
    <p:sldId id="261" r:id="rId7"/>
    <p:sldId id="260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/>
              <a:t>Образец текста</a:t>
            </a:r>
            <a:endParaRPr lang="ru-RU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 panose="020B0604020202020204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 panose="020B0604020202020204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  <a:endParaRPr lang="en-US" dirty="0"/>
          </a:p>
        </p:txBody>
      </p:sp>
    </p:spTree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  <p:transition spd="slow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  <p:transition spd="slow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image" Target="../media/image4.png"/><Relationship Id="rId20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2.png"/><Relationship Id="rId18" Type="http://schemas.openxmlformats.org/officeDocument/2006/relationships/image" Target="../media/image1.png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>
            <a:fillRect/>
          </a:stretch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>
            <a:fillRect/>
          </a:stretch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>
            <a:fillRect/>
          </a:stretch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>
            <a:fillRect/>
          </a:stretch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ransition spd="slow">
    <p:wipe/>
  </p:transition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panose="05040102010807070707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panose="05040102010807070707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panose="05040102010807070707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panose="05040102010807070707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panose="05040102010807070707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571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panose="05040102010807070707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panose="05040102010807070707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panose="05040102010807070707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panose="05040102010807070707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8409" y="289920"/>
            <a:ext cx="8825658" cy="2964656"/>
          </a:xfrm>
        </p:spPr>
        <p:txBody>
          <a:bodyPr/>
          <a:lstStyle/>
          <a:p>
            <a:r>
              <a:rPr lang="ru-RU" sz="6600">
                <a:solidFill>
                  <a:schemeClr val="tx1">
                    <a:lumMod val="10000"/>
                  </a:schemeClr>
                </a:solidFill>
              </a:rPr>
              <a:t>Презентация по географии на тему: «МКС»</a:t>
            </a:r>
            <a:endParaRPr lang="ru-RU" sz="6600">
              <a:solidFill>
                <a:schemeClr val="tx1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1768" y="174938"/>
            <a:ext cx="10774443" cy="1853248"/>
          </a:xfrm>
        </p:spPr>
        <p:txBody>
          <a:bodyPr/>
          <a:lstStyle/>
          <a:p>
            <a:r>
              <a:rPr lang="ru-RU" dirty="0"/>
              <a:t>Расположение  магазинов МКС. </a:t>
            </a:r>
            <a:endParaRPr lang="ru-RU" dirty="0"/>
          </a:p>
        </p:txBody>
      </p:sp>
      <p:pic>
        <p:nvPicPr>
          <p:cNvPr id="4" name="Рисунок 4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192061" y="2357437"/>
            <a:ext cx="4381686" cy="4325624"/>
          </a:xfrm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974845" y="1647187"/>
            <a:ext cx="4193779" cy="1091250"/>
          </a:xfrm>
        </p:spPr>
        <p:txBody>
          <a:bodyPr/>
          <a:lstStyle/>
          <a:p>
            <a:r>
              <a:rPr lang="ru-RU" dirty="0"/>
              <a:t> Ставрополь</a:t>
            </a:r>
            <a:endParaRPr lang="ru-RU" dirty="0"/>
          </a:p>
        </p:txBody>
      </p:sp>
      <p:pic>
        <p:nvPicPr>
          <p:cNvPr id="9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3378" y="2357437"/>
            <a:ext cx="3976561" cy="4325623"/>
          </a:xfrm>
          <a:prstGeom prst="rect">
            <a:avLst/>
          </a:prstGeom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7023378" y="1647187"/>
            <a:ext cx="4193779" cy="1091250"/>
          </a:xfrm>
        </p:spPr>
        <p:txBody>
          <a:bodyPr/>
          <a:lstStyle/>
          <a:p>
            <a:r>
              <a:rPr lang="ru-RU" dirty="0"/>
              <a:t>Михайловск </a:t>
            </a:r>
            <a:endParaRPr lang="ru-RU" dirty="0"/>
          </a:p>
        </p:txBody>
      </p:sp>
    </p:spTree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031" y="178593"/>
            <a:ext cx="9800803" cy="1375173"/>
          </a:xfrm>
        </p:spPr>
        <p:txBody>
          <a:bodyPr/>
          <a:lstStyle/>
          <a:p>
            <a:r>
              <a:rPr lang="ru-RU" dirty="0"/>
              <a:t>Информация о фирме МКС.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031" y="1375173"/>
            <a:ext cx="7322344" cy="4714875"/>
          </a:xfrm>
        </p:spPr>
        <p:txBody>
          <a:bodyPr/>
          <a:lstStyle/>
          <a:p>
            <a:r>
              <a:rPr lang="ru-RU" dirty="0"/>
              <a:t>АО «Молочный комбинат «Ставропольский» – один из крупнейших производителей молочных продуктов на юге России и крупнейший на Ставрополье. Предприятие образовано в 1928 году, и все это время оно было и остается поставщиком качественной и натуральной продукции. Сегодня до 400 тонн молока из лучших молочных хозяйств Ставропольского края ежедневно поступает на комбинат. Ассортимент выпускаемой продукции включает более 500 наименований.
По данным Центра изучения молочного рынка в 2019 году МКС вошел в топ-100 крупнейших компаний-переработчиков молока, заняв 55 место.</a:t>
            </a:r>
            <a:endParaRPr lang="ru-RU" dirty="0"/>
          </a:p>
        </p:txBody>
      </p:sp>
      <p:pic>
        <p:nvPicPr>
          <p:cNvPr id="4" name="Рисунок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1625" y="1553766"/>
            <a:ext cx="4023360" cy="40355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Каталог и цена продуктов МКС. 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103312" y="1905000"/>
            <a:ext cx="4396338" cy="576262"/>
          </a:xfrm>
        </p:spPr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" name="Рисунок 18"/>
          <p:cNvPicPr>
            <a:picLocks noGrp="1" noChangeAspect="1"/>
          </p:cNvPicPr>
          <p:nvPr>
            <p:ph sz="quarter" idx="4"/>
          </p:nvPr>
        </p:nvPicPr>
        <p:blipFill>
          <a:blip r:embed="rId1"/>
          <a:stretch>
            <a:fillRect/>
          </a:stretch>
        </p:blipFill>
        <p:spPr>
          <a:xfrm>
            <a:off x="8513109" y="1348439"/>
            <a:ext cx="3385139" cy="252410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pic>
        <p:nvPicPr>
          <p:cNvPr id="19" name="Рисунок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467" y="1348441"/>
            <a:ext cx="3385139" cy="252410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pic>
        <p:nvPicPr>
          <p:cNvPr id="8" name="Рисунок 8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2755097" y="4376739"/>
            <a:ext cx="3773401" cy="210679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pic>
        <p:nvPicPr>
          <p:cNvPr id="9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3750" y="4283431"/>
            <a:ext cx="2907084" cy="218031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pic>
        <p:nvPicPr>
          <p:cNvPr id="11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89203" y="1348440"/>
            <a:ext cx="1903017" cy="253735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18" y="47020"/>
            <a:ext cx="9404723" cy="1400530"/>
          </a:xfrm>
        </p:spPr>
        <p:txBody>
          <a:bodyPr/>
          <a:lstStyle/>
          <a:p>
            <a:r>
              <a:rPr lang="ru-RU" dirty="0"/>
              <a:t>Пищевая промышленность. </a:t>
            </a:r>
            <a:endParaRPr lang="ru-RU" dirty="0"/>
          </a:p>
        </p:txBody>
      </p:sp>
      <p:pic>
        <p:nvPicPr>
          <p:cNvPr id="4" name="Рисунок 4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524754" y="3607594"/>
            <a:ext cx="4861507" cy="301440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pic>
        <p:nvPicPr>
          <p:cNvPr id="3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6811" y="918826"/>
            <a:ext cx="3953090" cy="245797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pic>
        <p:nvPicPr>
          <p:cNvPr id="5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301" y="2435021"/>
            <a:ext cx="3953090" cy="372982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Реклама МКС.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4626" y="1535391"/>
            <a:ext cx="3213896" cy="4195481"/>
          </a:xfrm>
        </p:spPr>
        <p:txBody>
          <a:bodyPr/>
          <a:lstStyle/>
          <a:p>
            <a:endParaRPr lang="ru-RU"/>
          </a:p>
        </p:txBody>
      </p:sp>
      <p:pic>
        <p:nvPicPr>
          <p:cNvPr id="10" name="VID-20221114-WA0000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46111" y="1535392"/>
            <a:ext cx="9801623" cy="473325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Ион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748</Words>
  <Application>WPS Presentation</Application>
  <PresentationFormat>Широкоэкранный</PresentationFormat>
  <Paragraphs>18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SimSun</vt:lpstr>
      <vt:lpstr>Wingdings</vt:lpstr>
      <vt:lpstr>Wingdings 3</vt:lpstr>
      <vt:lpstr>Arial</vt:lpstr>
      <vt:lpstr>Century Gothic</vt:lpstr>
      <vt:lpstr>Microsoft YaHei</vt:lpstr>
      <vt:lpstr>Arial Unicode MS</vt:lpstr>
      <vt:lpstr>Calibri</vt:lpstr>
      <vt:lpstr>Ион</vt:lpstr>
      <vt:lpstr>Презентация по географии на тему: «МКС»</vt:lpstr>
      <vt:lpstr>Михайловск </vt:lpstr>
      <vt:lpstr>Информация о фирме МКС. </vt:lpstr>
      <vt:lpstr>Каталог и цена продуктов МКС. </vt:lpstr>
      <vt:lpstr>Пищевая промышленность. </vt:lpstr>
      <vt:lpstr>Реклама МКС.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по географии на тему: «МКС»</dc:title>
  <dc:creator>Неизвестный пользователь</dc:creator>
  <cp:lastModifiedBy>Школа</cp:lastModifiedBy>
  <cp:revision>21</cp:revision>
  <dcterms:created xsi:type="dcterms:W3CDTF">2022-11-14T20:33:00Z</dcterms:created>
  <dcterms:modified xsi:type="dcterms:W3CDTF">2022-11-18T10:24:18Z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B276A9A196F24A7FA0B13E0E31B1A85F</vt:lpwstr>
  </property>
  <property fmtid="{D5CDD505-2E9C-101B-9397-08002B2CF9AE}" pid="3" name="KSOProductBuildVer">
    <vt:lpwstr>1049-11.2.0.11214</vt:lpwstr>
  </property>
</Properties>
</file>