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7" r:id="rId3"/>
    <p:sldId id="268" r:id="rId4"/>
    <p:sldId id="274" r:id="rId5"/>
    <p:sldId id="279" r:id="rId6"/>
    <p:sldId id="280" r:id="rId7"/>
    <p:sldId id="281" r:id="rId8"/>
    <p:sldId id="284" r:id="rId9"/>
    <p:sldId id="282" r:id="rId10"/>
    <p:sldId id="285" r:id="rId11"/>
    <p:sldId id="283" r:id="rId12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93" d="100"/>
          <a:sy n="93" d="100"/>
        </p:scale>
        <p:origin x="122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Оригинальные шаблоны для презентаций: </a:t>
            </a:r>
            <a:r>
              <a:rPr lang="ru-RU" sz="1200" dirty="0">
                <a:hlinkClick r:id="rId3"/>
              </a:rPr>
              <a:t>https://presentation-creation.ru/powerpoint-templates.html</a:t>
            </a:r>
            <a:r>
              <a:rPr lang="en-US" sz="1200" dirty="0"/>
              <a:t> </a:t>
            </a:r>
            <a:endParaRPr lang="ru-RU" sz="1200" dirty="0"/>
          </a:p>
          <a:p>
            <a:r>
              <a:rPr lang="ru-RU" sz="120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523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420888"/>
            <a:ext cx="6480720" cy="1102022"/>
          </a:xfrm>
        </p:spPr>
        <p:txBody>
          <a:bodyPr/>
          <a:lstStyle>
            <a:lvl1pPr>
              <a:defRPr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04120" y="9560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844080" y="22852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1" name="Дата 3"/>
          <p:cNvSpPr txBox="1">
            <a:spLocks/>
          </p:cNvSpPr>
          <p:nvPr userDrawn="1"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420888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3789040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036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21328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Задачи на …</a:t>
            </a:r>
            <a:r>
              <a:rPr lang="en-US" dirty="0"/>
              <a:t>&gt;</a:t>
            </a:r>
            <a:r>
              <a:rPr lang="ru-RU" dirty="0"/>
              <a:t> на</a:t>
            </a:r>
            <a:r>
              <a:rPr lang="en-US" dirty="0"/>
              <a:t> &lt;</a:t>
            </a:r>
            <a:br>
              <a:rPr lang="ru-RU" b="1" dirty="0"/>
            </a:br>
            <a:r>
              <a:rPr lang="ru-RU" b="1" dirty="0"/>
              <a:t>1 класс</a:t>
            </a: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637AB5-0F7E-D743-62FD-42AB7E102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A8A6687-8FD0-CE58-3A8C-8AD8C28F4C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21" y="404664"/>
            <a:ext cx="7558757" cy="5689012"/>
          </a:xfrm>
        </p:spPr>
      </p:pic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D8843196-4946-4F08-E010-47AD8AC4D5B5}"/>
              </a:ext>
            </a:extLst>
          </p:cNvPr>
          <p:cNvCxnSpPr>
            <a:cxnSpLocks/>
          </p:cNvCxnSpPr>
          <p:nvPr/>
        </p:nvCxnSpPr>
        <p:spPr>
          <a:xfrm>
            <a:off x="1547664" y="1484784"/>
            <a:ext cx="179683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A02999C-FB41-A27B-5EB0-CBF85B322E16}"/>
              </a:ext>
            </a:extLst>
          </p:cNvPr>
          <p:cNvCxnSpPr>
            <a:cxnSpLocks/>
          </p:cNvCxnSpPr>
          <p:nvPr/>
        </p:nvCxnSpPr>
        <p:spPr>
          <a:xfrm>
            <a:off x="1562766" y="1308956"/>
            <a:ext cx="0" cy="35165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46D9E11-1343-BEA6-78B4-3B937DE12027}"/>
              </a:ext>
            </a:extLst>
          </p:cNvPr>
          <p:cNvCxnSpPr>
            <a:cxnSpLocks/>
          </p:cNvCxnSpPr>
          <p:nvPr/>
        </p:nvCxnSpPr>
        <p:spPr>
          <a:xfrm>
            <a:off x="3344501" y="1308956"/>
            <a:ext cx="0" cy="32822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15E00094-4BD4-7C7C-2F06-7687920E0523}"/>
              </a:ext>
            </a:extLst>
          </p:cNvPr>
          <p:cNvCxnSpPr>
            <a:cxnSpLocks/>
          </p:cNvCxnSpPr>
          <p:nvPr/>
        </p:nvCxnSpPr>
        <p:spPr>
          <a:xfrm>
            <a:off x="2668844" y="1287183"/>
            <a:ext cx="0" cy="32822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5D0833EA-C744-26A1-3010-5D2C3D867D39}"/>
              </a:ext>
            </a:extLst>
          </p:cNvPr>
          <p:cNvSpPr/>
          <p:nvPr/>
        </p:nvSpPr>
        <p:spPr>
          <a:xfrm>
            <a:off x="1780057" y="1080282"/>
            <a:ext cx="720080" cy="351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316ED1BF-481A-67F8-C763-CBC5F69BFA6A}"/>
              </a:ext>
            </a:extLst>
          </p:cNvPr>
          <p:cNvSpPr/>
          <p:nvPr/>
        </p:nvSpPr>
        <p:spPr>
          <a:xfrm>
            <a:off x="2500137" y="1011483"/>
            <a:ext cx="1152128" cy="351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2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&lt;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авая круглая скобка 22">
            <a:extLst>
              <a:ext uri="{FF2B5EF4-FFF2-40B4-BE49-F238E27FC236}">
                <a16:creationId xmlns:a16="http://schemas.microsoft.com/office/drawing/2014/main" id="{1A38EB55-0890-459B-5195-928412EF6481}"/>
              </a:ext>
            </a:extLst>
          </p:cNvPr>
          <p:cNvSpPr/>
          <p:nvPr/>
        </p:nvSpPr>
        <p:spPr>
          <a:xfrm rot="5400000">
            <a:off x="1935785" y="1137375"/>
            <a:ext cx="360040" cy="1106078"/>
          </a:xfrm>
          <a:prstGeom prst="righ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F3539BB-5F07-E54F-B10E-E4C6B107E047}"/>
              </a:ext>
            </a:extLst>
          </p:cNvPr>
          <p:cNvSpPr/>
          <p:nvPr/>
        </p:nvSpPr>
        <p:spPr>
          <a:xfrm>
            <a:off x="1795198" y="1874581"/>
            <a:ext cx="720080" cy="351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898B76EF-AB54-6586-4D3B-5B391A77EF99}"/>
              </a:ext>
            </a:extLst>
          </p:cNvPr>
          <p:cNvSpPr/>
          <p:nvPr/>
        </p:nvSpPr>
        <p:spPr>
          <a:xfrm>
            <a:off x="1547664" y="2488225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C6E940F0-2622-2415-F536-F83A31448099}"/>
              </a:ext>
            </a:extLst>
          </p:cNvPr>
          <p:cNvSpPr/>
          <p:nvPr/>
        </p:nvSpPr>
        <p:spPr>
          <a:xfrm>
            <a:off x="1892230" y="2520770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2A03ACF8-A3AB-F7FD-615D-28ED91EDB118}"/>
              </a:ext>
            </a:extLst>
          </p:cNvPr>
          <p:cNvSpPr/>
          <p:nvPr/>
        </p:nvSpPr>
        <p:spPr>
          <a:xfrm>
            <a:off x="2236796" y="2520769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7454F50E-F1A0-74C9-A6A7-329C3C98690E}"/>
              </a:ext>
            </a:extLst>
          </p:cNvPr>
          <p:cNvSpPr/>
          <p:nvPr/>
        </p:nvSpPr>
        <p:spPr>
          <a:xfrm>
            <a:off x="2564813" y="2516070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1EEEF96-6865-4818-7D4A-4073F5B72A57}"/>
              </a:ext>
            </a:extLst>
          </p:cNvPr>
          <p:cNvSpPr/>
          <p:nvPr/>
        </p:nvSpPr>
        <p:spPr>
          <a:xfrm>
            <a:off x="2912453" y="2537495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2C1FC1D9-0A10-FCE8-FAB0-1AF55A2A9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893191"/>
            <a:ext cx="4032448" cy="1174499"/>
          </a:xfrm>
          <a:prstGeom prst="rect">
            <a:avLst/>
          </a:prstGeom>
        </p:spPr>
      </p:pic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195BF823-006D-94BC-C6A7-DB7CC5B07EAA}"/>
              </a:ext>
            </a:extLst>
          </p:cNvPr>
          <p:cNvSpPr/>
          <p:nvPr/>
        </p:nvSpPr>
        <p:spPr>
          <a:xfrm>
            <a:off x="3269268" y="3625613"/>
            <a:ext cx="942692" cy="406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к.</a:t>
            </a:r>
          </a:p>
        </p:txBody>
      </p:sp>
    </p:spTree>
    <p:extLst>
      <p:ext uri="{BB962C8B-B14F-4D97-AF65-F5344CB8AC3E}">
        <p14:creationId xmlns:p14="http://schemas.microsoft.com/office/powerpoint/2010/main" val="2459534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  <p:bldP spid="24" grpId="0"/>
      <p:bldP spid="26" grpId="0"/>
      <p:bldP spid="27" grpId="0"/>
      <p:bldP spid="28" grpId="0"/>
      <p:bldP spid="29" grpId="0"/>
      <p:bldP spid="30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CF06FE-B547-C114-AC0F-DDF3C9CCD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D8599A9-36E9-BF71-69DF-22CF450D21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414947"/>
            <a:ext cx="7801495" cy="2321874"/>
          </a:xfrm>
        </p:spPr>
      </p:pic>
    </p:spTree>
    <p:extLst>
      <p:ext uri="{BB962C8B-B14F-4D97-AF65-F5344CB8AC3E}">
        <p14:creationId xmlns:p14="http://schemas.microsoft.com/office/powerpoint/2010/main" val="97314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4DD0DD-DB49-9910-6CD9-5134B0B28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B62678D-9676-C876-1B53-2D1819440BAE}"/>
              </a:ext>
            </a:extLst>
          </p:cNvPr>
          <p:cNvSpPr/>
          <p:nvPr/>
        </p:nvSpPr>
        <p:spPr>
          <a:xfrm>
            <a:off x="4355976" y="3525432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BB4E5CBA-8FDB-C76F-ED97-FD038841DE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7356" y="2169405"/>
            <a:ext cx="8161335" cy="2064916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5E14AFC-8F6E-2FE9-5B7A-ACFAFC7C8F0B}"/>
              </a:ext>
            </a:extLst>
          </p:cNvPr>
          <p:cNvSpPr/>
          <p:nvPr/>
        </p:nvSpPr>
        <p:spPr>
          <a:xfrm>
            <a:off x="1988096" y="3508492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5770E64-863D-4E19-A89F-50F3E4AD5D5F}"/>
              </a:ext>
            </a:extLst>
          </p:cNvPr>
          <p:cNvSpPr/>
          <p:nvPr/>
        </p:nvSpPr>
        <p:spPr>
          <a:xfrm>
            <a:off x="3944121" y="3496894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EFE3F4F-7A35-1D0E-93E2-8BAD3568F728}"/>
              </a:ext>
            </a:extLst>
          </p:cNvPr>
          <p:cNvSpPr/>
          <p:nvPr/>
        </p:nvSpPr>
        <p:spPr>
          <a:xfrm>
            <a:off x="5191276" y="3496893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2E3A65D-6840-3D03-D8DD-3F670A22014A}"/>
              </a:ext>
            </a:extLst>
          </p:cNvPr>
          <p:cNvSpPr/>
          <p:nvPr/>
        </p:nvSpPr>
        <p:spPr>
          <a:xfrm>
            <a:off x="8100392" y="3493995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697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BAC0A-709B-D1C9-5AEB-E7CA4021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Прибавляй по 2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F8E7A85-07B2-F1F9-E736-03B38BB7012D}"/>
              </a:ext>
            </a:extLst>
          </p:cNvPr>
          <p:cNvSpPr/>
          <p:nvPr/>
        </p:nvSpPr>
        <p:spPr>
          <a:xfrm>
            <a:off x="1153483" y="365857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9BDBCA8-CFC6-43C9-7CAE-8BB074DA25B2}"/>
              </a:ext>
            </a:extLst>
          </p:cNvPr>
          <p:cNvSpPr/>
          <p:nvPr/>
        </p:nvSpPr>
        <p:spPr>
          <a:xfrm>
            <a:off x="2171164" y="365857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B4F05E4-61A5-FEC5-6741-854865EF6355}"/>
              </a:ext>
            </a:extLst>
          </p:cNvPr>
          <p:cNvSpPr/>
          <p:nvPr/>
        </p:nvSpPr>
        <p:spPr>
          <a:xfrm>
            <a:off x="3230283" y="365857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E43A0D0-1324-344B-C9E8-851422E22646}"/>
              </a:ext>
            </a:extLst>
          </p:cNvPr>
          <p:cNvSpPr/>
          <p:nvPr/>
        </p:nvSpPr>
        <p:spPr>
          <a:xfrm>
            <a:off x="4233869" y="3684389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3" name="Стрелка: изогнутая вниз 12">
            <a:extLst>
              <a:ext uri="{FF2B5EF4-FFF2-40B4-BE49-F238E27FC236}">
                <a16:creationId xmlns:a16="http://schemas.microsoft.com/office/drawing/2014/main" id="{8EAC6787-3455-FF55-729E-C7BD019DC44A}"/>
              </a:ext>
            </a:extLst>
          </p:cNvPr>
          <p:cNvSpPr/>
          <p:nvPr/>
        </p:nvSpPr>
        <p:spPr>
          <a:xfrm>
            <a:off x="1418656" y="3199427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971EEB2-7C63-6583-9269-8D1EC3B0A39E}"/>
              </a:ext>
            </a:extLst>
          </p:cNvPr>
          <p:cNvSpPr/>
          <p:nvPr/>
        </p:nvSpPr>
        <p:spPr>
          <a:xfrm>
            <a:off x="1271064" y="2740281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+2</a:t>
            </a:r>
          </a:p>
        </p:txBody>
      </p:sp>
      <p:sp>
        <p:nvSpPr>
          <p:cNvPr id="15" name="Стрелка: изогнутая вниз 14">
            <a:extLst>
              <a:ext uri="{FF2B5EF4-FFF2-40B4-BE49-F238E27FC236}">
                <a16:creationId xmlns:a16="http://schemas.microsoft.com/office/drawing/2014/main" id="{04DD2796-E0E6-3FDD-398D-7FEAA4DAABC7}"/>
              </a:ext>
            </a:extLst>
          </p:cNvPr>
          <p:cNvSpPr/>
          <p:nvPr/>
        </p:nvSpPr>
        <p:spPr>
          <a:xfrm>
            <a:off x="2589844" y="3203591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Стрелка: изогнутая вниз 15">
            <a:extLst>
              <a:ext uri="{FF2B5EF4-FFF2-40B4-BE49-F238E27FC236}">
                <a16:creationId xmlns:a16="http://schemas.microsoft.com/office/drawing/2014/main" id="{9D5264FC-CB26-AD0A-2348-2BD2354D287F}"/>
              </a:ext>
            </a:extLst>
          </p:cNvPr>
          <p:cNvSpPr/>
          <p:nvPr/>
        </p:nvSpPr>
        <p:spPr>
          <a:xfrm>
            <a:off x="3761033" y="3199427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BAD50889-C396-6FC1-57CC-1D562760082E}"/>
              </a:ext>
            </a:extLst>
          </p:cNvPr>
          <p:cNvSpPr/>
          <p:nvPr/>
        </p:nvSpPr>
        <p:spPr>
          <a:xfrm>
            <a:off x="2384750" y="2778372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+2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35F65615-556A-4346-11F9-795FCDB2B10F}"/>
              </a:ext>
            </a:extLst>
          </p:cNvPr>
          <p:cNvSpPr/>
          <p:nvPr/>
        </p:nvSpPr>
        <p:spPr>
          <a:xfrm>
            <a:off x="3657805" y="2800023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+2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ECA3C26-B723-8EAA-EAB5-8C7110E16791}"/>
              </a:ext>
            </a:extLst>
          </p:cNvPr>
          <p:cNvSpPr/>
          <p:nvPr/>
        </p:nvSpPr>
        <p:spPr>
          <a:xfrm>
            <a:off x="5054062" y="3684389"/>
            <a:ext cx="124251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</a:p>
        </p:txBody>
      </p:sp>
      <p:sp>
        <p:nvSpPr>
          <p:cNvPr id="4" name="Стрелка: изогнутая вниз 3">
            <a:extLst>
              <a:ext uri="{FF2B5EF4-FFF2-40B4-BE49-F238E27FC236}">
                <a16:creationId xmlns:a16="http://schemas.microsoft.com/office/drawing/2014/main" id="{D76759A0-F3D2-21D2-D5D0-91BDFEF6DD6B}"/>
              </a:ext>
            </a:extLst>
          </p:cNvPr>
          <p:cNvSpPr/>
          <p:nvPr/>
        </p:nvSpPr>
        <p:spPr>
          <a:xfrm>
            <a:off x="4881941" y="3217585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304E830-6DE9-347B-940A-257A35167CE9}"/>
              </a:ext>
            </a:extLst>
          </p:cNvPr>
          <p:cNvSpPr/>
          <p:nvPr/>
        </p:nvSpPr>
        <p:spPr>
          <a:xfrm>
            <a:off x="4738848" y="2798012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+2</a:t>
            </a:r>
          </a:p>
        </p:txBody>
      </p:sp>
    </p:spTree>
    <p:extLst>
      <p:ext uri="{BB962C8B-B14F-4D97-AF65-F5344CB8AC3E}">
        <p14:creationId xmlns:p14="http://schemas.microsoft.com/office/powerpoint/2010/main" val="49703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3" grpId="0" animBg="1"/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BAC0A-709B-D1C9-5AEB-E7CA4021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Вычитай по 2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F8E7A85-07B2-F1F9-E736-03B38BB7012D}"/>
              </a:ext>
            </a:extLst>
          </p:cNvPr>
          <p:cNvSpPr/>
          <p:nvPr/>
        </p:nvSpPr>
        <p:spPr>
          <a:xfrm>
            <a:off x="1153483" y="365857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9BDBCA8-CFC6-43C9-7CAE-8BB074DA25B2}"/>
              </a:ext>
            </a:extLst>
          </p:cNvPr>
          <p:cNvSpPr/>
          <p:nvPr/>
        </p:nvSpPr>
        <p:spPr>
          <a:xfrm>
            <a:off x="2171164" y="365857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B4F05E4-61A5-FEC5-6741-854865EF6355}"/>
              </a:ext>
            </a:extLst>
          </p:cNvPr>
          <p:cNvSpPr/>
          <p:nvPr/>
        </p:nvSpPr>
        <p:spPr>
          <a:xfrm>
            <a:off x="3304769" y="364631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E43A0D0-1324-344B-C9E8-851422E22646}"/>
              </a:ext>
            </a:extLst>
          </p:cNvPr>
          <p:cNvSpPr/>
          <p:nvPr/>
        </p:nvSpPr>
        <p:spPr>
          <a:xfrm>
            <a:off x="4407887" y="364631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3" name="Стрелка: изогнутая вниз 12">
            <a:extLst>
              <a:ext uri="{FF2B5EF4-FFF2-40B4-BE49-F238E27FC236}">
                <a16:creationId xmlns:a16="http://schemas.microsoft.com/office/drawing/2014/main" id="{8EAC6787-3455-FF55-729E-C7BD019DC44A}"/>
              </a:ext>
            </a:extLst>
          </p:cNvPr>
          <p:cNvSpPr/>
          <p:nvPr/>
        </p:nvSpPr>
        <p:spPr>
          <a:xfrm>
            <a:off x="1418656" y="3199427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971EEB2-7C63-6583-9269-8D1EC3B0A39E}"/>
              </a:ext>
            </a:extLst>
          </p:cNvPr>
          <p:cNvSpPr/>
          <p:nvPr/>
        </p:nvSpPr>
        <p:spPr>
          <a:xfrm>
            <a:off x="1271064" y="2740281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-2</a:t>
            </a:r>
          </a:p>
        </p:txBody>
      </p:sp>
      <p:sp>
        <p:nvSpPr>
          <p:cNvPr id="15" name="Стрелка: изогнутая вниз 14">
            <a:extLst>
              <a:ext uri="{FF2B5EF4-FFF2-40B4-BE49-F238E27FC236}">
                <a16:creationId xmlns:a16="http://schemas.microsoft.com/office/drawing/2014/main" id="{04DD2796-E0E6-3FDD-398D-7FEAA4DAABC7}"/>
              </a:ext>
            </a:extLst>
          </p:cNvPr>
          <p:cNvSpPr/>
          <p:nvPr/>
        </p:nvSpPr>
        <p:spPr>
          <a:xfrm>
            <a:off x="2589844" y="3203591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Стрелка: изогнутая вниз 15">
            <a:extLst>
              <a:ext uri="{FF2B5EF4-FFF2-40B4-BE49-F238E27FC236}">
                <a16:creationId xmlns:a16="http://schemas.microsoft.com/office/drawing/2014/main" id="{9D5264FC-CB26-AD0A-2348-2BD2354D287F}"/>
              </a:ext>
            </a:extLst>
          </p:cNvPr>
          <p:cNvSpPr/>
          <p:nvPr/>
        </p:nvSpPr>
        <p:spPr>
          <a:xfrm>
            <a:off x="3761033" y="3199427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BAD50889-C396-6FC1-57CC-1D562760082E}"/>
              </a:ext>
            </a:extLst>
          </p:cNvPr>
          <p:cNvSpPr/>
          <p:nvPr/>
        </p:nvSpPr>
        <p:spPr>
          <a:xfrm>
            <a:off x="2384750" y="2778372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-2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35F65615-556A-4346-11F9-795FCDB2B10F}"/>
              </a:ext>
            </a:extLst>
          </p:cNvPr>
          <p:cNvSpPr/>
          <p:nvPr/>
        </p:nvSpPr>
        <p:spPr>
          <a:xfrm>
            <a:off x="3657805" y="2800023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-2</a:t>
            </a:r>
          </a:p>
        </p:txBody>
      </p:sp>
      <p:sp>
        <p:nvSpPr>
          <p:cNvPr id="3" name="Стрелка: изогнутая вниз 2">
            <a:extLst>
              <a:ext uri="{FF2B5EF4-FFF2-40B4-BE49-F238E27FC236}">
                <a16:creationId xmlns:a16="http://schemas.microsoft.com/office/drawing/2014/main" id="{DE874968-56CE-2BCB-402B-640B2B77CBD9}"/>
              </a:ext>
            </a:extLst>
          </p:cNvPr>
          <p:cNvSpPr/>
          <p:nvPr/>
        </p:nvSpPr>
        <p:spPr>
          <a:xfrm>
            <a:off x="4810647" y="3172552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AB3EA74-15B2-B032-CE7D-496885231481}"/>
              </a:ext>
            </a:extLst>
          </p:cNvPr>
          <p:cNvSpPr/>
          <p:nvPr/>
        </p:nvSpPr>
        <p:spPr>
          <a:xfrm>
            <a:off x="4778714" y="2798963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-2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D7BAC77-C38C-F70D-C76E-BFD901C940D6}"/>
              </a:ext>
            </a:extLst>
          </p:cNvPr>
          <p:cNvSpPr/>
          <p:nvPr/>
        </p:nvSpPr>
        <p:spPr>
          <a:xfrm>
            <a:off x="5508104" y="364631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4335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3" grpId="0" animBg="1"/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94920-457F-C3A5-D382-DE7C572A5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DB2AD2B-A263-D03B-EF98-6A1BF8181A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4120" y="1074309"/>
            <a:ext cx="4659039" cy="3989302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2AA8705-A08D-F2EA-DEA6-C1379B15188E}"/>
              </a:ext>
            </a:extLst>
          </p:cNvPr>
          <p:cNvSpPr/>
          <p:nvPr/>
        </p:nvSpPr>
        <p:spPr>
          <a:xfrm>
            <a:off x="2699792" y="5181903"/>
            <a:ext cx="711696" cy="775699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4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A7BB141-DE06-ED41-A3C4-E943899D743B}"/>
              </a:ext>
            </a:extLst>
          </p:cNvPr>
          <p:cNvSpPr/>
          <p:nvPr/>
        </p:nvSpPr>
        <p:spPr>
          <a:xfrm>
            <a:off x="4216152" y="5181902"/>
            <a:ext cx="711696" cy="775699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DBAE788-E4F5-ACFE-3451-AEE6256F06D5}"/>
              </a:ext>
            </a:extLst>
          </p:cNvPr>
          <p:cNvSpPr/>
          <p:nvPr/>
        </p:nvSpPr>
        <p:spPr>
          <a:xfrm>
            <a:off x="3457972" y="5181901"/>
            <a:ext cx="711696" cy="775699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+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3CCEE6F-7DDB-8789-0527-9A5138694459}"/>
              </a:ext>
            </a:extLst>
          </p:cNvPr>
          <p:cNvSpPr/>
          <p:nvPr/>
        </p:nvSpPr>
        <p:spPr>
          <a:xfrm>
            <a:off x="4974332" y="5192096"/>
            <a:ext cx="711696" cy="775699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=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9B6F15A-C2E8-21A7-DAC4-9EF2F38E7E0B}"/>
              </a:ext>
            </a:extLst>
          </p:cNvPr>
          <p:cNvSpPr/>
          <p:nvPr/>
        </p:nvSpPr>
        <p:spPr>
          <a:xfrm>
            <a:off x="5732512" y="5192096"/>
            <a:ext cx="711696" cy="775699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5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45A9BC5D-2D9A-FCB3-234D-3D4F0C9627ED}"/>
              </a:ext>
            </a:extLst>
          </p:cNvPr>
          <p:cNvCxnSpPr>
            <a:cxnSpLocks/>
          </p:cNvCxnSpPr>
          <p:nvPr/>
        </p:nvCxnSpPr>
        <p:spPr>
          <a:xfrm>
            <a:off x="4974332" y="4293096"/>
            <a:ext cx="15163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30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94920-457F-C3A5-D382-DE7C572A5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2AA8705-A08D-F2EA-DEA6-C1379B15188E}"/>
              </a:ext>
            </a:extLst>
          </p:cNvPr>
          <p:cNvSpPr/>
          <p:nvPr/>
        </p:nvSpPr>
        <p:spPr>
          <a:xfrm>
            <a:off x="2699792" y="5181903"/>
            <a:ext cx="711696" cy="775699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7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A7BB141-DE06-ED41-A3C4-E943899D743B}"/>
              </a:ext>
            </a:extLst>
          </p:cNvPr>
          <p:cNvSpPr/>
          <p:nvPr/>
        </p:nvSpPr>
        <p:spPr>
          <a:xfrm>
            <a:off x="4216152" y="5181902"/>
            <a:ext cx="711696" cy="775699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DBAE788-E4F5-ACFE-3451-AEE6256F06D5}"/>
              </a:ext>
            </a:extLst>
          </p:cNvPr>
          <p:cNvSpPr/>
          <p:nvPr/>
        </p:nvSpPr>
        <p:spPr>
          <a:xfrm>
            <a:off x="3457972" y="5181901"/>
            <a:ext cx="711696" cy="775699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-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3CCEE6F-7DDB-8789-0527-9A5138694459}"/>
              </a:ext>
            </a:extLst>
          </p:cNvPr>
          <p:cNvSpPr/>
          <p:nvPr/>
        </p:nvSpPr>
        <p:spPr>
          <a:xfrm>
            <a:off x="4974332" y="5192096"/>
            <a:ext cx="711696" cy="775699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=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9B6F15A-C2E8-21A7-DAC4-9EF2F38E7E0B}"/>
              </a:ext>
            </a:extLst>
          </p:cNvPr>
          <p:cNvSpPr/>
          <p:nvPr/>
        </p:nvSpPr>
        <p:spPr>
          <a:xfrm>
            <a:off x="5732512" y="5192096"/>
            <a:ext cx="711696" cy="775699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6</a:t>
            </a:r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6D070B6C-D9B9-8273-A1D3-5669FE4164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750" y="1176088"/>
            <a:ext cx="4340410" cy="3728301"/>
          </a:xfrm>
        </p:spPr>
      </p:pic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45A9BC5D-2D9A-FCB3-234D-3D4F0C9627ED}"/>
              </a:ext>
            </a:extLst>
          </p:cNvPr>
          <p:cNvCxnSpPr>
            <a:cxnSpLocks/>
          </p:cNvCxnSpPr>
          <p:nvPr/>
        </p:nvCxnSpPr>
        <p:spPr>
          <a:xfrm>
            <a:off x="4830026" y="4221088"/>
            <a:ext cx="15163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56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28B095-E692-D5EF-6EC6-731065D10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29510C4-CACE-708F-C1CF-913DF94C25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696" y="1052736"/>
            <a:ext cx="6355808" cy="1800200"/>
          </a:xfrm>
        </p:spPr>
      </p:pic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E9152E5E-4A34-2807-6448-F8DD964A4F32}"/>
              </a:ext>
            </a:extLst>
          </p:cNvPr>
          <p:cNvCxnSpPr/>
          <p:nvPr/>
        </p:nvCxnSpPr>
        <p:spPr>
          <a:xfrm>
            <a:off x="2411760" y="1916832"/>
            <a:ext cx="532859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A248856A-E5AD-D43C-E6B9-862E8163CFD8}"/>
              </a:ext>
            </a:extLst>
          </p:cNvPr>
          <p:cNvCxnSpPr>
            <a:cxnSpLocks/>
          </p:cNvCxnSpPr>
          <p:nvPr/>
        </p:nvCxnSpPr>
        <p:spPr>
          <a:xfrm>
            <a:off x="2360834" y="2478898"/>
            <a:ext cx="295232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ADFDE2E0-711B-4D9F-BD5A-CFB67C54CC6E}"/>
              </a:ext>
            </a:extLst>
          </p:cNvPr>
          <p:cNvCxnSpPr>
            <a:cxnSpLocks/>
          </p:cNvCxnSpPr>
          <p:nvPr/>
        </p:nvCxnSpPr>
        <p:spPr>
          <a:xfrm>
            <a:off x="5652120" y="2492896"/>
            <a:ext cx="2088232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A4D88551-B5FA-2122-B104-5E581FAC4B89}"/>
              </a:ext>
            </a:extLst>
          </p:cNvPr>
          <p:cNvCxnSpPr>
            <a:cxnSpLocks/>
          </p:cNvCxnSpPr>
          <p:nvPr/>
        </p:nvCxnSpPr>
        <p:spPr>
          <a:xfrm>
            <a:off x="2360834" y="2796129"/>
            <a:ext cx="2088232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>
            <a:extLst>
              <a:ext uri="{FF2B5EF4-FFF2-40B4-BE49-F238E27FC236}">
                <a16:creationId xmlns:a16="http://schemas.microsoft.com/office/drawing/2014/main" id="{991B25A2-CA19-4E4A-607E-827CE45FD126}"/>
              </a:ext>
            </a:extLst>
          </p:cNvPr>
          <p:cNvSpPr/>
          <p:nvPr/>
        </p:nvSpPr>
        <p:spPr>
          <a:xfrm>
            <a:off x="3203848" y="2103040"/>
            <a:ext cx="1008112" cy="3516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E3A8D04-D725-5334-456F-0A37C8AFB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4822" y="3226023"/>
            <a:ext cx="3517410" cy="98201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B265D35-F004-1DF5-434D-41D1CA1B0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3152631"/>
            <a:ext cx="1741427" cy="1055410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B158701-9608-3EC0-3A30-3441CC294B34}"/>
              </a:ext>
            </a:extLst>
          </p:cNvPr>
          <p:cNvSpPr/>
          <p:nvPr/>
        </p:nvSpPr>
        <p:spPr>
          <a:xfrm>
            <a:off x="2663788" y="4437112"/>
            <a:ext cx="4032448" cy="775699"/>
          </a:xfrm>
          <a:prstGeom prst="rect">
            <a:avLst/>
          </a:prstGeom>
          <a:solidFill>
            <a:srgbClr val="7030A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4+2=6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AD94023D-A1CF-474D-E6B6-076101917B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0728" y="5314733"/>
            <a:ext cx="4032448" cy="1174499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130ED8F-7DDC-1191-B3BF-AD594288E43D}"/>
              </a:ext>
            </a:extLst>
          </p:cNvPr>
          <p:cNvSpPr/>
          <p:nvPr/>
        </p:nvSpPr>
        <p:spPr>
          <a:xfrm>
            <a:off x="3603029" y="5899574"/>
            <a:ext cx="3093207" cy="6304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 т.</a:t>
            </a:r>
          </a:p>
        </p:txBody>
      </p:sp>
    </p:spTree>
    <p:extLst>
      <p:ext uri="{BB962C8B-B14F-4D97-AF65-F5344CB8AC3E}">
        <p14:creationId xmlns:p14="http://schemas.microsoft.com/office/powerpoint/2010/main" val="246378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637AB5-0F7E-D743-62FD-42AB7E102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A8A6687-8FD0-CE58-3A8C-8AD8C28F4C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21" y="404664"/>
            <a:ext cx="7558757" cy="5689012"/>
          </a:xfrm>
        </p:spPr>
      </p:pic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D8843196-4946-4F08-E010-47AD8AC4D5B5}"/>
              </a:ext>
            </a:extLst>
          </p:cNvPr>
          <p:cNvCxnSpPr/>
          <p:nvPr/>
        </p:nvCxnSpPr>
        <p:spPr>
          <a:xfrm>
            <a:off x="1547664" y="1484784"/>
            <a:ext cx="13681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A02999C-FB41-A27B-5EB0-CBF85B322E16}"/>
              </a:ext>
            </a:extLst>
          </p:cNvPr>
          <p:cNvCxnSpPr>
            <a:cxnSpLocks/>
          </p:cNvCxnSpPr>
          <p:nvPr/>
        </p:nvCxnSpPr>
        <p:spPr>
          <a:xfrm>
            <a:off x="1562766" y="1308956"/>
            <a:ext cx="0" cy="35165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46D9E11-1343-BEA6-78B4-3B937DE12027}"/>
              </a:ext>
            </a:extLst>
          </p:cNvPr>
          <p:cNvCxnSpPr>
            <a:cxnSpLocks/>
          </p:cNvCxnSpPr>
          <p:nvPr/>
        </p:nvCxnSpPr>
        <p:spPr>
          <a:xfrm>
            <a:off x="2943438" y="1320670"/>
            <a:ext cx="0" cy="32822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D890B7B7-AF19-0E0D-6049-85833B5BC621}"/>
              </a:ext>
            </a:extLst>
          </p:cNvPr>
          <p:cNvCxnSpPr>
            <a:cxnSpLocks/>
          </p:cNvCxnSpPr>
          <p:nvPr/>
        </p:nvCxnSpPr>
        <p:spPr>
          <a:xfrm>
            <a:off x="2943438" y="1484784"/>
            <a:ext cx="76446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15E00094-4BD4-7C7C-2F06-7687920E0523}"/>
              </a:ext>
            </a:extLst>
          </p:cNvPr>
          <p:cNvCxnSpPr>
            <a:cxnSpLocks/>
          </p:cNvCxnSpPr>
          <p:nvPr/>
        </p:nvCxnSpPr>
        <p:spPr>
          <a:xfrm>
            <a:off x="3709497" y="1320670"/>
            <a:ext cx="0" cy="32822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5D0833EA-C744-26A1-3010-5D2C3D867D39}"/>
              </a:ext>
            </a:extLst>
          </p:cNvPr>
          <p:cNvSpPr/>
          <p:nvPr/>
        </p:nvSpPr>
        <p:spPr>
          <a:xfrm>
            <a:off x="1748214" y="1056450"/>
            <a:ext cx="720080" cy="351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316ED1BF-481A-67F8-C763-CBC5F69BFA6A}"/>
              </a:ext>
            </a:extLst>
          </p:cNvPr>
          <p:cNvSpPr/>
          <p:nvPr/>
        </p:nvSpPr>
        <p:spPr>
          <a:xfrm>
            <a:off x="2749607" y="1056450"/>
            <a:ext cx="1152128" cy="351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2 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&gt;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авая круглая скобка 22">
            <a:extLst>
              <a:ext uri="{FF2B5EF4-FFF2-40B4-BE49-F238E27FC236}">
                <a16:creationId xmlns:a16="http://schemas.microsoft.com/office/drawing/2014/main" id="{1A38EB55-0890-459B-5195-928412EF6481}"/>
              </a:ext>
            </a:extLst>
          </p:cNvPr>
          <p:cNvSpPr/>
          <p:nvPr/>
        </p:nvSpPr>
        <p:spPr>
          <a:xfrm rot="5400000">
            <a:off x="2455314" y="617845"/>
            <a:ext cx="360040" cy="2145137"/>
          </a:xfrm>
          <a:prstGeom prst="righ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F3539BB-5F07-E54F-B10E-E4C6B107E047}"/>
              </a:ext>
            </a:extLst>
          </p:cNvPr>
          <p:cNvSpPr/>
          <p:nvPr/>
        </p:nvSpPr>
        <p:spPr>
          <a:xfrm>
            <a:off x="2389567" y="1871641"/>
            <a:ext cx="720080" cy="351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898B76EF-AB54-6586-4D3B-5B391A77EF99}"/>
              </a:ext>
            </a:extLst>
          </p:cNvPr>
          <p:cNvSpPr/>
          <p:nvPr/>
        </p:nvSpPr>
        <p:spPr>
          <a:xfrm>
            <a:off x="1547664" y="2488225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C6E940F0-2622-2415-F536-F83A31448099}"/>
              </a:ext>
            </a:extLst>
          </p:cNvPr>
          <p:cNvSpPr/>
          <p:nvPr/>
        </p:nvSpPr>
        <p:spPr>
          <a:xfrm>
            <a:off x="1892230" y="2520770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2A03ACF8-A3AB-F7FD-615D-28ED91EDB118}"/>
              </a:ext>
            </a:extLst>
          </p:cNvPr>
          <p:cNvSpPr/>
          <p:nvPr/>
        </p:nvSpPr>
        <p:spPr>
          <a:xfrm>
            <a:off x="2236796" y="2520769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7454F50E-F1A0-74C9-A6A7-329C3C98690E}"/>
              </a:ext>
            </a:extLst>
          </p:cNvPr>
          <p:cNvSpPr/>
          <p:nvPr/>
        </p:nvSpPr>
        <p:spPr>
          <a:xfrm>
            <a:off x="2564813" y="2516070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1EEEF96-6865-4818-7D4A-4073F5B72A57}"/>
              </a:ext>
            </a:extLst>
          </p:cNvPr>
          <p:cNvSpPr/>
          <p:nvPr/>
        </p:nvSpPr>
        <p:spPr>
          <a:xfrm>
            <a:off x="2912453" y="2537495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2C1FC1D9-0A10-FCE8-FAB0-1AF55A2A9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893191"/>
            <a:ext cx="4032448" cy="1174499"/>
          </a:xfrm>
          <a:prstGeom prst="rect">
            <a:avLst/>
          </a:prstGeom>
        </p:spPr>
      </p:pic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195BF823-006D-94BC-C6A7-DB7CC5B07EAA}"/>
              </a:ext>
            </a:extLst>
          </p:cNvPr>
          <p:cNvSpPr/>
          <p:nvPr/>
        </p:nvSpPr>
        <p:spPr>
          <a:xfrm>
            <a:off x="3269268" y="3625613"/>
            <a:ext cx="942692" cy="406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т.</a:t>
            </a:r>
          </a:p>
        </p:txBody>
      </p:sp>
    </p:spTree>
    <p:extLst>
      <p:ext uri="{BB962C8B-B14F-4D97-AF65-F5344CB8AC3E}">
        <p14:creationId xmlns:p14="http://schemas.microsoft.com/office/powerpoint/2010/main" val="245588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  <p:bldP spid="24" grpId="0"/>
      <p:bldP spid="26" grpId="0"/>
      <p:bldP spid="27" grpId="0"/>
      <p:bldP spid="28" grpId="0"/>
      <p:bldP spid="29" grpId="0"/>
      <p:bldP spid="30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6CDDA0-E803-9C31-FA21-3D2B967C6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2CED7BD-51A5-6C55-73E4-2A3F298A2C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43608" y="1262368"/>
            <a:ext cx="7508130" cy="2166632"/>
          </a:xfrm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9B352D8B-7D68-8301-D4FA-7005CE87F861}"/>
              </a:ext>
            </a:extLst>
          </p:cNvPr>
          <p:cNvCxnSpPr>
            <a:cxnSpLocks/>
          </p:cNvCxnSpPr>
          <p:nvPr/>
        </p:nvCxnSpPr>
        <p:spPr>
          <a:xfrm>
            <a:off x="1691680" y="2348880"/>
            <a:ext cx="627308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864A4A7D-FCAF-25A0-CB0F-49540BF3558E}"/>
              </a:ext>
            </a:extLst>
          </p:cNvPr>
          <p:cNvCxnSpPr>
            <a:cxnSpLocks/>
          </p:cNvCxnSpPr>
          <p:nvPr/>
        </p:nvCxnSpPr>
        <p:spPr>
          <a:xfrm>
            <a:off x="1691680" y="2924944"/>
            <a:ext cx="295232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164E594-DD3F-889D-9DF2-E42DDD8931EE}"/>
              </a:ext>
            </a:extLst>
          </p:cNvPr>
          <p:cNvCxnSpPr>
            <a:cxnSpLocks/>
          </p:cNvCxnSpPr>
          <p:nvPr/>
        </p:nvCxnSpPr>
        <p:spPr>
          <a:xfrm>
            <a:off x="4932040" y="2924944"/>
            <a:ext cx="3168352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312FA18B-8FFC-AD12-FE34-8E475D6AB1BF}"/>
              </a:ext>
            </a:extLst>
          </p:cNvPr>
          <p:cNvCxnSpPr>
            <a:cxnSpLocks/>
          </p:cNvCxnSpPr>
          <p:nvPr/>
        </p:nvCxnSpPr>
        <p:spPr>
          <a:xfrm>
            <a:off x="1619672" y="3356992"/>
            <a:ext cx="2088232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>
            <a:extLst>
              <a:ext uri="{FF2B5EF4-FFF2-40B4-BE49-F238E27FC236}">
                <a16:creationId xmlns:a16="http://schemas.microsoft.com/office/drawing/2014/main" id="{F4190BF6-332F-5797-CDBC-0FF5A0EBC728}"/>
              </a:ext>
            </a:extLst>
          </p:cNvPr>
          <p:cNvSpPr/>
          <p:nvPr/>
        </p:nvSpPr>
        <p:spPr>
          <a:xfrm>
            <a:off x="2663788" y="2598051"/>
            <a:ext cx="1008112" cy="3516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39B8B51-533F-9903-D6B1-4B88D26567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3624420"/>
            <a:ext cx="2594967" cy="912516"/>
          </a:xfrm>
          <a:prstGeom prst="rect">
            <a:avLst/>
          </a:prstGeom>
        </p:spPr>
      </p:pic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DF58533A-D697-FAAD-4138-42563605A271}"/>
              </a:ext>
            </a:extLst>
          </p:cNvPr>
          <p:cNvCxnSpPr/>
          <p:nvPr/>
        </p:nvCxnSpPr>
        <p:spPr>
          <a:xfrm flipH="1">
            <a:off x="4448443" y="3814741"/>
            <a:ext cx="144016" cy="3086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98F312AF-C3C3-99BD-6AE2-C621AC999E84}"/>
              </a:ext>
            </a:extLst>
          </p:cNvPr>
          <p:cNvCxnSpPr/>
          <p:nvPr/>
        </p:nvCxnSpPr>
        <p:spPr>
          <a:xfrm flipH="1">
            <a:off x="4067944" y="3850745"/>
            <a:ext cx="144016" cy="3086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F795B7D9-9645-4F19-B69C-54C84FFC16AA}"/>
              </a:ext>
            </a:extLst>
          </p:cNvPr>
          <p:cNvSpPr/>
          <p:nvPr/>
        </p:nvSpPr>
        <p:spPr>
          <a:xfrm>
            <a:off x="2483768" y="4702587"/>
            <a:ext cx="4032448" cy="775699"/>
          </a:xfrm>
          <a:prstGeom prst="rect">
            <a:avLst/>
          </a:prstGeom>
          <a:solidFill>
            <a:srgbClr val="7030A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5-2=3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614D186-EBCA-4C83-695D-E312742AA6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768" y="5595632"/>
            <a:ext cx="4032448" cy="1174499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A0B28F8-BAAD-D3C5-0F32-4D1CFB1D3774}"/>
              </a:ext>
            </a:extLst>
          </p:cNvPr>
          <p:cNvSpPr/>
          <p:nvPr/>
        </p:nvSpPr>
        <p:spPr>
          <a:xfrm>
            <a:off x="3444713" y="6197772"/>
            <a:ext cx="3093207" cy="6304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к.</a:t>
            </a:r>
          </a:p>
        </p:txBody>
      </p:sp>
    </p:spTree>
    <p:extLst>
      <p:ext uri="{BB962C8B-B14F-4D97-AF65-F5344CB8AC3E}">
        <p14:creationId xmlns:p14="http://schemas.microsoft.com/office/powerpoint/2010/main" val="46556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2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f7c99a9f2de5b86a8eb3fb5b476289f86422b2f"/>
</p:tagLst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111</Words>
  <Application>Microsoft Office PowerPoint</Application>
  <PresentationFormat>Экран (4:3)</PresentationFormat>
  <Paragraphs>62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Задачи на …&gt; на &lt; 1 класс</vt:lpstr>
      <vt:lpstr>Презентация PowerPoint</vt:lpstr>
      <vt:lpstr>Прибавляй по 2</vt:lpstr>
      <vt:lpstr>Вычитай по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 минуты без книги</dc:title>
  <dc:creator>obstinate</dc:creator>
  <dc:description>Шаблон презентации с сайта https://presentation-creation.ru/</dc:description>
  <cp:lastModifiedBy>Юлия Костарева</cp:lastModifiedBy>
  <cp:revision>547</cp:revision>
  <dcterms:created xsi:type="dcterms:W3CDTF">2018-02-25T09:09:03Z</dcterms:created>
  <dcterms:modified xsi:type="dcterms:W3CDTF">2022-11-17T11:57:00Z</dcterms:modified>
</cp:coreProperties>
</file>