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6" r:id="rId3"/>
    <p:sldId id="287" r:id="rId4"/>
    <p:sldId id="288" r:id="rId5"/>
    <p:sldId id="274" r:id="rId6"/>
    <p:sldId id="267" r:id="rId7"/>
    <p:sldId id="289" r:id="rId8"/>
    <p:sldId id="285" r:id="rId9"/>
    <p:sldId id="290" r:id="rId10"/>
    <p:sldId id="291" r:id="rId11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93" d="100"/>
          <a:sy n="93" d="100"/>
        </p:scale>
        <p:origin x="212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Оригинальные шаблоны для презентаций: </a:t>
            </a:r>
            <a:r>
              <a:rPr lang="ru-RU" sz="1200" dirty="0">
                <a:hlinkClick r:id="rId3"/>
              </a:rPr>
              <a:t>https://presentation-creation.ru/powerpoint-templates.html</a:t>
            </a:r>
            <a:r>
              <a:rPr lang="en-US" sz="1200" dirty="0"/>
              <a:t> </a:t>
            </a:r>
            <a:endParaRPr lang="ru-RU" sz="1200" dirty="0"/>
          </a:p>
          <a:p>
            <a:r>
              <a:rPr lang="ru-RU" sz="120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420888"/>
            <a:ext cx="6480720" cy="1102022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04120" y="9560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844080" y="22852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420888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3789040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036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21328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Задачи на …</a:t>
            </a:r>
            <a:r>
              <a:rPr lang="en-US" dirty="0"/>
              <a:t>&gt;</a:t>
            </a:r>
            <a:r>
              <a:rPr lang="ru-RU" dirty="0"/>
              <a:t> на</a:t>
            </a:r>
            <a:r>
              <a:rPr lang="en-US" dirty="0"/>
              <a:t> &lt;</a:t>
            </a:r>
            <a:br>
              <a:rPr lang="ru-RU" b="1" dirty="0"/>
            </a:br>
            <a:r>
              <a:rPr lang="ru-RU" b="1" dirty="0"/>
              <a:t>1 класс</a:t>
            </a: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7083D9-269A-68C5-B413-48E68F0BF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48F94E-5596-2F5E-F074-3A44B4426B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87537" y="3140968"/>
            <a:ext cx="9519074" cy="121205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5FAFC9-1FA9-E0D7-6DF6-87A128DE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990" y="1022554"/>
            <a:ext cx="6821787" cy="111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4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BAC0A-709B-D1C9-5AEB-E7CA4021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Вставь пропущенные числа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F8E7A85-07B2-F1F9-E736-03B38BB7012D}"/>
              </a:ext>
            </a:extLst>
          </p:cNvPr>
          <p:cNvSpPr/>
          <p:nvPr/>
        </p:nvSpPr>
        <p:spPr>
          <a:xfrm>
            <a:off x="323528" y="24928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9BDBCA8-CFC6-43C9-7CAE-8BB074DA25B2}"/>
              </a:ext>
            </a:extLst>
          </p:cNvPr>
          <p:cNvSpPr/>
          <p:nvPr/>
        </p:nvSpPr>
        <p:spPr>
          <a:xfrm>
            <a:off x="1054854" y="2489172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B4F05E4-61A5-FEC5-6741-854865EF6355}"/>
              </a:ext>
            </a:extLst>
          </p:cNvPr>
          <p:cNvSpPr/>
          <p:nvPr/>
        </p:nvSpPr>
        <p:spPr>
          <a:xfrm>
            <a:off x="1763688" y="24928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E43A0D0-1324-344B-C9E8-851422E22646}"/>
              </a:ext>
            </a:extLst>
          </p:cNvPr>
          <p:cNvSpPr/>
          <p:nvPr/>
        </p:nvSpPr>
        <p:spPr>
          <a:xfrm>
            <a:off x="2510562" y="24928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ECA3C26-B723-8EAA-EAB5-8C7110E16791}"/>
              </a:ext>
            </a:extLst>
          </p:cNvPr>
          <p:cNvSpPr/>
          <p:nvPr/>
        </p:nvSpPr>
        <p:spPr>
          <a:xfrm>
            <a:off x="7054999" y="2489172"/>
            <a:ext cx="124251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9C3E196-BBA5-D5E4-5FEB-D9F63BC59A19}"/>
              </a:ext>
            </a:extLst>
          </p:cNvPr>
          <p:cNvSpPr/>
          <p:nvPr/>
        </p:nvSpPr>
        <p:spPr>
          <a:xfrm>
            <a:off x="3276117" y="24928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93EE521-6890-FEDE-639D-1AF7A5867EDC}"/>
              </a:ext>
            </a:extLst>
          </p:cNvPr>
          <p:cNvSpPr/>
          <p:nvPr/>
        </p:nvSpPr>
        <p:spPr>
          <a:xfrm>
            <a:off x="4013411" y="24928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42711E6-6857-F088-4092-B8C0B6BD3B41}"/>
              </a:ext>
            </a:extLst>
          </p:cNvPr>
          <p:cNvSpPr/>
          <p:nvPr/>
        </p:nvSpPr>
        <p:spPr>
          <a:xfrm>
            <a:off x="4750705" y="24928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BD2C44F-37B5-6871-A308-2CEA9A7A1C24}"/>
              </a:ext>
            </a:extLst>
          </p:cNvPr>
          <p:cNvSpPr/>
          <p:nvPr/>
        </p:nvSpPr>
        <p:spPr>
          <a:xfrm>
            <a:off x="5516260" y="24928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7258BD5-29E3-7BD3-E755-2868E6D35E78}"/>
              </a:ext>
            </a:extLst>
          </p:cNvPr>
          <p:cNvSpPr/>
          <p:nvPr/>
        </p:nvSpPr>
        <p:spPr>
          <a:xfrm>
            <a:off x="6281815" y="2489172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96680819-E02F-12A1-2B06-20078EC74A4D}"/>
              </a:ext>
            </a:extLst>
          </p:cNvPr>
          <p:cNvSpPr/>
          <p:nvPr/>
        </p:nvSpPr>
        <p:spPr>
          <a:xfrm>
            <a:off x="1715291" y="2508396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CF1CD03-740E-6C92-8AF8-E247D05FC8DC}"/>
              </a:ext>
            </a:extLst>
          </p:cNvPr>
          <p:cNvSpPr/>
          <p:nvPr/>
        </p:nvSpPr>
        <p:spPr>
          <a:xfrm>
            <a:off x="2513004" y="2489172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BA1BA0DE-37ED-4436-BC9D-36A5F712B76D}"/>
              </a:ext>
            </a:extLst>
          </p:cNvPr>
          <p:cNvSpPr/>
          <p:nvPr/>
        </p:nvSpPr>
        <p:spPr>
          <a:xfrm>
            <a:off x="4012190" y="2506263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FFE024FA-E1FA-7138-9102-96595379E97B}"/>
              </a:ext>
            </a:extLst>
          </p:cNvPr>
          <p:cNvSpPr/>
          <p:nvPr/>
        </p:nvSpPr>
        <p:spPr>
          <a:xfrm>
            <a:off x="4772142" y="2489172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AFCC4D33-86CB-01A6-081D-74E54689CFC2}"/>
              </a:ext>
            </a:extLst>
          </p:cNvPr>
          <p:cNvSpPr/>
          <p:nvPr/>
        </p:nvSpPr>
        <p:spPr>
          <a:xfrm>
            <a:off x="6309089" y="2489172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37233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BAC0A-709B-D1C9-5AEB-E7CA4021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Вставь пропущенные числа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F8E7A85-07B2-F1F9-E736-03B38BB7012D}"/>
              </a:ext>
            </a:extLst>
          </p:cNvPr>
          <p:cNvSpPr/>
          <p:nvPr/>
        </p:nvSpPr>
        <p:spPr>
          <a:xfrm>
            <a:off x="323528" y="24928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9BDBCA8-CFC6-43C9-7CAE-8BB074DA25B2}"/>
              </a:ext>
            </a:extLst>
          </p:cNvPr>
          <p:cNvSpPr/>
          <p:nvPr/>
        </p:nvSpPr>
        <p:spPr>
          <a:xfrm>
            <a:off x="1054854" y="2489172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B4F05E4-61A5-FEC5-6741-854865EF6355}"/>
              </a:ext>
            </a:extLst>
          </p:cNvPr>
          <p:cNvSpPr/>
          <p:nvPr/>
        </p:nvSpPr>
        <p:spPr>
          <a:xfrm>
            <a:off x="1763688" y="24928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E43A0D0-1324-344B-C9E8-851422E22646}"/>
              </a:ext>
            </a:extLst>
          </p:cNvPr>
          <p:cNvSpPr/>
          <p:nvPr/>
        </p:nvSpPr>
        <p:spPr>
          <a:xfrm>
            <a:off x="2510562" y="24928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ECA3C26-B723-8EAA-EAB5-8C7110E16791}"/>
              </a:ext>
            </a:extLst>
          </p:cNvPr>
          <p:cNvSpPr/>
          <p:nvPr/>
        </p:nvSpPr>
        <p:spPr>
          <a:xfrm>
            <a:off x="3271711" y="2481724"/>
            <a:ext cx="124251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96680819-E02F-12A1-2B06-20078EC74A4D}"/>
              </a:ext>
            </a:extLst>
          </p:cNvPr>
          <p:cNvSpPr/>
          <p:nvPr/>
        </p:nvSpPr>
        <p:spPr>
          <a:xfrm>
            <a:off x="1715291" y="2508396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CF1CD03-740E-6C92-8AF8-E247D05FC8DC}"/>
              </a:ext>
            </a:extLst>
          </p:cNvPr>
          <p:cNvSpPr/>
          <p:nvPr/>
        </p:nvSpPr>
        <p:spPr>
          <a:xfrm>
            <a:off x="2513004" y="2489172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AFCC4D33-86CB-01A6-081D-74E54689CFC2}"/>
              </a:ext>
            </a:extLst>
          </p:cNvPr>
          <p:cNvSpPr/>
          <p:nvPr/>
        </p:nvSpPr>
        <p:spPr>
          <a:xfrm>
            <a:off x="6309089" y="2489172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Стрелка: изогнутая вниз 3">
            <a:extLst>
              <a:ext uri="{FF2B5EF4-FFF2-40B4-BE49-F238E27FC236}">
                <a16:creationId xmlns:a16="http://schemas.microsoft.com/office/drawing/2014/main" id="{13945A51-9D37-C859-CD75-1B4F92C80342}"/>
              </a:ext>
            </a:extLst>
          </p:cNvPr>
          <p:cNvSpPr/>
          <p:nvPr/>
        </p:nvSpPr>
        <p:spPr>
          <a:xfrm>
            <a:off x="546013" y="1954445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75ECD28-5322-0F4A-AA84-E67BC7E4FEBF}"/>
              </a:ext>
            </a:extLst>
          </p:cNvPr>
          <p:cNvSpPr/>
          <p:nvPr/>
        </p:nvSpPr>
        <p:spPr>
          <a:xfrm>
            <a:off x="359532" y="1580856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+2</a:t>
            </a:r>
          </a:p>
        </p:txBody>
      </p:sp>
    </p:spTree>
    <p:extLst>
      <p:ext uri="{BB962C8B-B14F-4D97-AF65-F5344CB8AC3E}">
        <p14:creationId xmlns:p14="http://schemas.microsoft.com/office/powerpoint/2010/main" val="2945293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7" grpId="0"/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BAC0A-709B-D1C9-5AEB-E7CA4021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Вставь пропущенные числа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F8E7A85-07B2-F1F9-E736-03B38BB7012D}"/>
              </a:ext>
            </a:extLst>
          </p:cNvPr>
          <p:cNvSpPr/>
          <p:nvPr/>
        </p:nvSpPr>
        <p:spPr>
          <a:xfrm>
            <a:off x="1425858" y="2489172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9BDBCA8-CFC6-43C9-7CAE-8BB074DA25B2}"/>
              </a:ext>
            </a:extLst>
          </p:cNvPr>
          <p:cNvSpPr/>
          <p:nvPr/>
        </p:nvSpPr>
        <p:spPr>
          <a:xfrm>
            <a:off x="3012607" y="2504938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B4F05E4-61A5-FEC5-6741-854865EF6355}"/>
              </a:ext>
            </a:extLst>
          </p:cNvPr>
          <p:cNvSpPr/>
          <p:nvPr/>
        </p:nvSpPr>
        <p:spPr>
          <a:xfrm>
            <a:off x="2247875" y="2489172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E43A0D0-1324-344B-C9E8-851422E22646}"/>
              </a:ext>
            </a:extLst>
          </p:cNvPr>
          <p:cNvSpPr/>
          <p:nvPr/>
        </p:nvSpPr>
        <p:spPr>
          <a:xfrm>
            <a:off x="3866941" y="2508396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ECA3C26-B723-8EAA-EAB5-8C7110E16791}"/>
              </a:ext>
            </a:extLst>
          </p:cNvPr>
          <p:cNvSpPr/>
          <p:nvPr/>
        </p:nvSpPr>
        <p:spPr>
          <a:xfrm>
            <a:off x="28559" y="2489172"/>
            <a:ext cx="124251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96680819-E02F-12A1-2B06-20078EC74A4D}"/>
              </a:ext>
            </a:extLst>
          </p:cNvPr>
          <p:cNvSpPr/>
          <p:nvPr/>
        </p:nvSpPr>
        <p:spPr>
          <a:xfrm>
            <a:off x="2228717" y="2504938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CF1CD03-740E-6C92-8AF8-E247D05FC8DC}"/>
              </a:ext>
            </a:extLst>
          </p:cNvPr>
          <p:cNvSpPr/>
          <p:nvPr/>
        </p:nvSpPr>
        <p:spPr>
          <a:xfrm>
            <a:off x="3927977" y="2508396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AFCC4D33-86CB-01A6-081D-74E54689CFC2}"/>
              </a:ext>
            </a:extLst>
          </p:cNvPr>
          <p:cNvSpPr/>
          <p:nvPr/>
        </p:nvSpPr>
        <p:spPr>
          <a:xfrm>
            <a:off x="6309089" y="2489172"/>
            <a:ext cx="648072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Стрелка: изогнутая вниз 3">
            <a:extLst>
              <a:ext uri="{FF2B5EF4-FFF2-40B4-BE49-F238E27FC236}">
                <a16:creationId xmlns:a16="http://schemas.microsoft.com/office/drawing/2014/main" id="{13945A51-9D37-C859-CD75-1B4F92C80342}"/>
              </a:ext>
            </a:extLst>
          </p:cNvPr>
          <p:cNvSpPr/>
          <p:nvPr/>
        </p:nvSpPr>
        <p:spPr>
          <a:xfrm>
            <a:off x="546013" y="1954445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75ECD28-5322-0F4A-AA84-E67BC7E4FEBF}"/>
              </a:ext>
            </a:extLst>
          </p:cNvPr>
          <p:cNvSpPr/>
          <p:nvPr/>
        </p:nvSpPr>
        <p:spPr>
          <a:xfrm>
            <a:off x="359532" y="1580856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2075900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7" grpId="0"/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BAC0A-709B-D1C9-5AEB-E7CA4021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Вычитай по 2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F8E7A85-07B2-F1F9-E736-03B38BB7012D}"/>
              </a:ext>
            </a:extLst>
          </p:cNvPr>
          <p:cNvSpPr/>
          <p:nvPr/>
        </p:nvSpPr>
        <p:spPr>
          <a:xfrm>
            <a:off x="1153483" y="365857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9BDBCA8-CFC6-43C9-7CAE-8BB074DA25B2}"/>
              </a:ext>
            </a:extLst>
          </p:cNvPr>
          <p:cNvSpPr/>
          <p:nvPr/>
        </p:nvSpPr>
        <p:spPr>
          <a:xfrm>
            <a:off x="2171164" y="365857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B4F05E4-61A5-FEC5-6741-854865EF6355}"/>
              </a:ext>
            </a:extLst>
          </p:cNvPr>
          <p:cNvSpPr/>
          <p:nvPr/>
        </p:nvSpPr>
        <p:spPr>
          <a:xfrm>
            <a:off x="3304769" y="364631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E43A0D0-1324-344B-C9E8-851422E22646}"/>
              </a:ext>
            </a:extLst>
          </p:cNvPr>
          <p:cNvSpPr/>
          <p:nvPr/>
        </p:nvSpPr>
        <p:spPr>
          <a:xfrm>
            <a:off x="4407887" y="364631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3" name="Стрелка: изогнутая вниз 12">
            <a:extLst>
              <a:ext uri="{FF2B5EF4-FFF2-40B4-BE49-F238E27FC236}">
                <a16:creationId xmlns:a16="http://schemas.microsoft.com/office/drawing/2014/main" id="{8EAC6787-3455-FF55-729E-C7BD019DC44A}"/>
              </a:ext>
            </a:extLst>
          </p:cNvPr>
          <p:cNvSpPr/>
          <p:nvPr/>
        </p:nvSpPr>
        <p:spPr>
          <a:xfrm>
            <a:off x="1418656" y="3199427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971EEB2-7C63-6583-9269-8D1EC3B0A39E}"/>
              </a:ext>
            </a:extLst>
          </p:cNvPr>
          <p:cNvSpPr/>
          <p:nvPr/>
        </p:nvSpPr>
        <p:spPr>
          <a:xfrm>
            <a:off x="1271064" y="2740281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-2</a:t>
            </a:r>
          </a:p>
        </p:txBody>
      </p:sp>
      <p:sp>
        <p:nvSpPr>
          <p:cNvPr id="15" name="Стрелка: изогнутая вниз 14">
            <a:extLst>
              <a:ext uri="{FF2B5EF4-FFF2-40B4-BE49-F238E27FC236}">
                <a16:creationId xmlns:a16="http://schemas.microsoft.com/office/drawing/2014/main" id="{04DD2796-E0E6-3FDD-398D-7FEAA4DAABC7}"/>
              </a:ext>
            </a:extLst>
          </p:cNvPr>
          <p:cNvSpPr/>
          <p:nvPr/>
        </p:nvSpPr>
        <p:spPr>
          <a:xfrm>
            <a:off x="2589844" y="3203591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Стрелка: изогнутая вниз 15">
            <a:extLst>
              <a:ext uri="{FF2B5EF4-FFF2-40B4-BE49-F238E27FC236}">
                <a16:creationId xmlns:a16="http://schemas.microsoft.com/office/drawing/2014/main" id="{9D5264FC-CB26-AD0A-2348-2BD2354D287F}"/>
              </a:ext>
            </a:extLst>
          </p:cNvPr>
          <p:cNvSpPr/>
          <p:nvPr/>
        </p:nvSpPr>
        <p:spPr>
          <a:xfrm>
            <a:off x="3761033" y="3199427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AD50889-C396-6FC1-57CC-1D562760082E}"/>
              </a:ext>
            </a:extLst>
          </p:cNvPr>
          <p:cNvSpPr/>
          <p:nvPr/>
        </p:nvSpPr>
        <p:spPr>
          <a:xfrm>
            <a:off x="2384750" y="2778372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-2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35F65615-556A-4346-11F9-795FCDB2B10F}"/>
              </a:ext>
            </a:extLst>
          </p:cNvPr>
          <p:cNvSpPr/>
          <p:nvPr/>
        </p:nvSpPr>
        <p:spPr>
          <a:xfrm>
            <a:off x="3657805" y="2800023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-2</a:t>
            </a:r>
          </a:p>
        </p:txBody>
      </p:sp>
      <p:sp>
        <p:nvSpPr>
          <p:cNvPr id="3" name="Стрелка: изогнутая вниз 2">
            <a:extLst>
              <a:ext uri="{FF2B5EF4-FFF2-40B4-BE49-F238E27FC236}">
                <a16:creationId xmlns:a16="http://schemas.microsoft.com/office/drawing/2014/main" id="{DE874968-56CE-2BCB-402B-640B2B77CBD9}"/>
              </a:ext>
            </a:extLst>
          </p:cNvPr>
          <p:cNvSpPr/>
          <p:nvPr/>
        </p:nvSpPr>
        <p:spPr>
          <a:xfrm>
            <a:off x="4810647" y="3172552"/>
            <a:ext cx="1017681" cy="3735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AB3EA74-15B2-B032-CE7D-496885231481}"/>
              </a:ext>
            </a:extLst>
          </p:cNvPr>
          <p:cNvSpPr/>
          <p:nvPr/>
        </p:nvSpPr>
        <p:spPr>
          <a:xfrm>
            <a:off x="4778714" y="2798963"/>
            <a:ext cx="1224136" cy="3735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-2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D7BAC77-C38C-F70D-C76E-BFD901C940D6}"/>
              </a:ext>
            </a:extLst>
          </p:cNvPr>
          <p:cNvSpPr/>
          <p:nvPr/>
        </p:nvSpPr>
        <p:spPr>
          <a:xfrm>
            <a:off x="5508104" y="3646313"/>
            <a:ext cx="648072" cy="72008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4335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3" grpId="0" animBg="1"/>
      <p:bldP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6927B9-C6CB-3295-1207-3B0A46BBE703}"/>
              </a:ext>
            </a:extLst>
          </p:cNvPr>
          <p:cNvSpPr/>
          <p:nvPr/>
        </p:nvSpPr>
        <p:spPr>
          <a:xfrm>
            <a:off x="1763688" y="188640"/>
            <a:ext cx="5276559" cy="16774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8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2659339-2B8A-F4D0-E824-8C8672BAD03A}"/>
              </a:ext>
            </a:extLst>
          </p:cNvPr>
          <p:cNvSpPr/>
          <p:nvPr/>
        </p:nvSpPr>
        <p:spPr>
          <a:xfrm>
            <a:off x="1979613" y="1557338"/>
            <a:ext cx="3024187" cy="7207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4000" dirty="0"/>
              <a:t>УСЛОВИЕ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8C7DFD8-7C94-62CE-F871-FCF3CDDE217C}"/>
              </a:ext>
            </a:extLst>
          </p:cNvPr>
          <p:cNvSpPr/>
          <p:nvPr/>
        </p:nvSpPr>
        <p:spPr>
          <a:xfrm>
            <a:off x="2090738" y="2514600"/>
            <a:ext cx="3024187" cy="72072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4000" dirty="0"/>
              <a:t>ВОПРОС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AE24898-A5FD-99DE-EC02-94E60A7CED95}"/>
              </a:ext>
            </a:extLst>
          </p:cNvPr>
          <p:cNvSpPr/>
          <p:nvPr/>
        </p:nvSpPr>
        <p:spPr>
          <a:xfrm>
            <a:off x="2090738" y="3522663"/>
            <a:ext cx="3024187" cy="72072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4000" dirty="0"/>
              <a:t>РЕШЕНИЕ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AEF2CFE-CAEE-2649-6831-02B0F1222435}"/>
              </a:ext>
            </a:extLst>
          </p:cNvPr>
          <p:cNvSpPr/>
          <p:nvPr/>
        </p:nvSpPr>
        <p:spPr>
          <a:xfrm>
            <a:off x="2109788" y="4521200"/>
            <a:ext cx="3025775" cy="7191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4000" dirty="0"/>
              <a:t>ОТВЕТ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D03626-5071-6F20-8C29-5A2480243AF0}"/>
              </a:ext>
            </a:extLst>
          </p:cNvPr>
          <p:cNvSpPr txBox="1"/>
          <p:nvPr/>
        </p:nvSpPr>
        <p:spPr>
          <a:xfrm>
            <a:off x="5580112" y="1557296"/>
            <a:ext cx="471601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реки растут 4 осины </a:t>
            </a:r>
          </a:p>
          <a:p>
            <a:pPr eaLnBrk="1" hangingPunct="1">
              <a:defRPr/>
            </a:pP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3 липы.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89CB11D-5281-8B81-7DCC-7ABF593A69CD}"/>
              </a:ext>
            </a:extLst>
          </p:cNvPr>
          <p:cNvSpPr/>
          <p:nvPr/>
        </p:nvSpPr>
        <p:spPr>
          <a:xfrm>
            <a:off x="5435600" y="1520825"/>
            <a:ext cx="3024188" cy="7191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788646-13AD-39D9-9EE3-CEA4EB2673E8}"/>
              </a:ext>
            </a:extLst>
          </p:cNvPr>
          <p:cNvSpPr txBox="1"/>
          <p:nvPr/>
        </p:nvSpPr>
        <p:spPr>
          <a:xfrm>
            <a:off x="5436096" y="2480171"/>
            <a:ext cx="514927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Сколько всего </a:t>
            </a:r>
          </a:p>
          <a:p>
            <a:pPr eaLnBrk="1" hangingPunct="1">
              <a:defRPr/>
            </a:pP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деревьев растёт у реки?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DACE951-937C-DBFF-7D3F-7822DCAB2C3B}"/>
              </a:ext>
            </a:extLst>
          </p:cNvPr>
          <p:cNvSpPr/>
          <p:nvPr/>
        </p:nvSpPr>
        <p:spPr>
          <a:xfrm>
            <a:off x="5435600" y="2522538"/>
            <a:ext cx="3024188" cy="64770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79A4695-CE99-F63F-F789-E38B2EE79133}"/>
              </a:ext>
            </a:extLst>
          </p:cNvPr>
          <p:cNvSpPr/>
          <p:nvPr/>
        </p:nvSpPr>
        <p:spPr>
          <a:xfrm>
            <a:off x="5435600" y="3522663"/>
            <a:ext cx="3024188" cy="72072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4+3=7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7646CBC-FA32-2C72-B411-224A0AB22C92}"/>
              </a:ext>
            </a:extLst>
          </p:cNvPr>
          <p:cNvSpPr/>
          <p:nvPr/>
        </p:nvSpPr>
        <p:spPr>
          <a:xfrm>
            <a:off x="5437023" y="4533103"/>
            <a:ext cx="3024187" cy="72072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 Деревьев.</a:t>
            </a:r>
            <a:r>
              <a:rPr lang="ru-RU" sz="4000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6024F-645E-2D41-09F6-495BE0778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4923FE6-BEA3-7DDC-2905-103CA20F3A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6074" y="2107406"/>
            <a:ext cx="6318871" cy="1321594"/>
          </a:xfrm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3F8EFB3-3F2A-AE5B-A61D-8FE7A50C7AAC}"/>
              </a:ext>
            </a:extLst>
          </p:cNvPr>
          <p:cNvCxnSpPr>
            <a:cxnSpLocks/>
          </p:cNvCxnSpPr>
          <p:nvPr/>
        </p:nvCxnSpPr>
        <p:spPr>
          <a:xfrm>
            <a:off x="1656074" y="2420888"/>
            <a:ext cx="63086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7B82BE13-78A7-7AAC-CC5E-F2E9F04568EB}"/>
              </a:ext>
            </a:extLst>
          </p:cNvPr>
          <p:cNvCxnSpPr>
            <a:cxnSpLocks/>
          </p:cNvCxnSpPr>
          <p:nvPr/>
        </p:nvCxnSpPr>
        <p:spPr>
          <a:xfrm>
            <a:off x="1666259" y="2780928"/>
            <a:ext cx="63086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7996340A-059F-DC27-67D1-6A6AD59D4CF6}"/>
              </a:ext>
            </a:extLst>
          </p:cNvPr>
          <p:cNvCxnSpPr>
            <a:cxnSpLocks/>
          </p:cNvCxnSpPr>
          <p:nvPr/>
        </p:nvCxnSpPr>
        <p:spPr>
          <a:xfrm>
            <a:off x="1666259" y="3140968"/>
            <a:ext cx="63086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8C256D9-BDDB-0BE8-814D-865548E538A0}"/>
              </a:ext>
            </a:extLst>
          </p:cNvPr>
          <p:cNvSpPr/>
          <p:nvPr/>
        </p:nvSpPr>
        <p:spPr>
          <a:xfrm>
            <a:off x="1638371" y="3206041"/>
            <a:ext cx="6318871" cy="79134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приседаний делал Вася через неделю?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99E73F6F-792C-0B2A-D6F0-5CC96AC664C1}"/>
              </a:ext>
            </a:extLst>
          </p:cNvPr>
          <p:cNvSpPr/>
          <p:nvPr/>
        </p:nvSpPr>
        <p:spPr>
          <a:xfrm>
            <a:off x="2987824" y="2347616"/>
            <a:ext cx="360040" cy="4658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6F3AA3A2-1D86-33C0-C6E5-B7CF953C1A1D}"/>
              </a:ext>
            </a:extLst>
          </p:cNvPr>
          <p:cNvSpPr/>
          <p:nvPr/>
        </p:nvSpPr>
        <p:spPr>
          <a:xfrm>
            <a:off x="3365567" y="2780928"/>
            <a:ext cx="1008112" cy="3516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AD00E434-12DB-A962-144C-0D48EC2C2891}"/>
              </a:ext>
            </a:extLst>
          </p:cNvPr>
          <p:cNvSpPr/>
          <p:nvPr/>
        </p:nvSpPr>
        <p:spPr>
          <a:xfrm>
            <a:off x="6023530" y="2768203"/>
            <a:ext cx="1212765" cy="3516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6633422-D6EC-980D-CB32-7B5B5BEA06E8}"/>
              </a:ext>
            </a:extLst>
          </p:cNvPr>
          <p:cNvSpPr/>
          <p:nvPr/>
        </p:nvSpPr>
        <p:spPr>
          <a:xfrm>
            <a:off x="7173572" y="2747090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077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37AB5-0F7E-D743-62FD-42AB7E102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A8A6687-8FD0-CE58-3A8C-8AD8C28F4C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21" y="404664"/>
            <a:ext cx="7558757" cy="5689012"/>
          </a:xfrm>
        </p:spPr>
      </p:pic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D8843196-4946-4F08-E010-47AD8AC4D5B5}"/>
              </a:ext>
            </a:extLst>
          </p:cNvPr>
          <p:cNvCxnSpPr>
            <a:cxnSpLocks/>
          </p:cNvCxnSpPr>
          <p:nvPr/>
        </p:nvCxnSpPr>
        <p:spPr>
          <a:xfrm>
            <a:off x="1547664" y="1484784"/>
            <a:ext cx="179683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A02999C-FB41-A27B-5EB0-CBF85B322E16}"/>
              </a:ext>
            </a:extLst>
          </p:cNvPr>
          <p:cNvCxnSpPr>
            <a:cxnSpLocks/>
          </p:cNvCxnSpPr>
          <p:nvPr/>
        </p:nvCxnSpPr>
        <p:spPr>
          <a:xfrm>
            <a:off x="1562766" y="1308956"/>
            <a:ext cx="0" cy="35165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46D9E11-1343-BEA6-78B4-3B937DE12027}"/>
              </a:ext>
            </a:extLst>
          </p:cNvPr>
          <p:cNvCxnSpPr>
            <a:cxnSpLocks/>
          </p:cNvCxnSpPr>
          <p:nvPr/>
        </p:nvCxnSpPr>
        <p:spPr>
          <a:xfrm>
            <a:off x="3344501" y="1308956"/>
            <a:ext cx="0" cy="32822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15E00094-4BD4-7C7C-2F06-7687920E0523}"/>
              </a:ext>
            </a:extLst>
          </p:cNvPr>
          <p:cNvCxnSpPr>
            <a:cxnSpLocks/>
          </p:cNvCxnSpPr>
          <p:nvPr/>
        </p:nvCxnSpPr>
        <p:spPr>
          <a:xfrm>
            <a:off x="4067944" y="1306867"/>
            <a:ext cx="0" cy="32822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D0833EA-C744-26A1-3010-5D2C3D867D39}"/>
              </a:ext>
            </a:extLst>
          </p:cNvPr>
          <p:cNvSpPr/>
          <p:nvPr/>
        </p:nvSpPr>
        <p:spPr>
          <a:xfrm>
            <a:off x="1780057" y="1080282"/>
            <a:ext cx="720080" cy="351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16ED1BF-481A-67F8-C763-CBC5F69BFA6A}"/>
              </a:ext>
            </a:extLst>
          </p:cNvPr>
          <p:cNvSpPr/>
          <p:nvPr/>
        </p:nvSpPr>
        <p:spPr>
          <a:xfrm>
            <a:off x="3106207" y="1032000"/>
            <a:ext cx="1152128" cy="351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2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&gt;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авая круглая скобка 22">
            <a:extLst>
              <a:ext uri="{FF2B5EF4-FFF2-40B4-BE49-F238E27FC236}">
                <a16:creationId xmlns:a16="http://schemas.microsoft.com/office/drawing/2014/main" id="{1A38EB55-0890-459B-5195-928412EF6481}"/>
              </a:ext>
            </a:extLst>
          </p:cNvPr>
          <p:cNvSpPr/>
          <p:nvPr/>
        </p:nvSpPr>
        <p:spPr>
          <a:xfrm rot="5400000">
            <a:off x="2635335" y="437825"/>
            <a:ext cx="360040" cy="2505178"/>
          </a:xfrm>
          <a:prstGeom prst="righ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F3539BB-5F07-E54F-B10E-E4C6B107E047}"/>
              </a:ext>
            </a:extLst>
          </p:cNvPr>
          <p:cNvSpPr/>
          <p:nvPr/>
        </p:nvSpPr>
        <p:spPr>
          <a:xfrm>
            <a:off x="2420990" y="1858384"/>
            <a:ext cx="720080" cy="351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898B76EF-AB54-6586-4D3B-5B391A77EF99}"/>
              </a:ext>
            </a:extLst>
          </p:cNvPr>
          <p:cNvSpPr/>
          <p:nvPr/>
        </p:nvSpPr>
        <p:spPr>
          <a:xfrm>
            <a:off x="1547664" y="2488225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C6E940F0-2622-2415-F536-F83A31448099}"/>
              </a:ext>
            </a:extLst>
          </p:cNvPr>
          <p:cNvSpPr/>
          <p:nvPr/>
        </p:nvSpPr>
        <p:spPr>
          <a:xfrm>
            <a:off x="1892230" y="2520770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2A03ACF8-A3AB-F7FD-615D-28ED91EDB118}"/>
              </a:ext>
            </a:extLst>
          </p:cNvPr>
          <p:cNvSpPr/>
          <p:nvPr/>
        </p:nvSpPr>
        <p:spPr>
          <a:xfrm>
            <a:off x="2236796" y="2520769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7454F50E-F1A0-74C9-A6A7-329C3C98690E}"/>
              </a:ext>
            </a:extLst>
          </p:cNvPr>
          <p:cNvSpPr/>
          <p:nvPr/>
        </p:nvSpPr>
        <p:spPr>
          <a:xfrm>
            <a:off x="2564813" y="2516070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1EEEF96-6865-4818-7D4A-4073F5B72A57}"/>
              </a:ext>
            </a:extLst>
          </p:cNvPr>
          <p:cNvSpPr/>
          <p:nvPr/>
        </p:nvSpPr>
        <p:spPr>
          <a:xfrm>
            <a:off x="2912453" y="2537495"/>
            <a:ext cx="432048" cy="3361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2C1FC1D9-0A10-FCE8-FAB0-1AF55A2A9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893191"/>
            <a:ext cx="4032448" cy="1174499"/>
          </a:xfrm>
          <a:prstGeom prst="rect">
            <a:avLst/>
          </a:prstGeom>
        </p:spPr>
      </p:pic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195BF823-006D-94BC-C6A7-DB7CC5B07EAA}"/>
              </a:ext>
            </a:extLst>
          </p:cNvPr>
          <p:cNvSpPr/>
          <p:nvPr/>
        </p:nvSpPr>
        <p:spPr>
          <a:xfrm>
            <a:off x="3269268" y="3625613"/>
            <a:ext cx="942692" cy="406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п.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B2C3FA47-F37D-CD0E-862C-96D3366E9367}"/>
              </a:ext>
            </a:extLst>
          </p:cNvPr>
          <p:cNvCxnSpPr>
            <a:cxnSpLocks/>
          </p:cNvCxnSpPr>
          <p:nvPr/>
        </p:nvCxnSpPr>
        <p:spPr>
          <a:xfrm flipV="1">
            <a:off x="3249897" y="1482695"/>
            <a:ext cx="864749" cy="208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953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24" grpId="0"/>
      <p:bldP spid="26" grpId="0"/>
      <p:bldP spid="27" grpId="0"/>
      <p:bldP spid="28" grpId="0"/>
      <p:bldP spid="29" grpId="0"/>
      <p:bldP spid="30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A45DAB-BC81-D03D-3643-3228AE9A7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Вычисли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7F5AAC0-1A7F-28AB-7FC4-761E8B6719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780928"/>
            <a:ext cx="9006088" cy="1125761"/>
          </a:xfrm>
        </p:spPr>
      </p:pic>
    </p:spTree>
    <p:extLst>
      <p:ext uri="{BB962C8B-B14F-4D97-AF65-F5344CB8AC3E}">
        <p14:creationId xmlns:p14="http://schemas.microsoft.com/office/powerpoint/2010/main" val="293045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f7c99a9f2de5b86a8eb3fb5b476289f86422b2f"/>
</p:tagLst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126</Words>
  <Application>Microsoft Office PowerPoint</Application>
  <PresentationFormat>Экран (4:3)</PresentationFormat>
  <Paragraphs>63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Задачи на …&gt; на &lt; 1 класс</vt:lpstr>
      <vt:lpstr>Вставь пропущенные числа</vt:lpstr>
      <vt:lpstr>Вставь пропущенные числа</vt:lpstr>
      <vt:lpstr>Вставь пропущенные числа</vt:lpstr>
      <vt:lpstr>Вычитай по 2</vt:lpstr>
      <vt:lpstr>Презентация PowerPoint</vt:lpstr>
      <vt:lpstr>Задача </vt:lpstr>
      <vt:lpstr>Презентация PowerPoint</vt:lpstr>
      <vt:lpstr>Вычисли 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 минуты без книги</dc:title>
  <dc:creator>obstinate</dc:creator>
  <dc:description>Шаблон презентации с сайта https://presentation-creation.ru/</dc:description>
  <cp:lastModifiedBy>Юлия Костарева</cp:lastModifiedBy>
  <cp:revision>548</cp:revision>
  <dcterms:created xsi:type="dcterms:W3CDTF">2018-02-25T09:09:03Z</dcterms:created>
  <dcterms:modified xsi:type="dcterms:W3CDTF">2022-11-18T10:39:46Z</dcterms:modified>
</cp:coreProperties>
</file>