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9" r:id="rId2"/>
    <p:sldId id="264" r:id="rId3"/>
    <p:sldId id="324" r:id="rId4"/>
    <p:sldId id="279" r:id="rId5"/>
    <p:sldId id="319" r:id="rId6"/>
    <p:sldId id="365" r:id="rId7"/>
    <p:sldId id="367" r:id="rId8"/>
    <p:sldId id="366" r:id="rId9"/>
    <p:sldId id="373" r:id="rId10"/>
    <p:sldId id="368" r:id="rId11"/>
    <p:sldId id="374" r:id="rId12"/>
    <p:sldId id="376" r:id="rId13"/>
    <p:sldId id="375" r:id="rId14"/>
    <p:sldId id="3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DC53C3E-4D24-40F7-8E22-9900325A1A9A}">
          <p14:sldIdLst>
            <p14:sldId id="269"/>
            <p14:sldId id="264"/>
            <p14:sldId id="324"/>
            <p14:sldId id="279"/>
            <p14:sldId id="319"/>
            <p14:sldId id="365"/>
            <p14:sldId id="367"/>
            <p14:sldId id="366"/>
            <p14:sldId id="373"/>
            <p14:sldId id="368"/>
            <p14:sldId id="374"/>
            <p14:sldId id="376"/>
            <p14:sldId id="375"/>
            <p14:sldId id="377"/>
          </p14:sldIdLst>
        </p14:section>
        <p14:section name="Раздел без заголовка" id="{2F338A7A-2F22-4D6A-8110-670C423D487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8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280C2-2DF8-4412-96C4-E93AF953BE53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B3706-227C-4562-BA02-E925451E3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120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5733256"/>
            <a:ext cx="2411760" cy="90872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Обучение грамоте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2E68938-4483-F836-5D4A-5C81BD6C2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384" y="2294519"/>
            <a:ext cx="3780930" cy="433470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443E3BC-D0EC-1013-161A-3CAF40687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476672"/>
            <a:ext cx="4827809" cy="144016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076A480-3CB4-AF53-A1D5-6AC0A059A8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264" y="476672"/>
            <a:ext cx="1885950" cy="18478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DBE966-07A4-159B-C5C6-4713B5176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2214B7F-26D3-DC44-FE4E-A084C93B0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404664"/>
            <a:ext cx="6798319" cy="6520155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778963-582E-0403-A944-DD95F59D1E79}"/>
              </a:ext>
            </a:extLst>
          </p:cNvPr>
          <p:cNvSpPr/>
          <p:nvPr/>
        </p:nvSpPr>
        <p:spPr>
          <a:xfrm>
            <a:off x="1691680" y="692696"/>
            <a:ext cx="2160240" cy="4949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/>
                </a:solidFill>
              </a:rPr>
              <a:t>ТРАКТОР 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FEF8F49-24C4-861F-0655-608FEB86D340}"/>
              </a:ext>
            </a:extLst>
          </p:cNvPr>
          <p:cNvSpPr/>
          <p:nvPr/>
        </p:nvSpPr>
        <p:spPr>
          <a:xfrm>
            <a:off x="1697685" y="1048939"/>
            <a:ext cx="2160240" cy="4949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/>
                </a:solidFill>
              </a:rPr>
              <a:t>КУКЛА 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7BFA425-EEC4-C059-B41C-A728A9473E49}"/>
              </a:ext>
            </a:extLst>
          </p:cNvPr>
          <p:cNvSpPr/>
          <p:nvPr/>
        </p:nvSpPr>
        <p:spPr>
          <a:xfrm>
            <a:off x="1994495" y="1336971"/>
            <a:ext cx="2160240" cy="4949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/>
                </a:solidFill>
              </a:rPr>
              <a:t>АСТРЫ 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2F66162-8530-D113-BD2C-13532DB9DBFA}"/>
              </a:ext>
            </a:extLst>
          </p:cNvPr>
          <p:cNvSpPr/>
          <p:nvPr/>
        </p:nvSpPr>
        <p:spPr>
          <a:xfrm>
            <a:off x="1994495" y="1625003"/>
            <a:ext cx="2160240" cy="4949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/>
                </a:solidFill>
              </a:rPr>
              <a:t>КРАН.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31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F5FACA-A15A-FA30-9955-F5CACB662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04F10DF-0E52-9AF6-A0CC-F6AC0C5E76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764704"/>
            <a:ext cx="7042314" cy="25202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7660838-21B2-1F2F-1130-19A5E7CC9A30}"/>
              </a:ext>
            </a:extLst>
          </p:cNvPr>
          <p:cNvSpPr txBox="1"/>
          <p:nvPr/>
        </p:nvSpPr>
        <p:spPr>
          <a:xfrm>
            <a:off x="827584" y="4077072"/>
            <a:ext cx="756084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t"/>
            <a:r>
              <a:rPr lang="ru-RU" sz="2800" b="0" i="0" dirty="0">
                <a:solidFill>
                  <a:srgbClr val="FF0000"/>
                </a:solidFill>
                <a:effectLst/>
                <a:latin typeface="Google Sans"/>
              </a:rPr>
              <a:t>ПЮПИ́ТР</a:t>
            </a:r>
          </a:p>
          <a:p>
            <a:pPr algn="l" fontAlgn="t"/>
            <a:r>
              <a:rPr lang="ru-RU" sz="28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Подставка для нот в виде наклонной доски на ножке, а также настольная подставка для книг.</a:t>
            </a:r>
          </a:p>
        </p:txBody>
      </p:sp>
    </p:spTree>
    <p:extLst>
      <p:ext uri="{BB962C8B-B14F-4D97-AF65-F5344CB8AC3E}">
        <p14:creationId xmlns:p14="http://schemas.microsoft.com/office/powerpoint/2010/main" val="155192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1538FB-35B6-A9C7-DE34-BB947D4EB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946C14E-FA42-8248-A8DD-01B756D22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556792"/>
            <a:ext cx="8630716" cy="177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633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94A54F-8A2F-F581-034E-ED7DA0655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6C5615A-C8E5-A7AC-A2BB-6AEA62C8B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076" y="0"/>
            <a:ext cx="51578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65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DBE966-07A4-159B-C5C6-4713B5176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2214B7F-26D3-DC44-FE4E-A084C93B0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404664"/>
            <a:ext cx="6798319" cy="6520155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778963-582E-0403-A944-DD95F59D1E79}"/>
              </a:ext>
            </a:extLst>
          </p:cNvPr>
          <p:cNvSpPr/>
          <p:nvPr/>
        </p:nvSpPr>
        <p:spPr>
          <a:xfrm>
            <a:off x="1691680" y="692696"/>
            <a:ext cx="2160240" cy="4949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/>
                </a:solidFill>
              </a:rPr>
              <a:t>ТРАКТОР 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FEF8F49-24C4-861F-0655-608FEB86D340}"/>
              </a:ext>
            </a:extLst>
          </p:cNvPr>
          <p:cNvSpPr/>
          <p:nvPr/>
        </p:nvSpPr>
        <p:spPr>
          <a:xfrm>
            <a:off x="1697685" y="1048939"/>
            <a:ext cx="2160240" cy="4949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/>
                </a:solidFill>
              </a:rPr>
              <a:t>КУКЛА 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7BFA425-EEC4-C059-B41C-A728A9473E49}"/>
              </a:ext>
            </a:extLst>
          </p:cNvPr>
          <p:cNvSpPr/>
          <p:nvPr/>
        </p:nvSpPr>
        <p:spPr>
          <a:xfrm>
            <a:off x="1994495" y="1336971"/>
            <a:ext cx="2160240" cy="4949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/>
                </a:solidFill>
              </a:rPr>
              <a:t>АСТРЫ 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2F66162-8530-D113-BD2C-13532DB9DBFA}"/>
              </a:ext>
            </a:extLst>
          </p:cNvPr>
          <p:cNvSpPr/>
          <p:nvPr/>
        </p:nvSpPr>
        <p:spPr>
          <a:xfrm>
            <a:off x="1994495" y="1625003"/>
            <a:ext cx="2160240" cy="4949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/>
                </a:solidFill>
              </a:rPr>
              <a:t>КРАН.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70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E3B952C-C3E7-9CC0-6A69-6E01E77938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15" y="1340768"/>
            <a:ext cx="3754007" cy="37602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Звуки</a:t>
            </a:r>
          </a:p>
        </p:txBody>
      </p:sp>
      <p:sp>
        <p:nvSpPr>
          <p:cNvPr id="4" name="Содержимое 4"/>
          <p:cNvSpPr txBox="1">
            <a:spLocks/>
          </p:cNvSpPr>
          <p:nvPr/>
        </p:nvSpPr>
        <p:spPr>
          <a:xfrm>
            <a:off x="5004048" y="1700808"/>
            <a:ext cx="2520280" cy="6046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000" b="1" dirty="0">
                <a:solidFill>
                  <a:srgbClr val="0070C0"/>
                </a:solidFill>
                <a:latin typeface="Monotype Corsiva" pitchFamily="66" charset="0"/>
              </a:rPr>
              <a:t>с</a:t>
            </a:r>
            <a:r>
              <a:rPr lang="ru-RU" sz="4000" b="1" dirty="0">
                <a:solidFill>
                  <a:srgbClr val="00B050"/>
                </a:solidFill>
                <a:latin typeface="Monotype Corsiva" pitchFamily="66" charset="0"/>
              </a:rPr>
              <a:t>о</a:t>
            </a:r>
            <a:r>
              <a:rPr lang="ru-RU" sz="4000" b="1" dirty="0">
                <a:solidFill>
                  <a:srgbClr val="0070C0"/>
                </a:solidFill>
                <a:latin typeface="Monotype Corsiva" pitchFamily="66" charset="0"/>
              </a:rPr>
              <a:t>г</a:t>
            </a:r>
            <a:r>
              <a:rPr lang="ru-RU" sz="4000" b="1" dirty="0">
                <a:solidFill>
                  <a:srgbClr val="00B050"/>
                </a:solidFill>
                <a:latin typeface="Monotype Corsiva" pitchFamily="66" charset="0"/>
              </a:rPr>
              <a:t>л</a:t>
            </a:r>
            <a:r>
              <a:rPr lang="ru-RU" sz="4000" b="1" dirty="0">
                <a:solidFill>
                  <a:srgbClr val="0070C0"/>
                </a:solidFill>
                <a:latin typeface="Monotype Corsiva" pitchFamily="66" charset="0"/>
              </a:rPr>
              <a:t>а</a:t>
            </a:r>
            <a:r>
              <a:rPr lang="ru-RU" sz="4000" b="1" dirty="0">
                <a:solidFill>
                  <a:srgbClr val="00B050"/>
                </a:solidFill>
                <a:latin typeface="Monotype Corsiva" pitchFamily="66" charset="0"/>
              </a:rPr>
              <a:t>с</a:t>
            </a:r>
            <a:r>
              <a:rPr lang="ru-RU" sz="4000" b="1" dirty="0">
                <a:solidFill>
                  <a:srgbClr val="0070C0"/>
                </a:solidFill>
                <a:latin typeface="Monotype Corsiva" pitchFamily="66" charset="0"/>
              </a:rPr>
              <a:t>н</a:t>
            </a:r>
            <a:r>
              <a:rPr lang="ru-RU" sz="4000" b="1" dirty="0">
                <a:solidFill>
                  <a:srgbClr val="00B050"/>
                </a:solidFill>
                <a:latin typeface="Monotype Corsiva" pitchFamily="66" charset="0"/>
              </a:rPr>
              <a:t>ы</a:t>
            </a:r>
            <a:r>
              <a:rPr lang="ru-RU" sz="4000" b="1" dirty="0">
                <a:solidFill>
                  <a:srgbClr val="0070C0"/>
                </a:solidFill>
                <a:latin typeface="Monotype Corsiva" pitchFamily="66" charset="0"/>
              </a:rPr>
              <a:t>е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299695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2996952"/>
            <a:ext cx="914400" cy="914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D1F9510-9099-595A-0AF5-592AF23C64CD}"/>
              </a:ext>
            </a:extLst>
          </p:cNvPr>
          <p:cNvSpPr/>
          <p:nvPr/>
        </p:nvSpPr>
        <p:spPr>
          <a:xfrm>
            <a:off x="1977118" y="3551312"/>
            <a:ext cx="914400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solidFill>
                  <a:schemeClr val="tx2"/>
                </a:solidFill>
                <a:latin typeface="Arial Black" panose="020B0A04020102020204" pitchFamily="34" charset="0"/>
              </a:rPr>
              <a:t>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7B9511-592E-CE89-9857-25BF0BFA4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9D571C5-C7E9-B486-312C-3D32F4C59EBE}"/>
              </a:ext>
            </a:extLst>
          </p:cNvPr>
          <p:cNvSpPr/>
          <p:nvPr/>
        </p:nvSpPr>
        <p:spPr>
          <a:xfrm>
            <a:off x="7468767" y="249683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П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6A680C2-5116-8812-FA4C-BD1F825BBEEB}"/>
              </a:ext>
            </a:extLst>
          </p:cNvPr>
          <p:cNvSpPr/>
          <p:nvPr/>
        </p:nvSpPr>
        <p:spPr>
          <a:xfrm>
            <a:off x="7468767" y="4722300"/>
            <a:ext cx="914400" cy="914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/>
              <a:t>П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DB76460-D633-5CC5-28AE-2982ADCD081A}"/>
              </a:ext>
            </a:extLst>
          </p:cNvPr>
          <p:cNvSpPr/>
          <p:nvPr/>
        </p:nvSpPr>
        <p:spPr>
          <a:xfrm>
            <a:off x="4788024" y="4653136"/>
            <a:ext cx="2503749" cy="9292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00B050"/>
                </a:solidFill>
              </a:rPr>
              <a:t>П</a:t>
            </a:r>
            <a:r>
              <a:rPr lang="ru-RU" sz="5400" dirty="0">
                <a:solidFill>
                  <a:srgbClr val="FF0000"/>
                </a:solidFill>
              </a:rPr>
              <a:t>И</a:t>
            </a:r>
            <a:r>
              <a:rPr lang="ru-RU" sz="5400" dirty="0">
                <a:solidFill>
                  <a:srgbClr val="0070C0"/>
                </a:solidFill>
              </a:rPr>
              <a:t>Л</a:t>
            </a:r>
            <a:r>
              <a:rPr lang="ru-RU" sz="5400" dirty="0">
                <a:solidFill>
                  <a:srgbClr val="FF0000"/>
                </a:solidFill>
              </a:rPr>
              <a:t>О</a:t>
            </a:r>
            <a:r>
              <a:rPr lang="ru-RU" sz="5400" dirty="0">
                <a:solidFill>
                  <a:srgbClr val="0070C0"/>
                </a:solidFill>
              </a:rPr>
              <a:t>Т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5493E08-CF9A-C85A-5086-AD1AC2121553}"/>
              </a:ext>
            </a:extLst>
          </p:cNvPr>
          <p:cNvSpPr/>
          <p:nvPr/>
        </p:nvSpPr>
        <p:spPr>
          <a:xfrm>
            <a:off x="4777083" y="2482017"/>
            <a:ext cx="2503749" cy="9292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accent1"/>
                </a:solidFill>
              </a:rPr>
              <a:t>П</a:t>
            </a:r>
            <a:r>
              <a:rPr lang="ru-RU" sz="5400" dirty="0">
                <a:solidFill>
                  <a:srgbClr val="FF0000"/>
                </a:solidFill>
              </a:rPr>
              <a:t>О</a:t>
            </a:r>
            <a:r>
              <a:rPr lang="ru-RU" sz="5400" dirty="0">
                <a:solidFill>
                  <a:schemeClr val="accent1"/>
                </a:solidFill>
              </a:rPr>
              <a:t>В</a:t>
            </a:r>
            <a:r>
              <a:rPr lang="ru-RU" sz="5400" dirty="0">
                <a:solidFill>
                  <a:srgbClr val="FF0000"/>
                </a:solidFill>
              </a:rPr>
              <a:t>А</a:t>
            </a:r>
            <a:r>
              <a:rPr lang="ru-RU" sz="5400" dirty="0">
                <a:solidFill>
                  <a:schemeClr val="accent1"/>
                </a:solidFill>
              </a:rPr>
              <a:t>Р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E014CA3-4B4D-03F9-B231-3392E13D49F0}"/>
              </a:ext>
            </a:extLst>
          </p:cNvPr>
          <p:cNvSpPr/>
          <p:nvPr/>
        </p:nvSpPr>
        <p:spPr>
          <a:xfrm>
            <a:off x="1979712" y="1772816"/>
            <a:ext cx="72008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061ACCF-F5B2-8D1E-1937-A324EC827E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418" y="4077072"/>
            <a:ext cx="2780928" cy="278092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9E176DD-9EEC-25A9-241F-70BBCE467F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47" y="346348"/>
            <a:ext cx="3250071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5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Прочти слоги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CD2D5F0-A2BF-8D14-76DD-DB6F81F75560}"/>
              </a:ext>
            </a:extLst>
          </p:cNvPr>
          <p:cNvSpPr/>
          <p:nvPr/>
        </p:nvSpPr>
        <p:spPr>
          <a:xfrm>
            <a:off x="683568" y="1052736"/>
            <a:ext cx="1224136" cy="1202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E22FAF8-9E83-F2F8-F712-42AE0EA52AD8}"/>
              </a:ext>
            </a:extLst>
          </p:cNvPr>
          <p:cNvSpPr/>
          <p:nvPr/>
        </p:nvSpPr>
        <p:spPr>
          <a:xfrm>
            <a:off x="684993" y="2374694"/>
            <a:ext cx="1224136" cy="1202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1104DCF-FAC4-5ADB-6FA8-8A4AC4A8488C}"/>
              </a:ext>
            </a:extLst>
          </p:cNvPr>
          <p:cNvSpPr/>
          <p:nvPr/>
        </p:nvSpPr>
        <p:spPr>
          <a:xfrm>
            <a:off x="683568" y="3789040"/>
            <a:ext cx="1224136" cy="1202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D033516-A35C-CB20-F520-4B28E048DE07}"/>
              </a:ext>
            </a:extLst>
          </p:cNvPr>
          <p:cNvSpPr/>
          <p:nvPr/>
        </p:nvSpPr>
        <p:spPr>
          <a:xfrm>
            <a:off x="746056" y="5204048"/>
            <a:ext cx="1224136" cy="1202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3271BB72-43F5-AE79-6E79-39D4B745EE9F}"/>
              </a:ext>
            </a:extLst>
          </p:cNvPr>
          <p:cNvSpPr/>
          <p:nvPr/>
        </p:nvSpPr>
        <p:spPr>
          <a:xfrm>
            <a:off x="6444208" y="1052736"/>
            <a:ext cx="1224136" cy="12024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BA879D52-3ACE-93DB-D7F2-5EFE57D02AFB}"/>
              </a:ext>
            </a:extLst>
          </p:cNvPr>
          <p:cNvSpPr/>
          <p:nvPr/>
        </p:nvSpPr>
        <p:spPr>
          <a:xfrm>
            <a:off x="6444208" y="2387417"/>
            <a:ext cx="1224136" cy="12024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601A3D37-5A38-ADD6-13BC-20BFCEE9FC54}"/>
              </a:ext>
            </a:extLst>
          </p:cNvPr>
          <p:cNvSpPr/>
          <p:nvPr/>
        </p:nvSpPr>
        <p:spPr>
          <a:xfrm>
            <a:off x="6490084" y="3789040"/>
            <a:ext cx="1224136" cy="12024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8F55F5AD-A7CD-0A46-6FCC-85F9CBEB4022}"/>
              </a:ext>
            </a:extLst>
          </p:cNvPr>
          <p:cNvSpPr/>
          <p:nvPr/>
        </p:nvSpPr>
        <p:spPr>
          <a:xfrm>
            <a:off x="6490084" y="5322912"/>
            <a:ext cx="1224136" cy="12024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Ы</a:t>
            </a:r>
          </a:p>
        </p:txBody>
      </p:sp>
    </p:spTree>
    <p:extLst>
      <p:ext uri="{BB962C8B-B14F-4D97-AF65-F5344CB8AC3E}">
        <p14:creationId xmlns:p14="http://schemas.microsoft.com/office/powerpoint/2010/main" val="346235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L 0.49218 -0.0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01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49201 0.003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01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6 L 0.5 -0.0034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0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50121 0.0104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52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Прочти слоги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CD2D5F0-A2BF-8D14-76DD-DB6F81F75560}"/>
              </a:ext>
            </a:extLst>
          </p:cNvPr>
          <p:cNvSpPr/>
          <p:nvPr/>
        </p:nvSpPr>
        <p:spPr>
          <a:xfrm>
            <a:off x="683568" y="1052736"/>
            <a:ext cx="1224136" cy="1202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E22FAF8-9E83-F2F8-F712-42AE0EA52AD8}"/>
              </a:ext>
            </a:extLst>
          </p:cNvPr>
          <p:cNvSpPr/>
          <p:nvPr/>
        </p:nvSpPr>
        <p:spPr>
          <a:xfrm>
            <a:off x="684993" y="2374694"/>
            <a:ext cx="1224136" cy="1202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1104DCF-FAC4-5ADB-6FA8-8A4AC4A8488C}"/>
              </a:ext>
            </a:extLst>
          </p:cNvPr>
          <p:cNvSpPr/>
          <p:nvPr/>
        </p:nvSpPr>
        <p:spPr>
          <a:xfrm>
            <a:off x="683568" y="3789040"/>
            <a:ext cx="1224136" cy="1202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D033516-A35C-CB20-F520-4B28E048DE07}"/>
              </a:ext>
            </a:extLst>
          </p:cNvPr>
          <p:cNvSpPr/>
          <p:nvPr/>
        </p:nvSpPr>
        <p:spPr>
          <a:xfrm>
            <a:off x="746056" y="5204048"/>
            <a:ext cx="1224136" cy="1202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3271BB72-43F5-AE79-6E79-39D4B745EE9F}"/>
              </a:ext>
            </a:extLst>
          </p:cNvPr>
          <p:cNvSpPr/>
          <p:nvPr/>
        </p:nvSpPr>
        <p:spPr>
          <a:xfrm>
            <a:off x="6444208" y="1052736"/>
            <a:ext cx="1224136" cy="12024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Я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BA879D52-3ACE-93DB-D7F2-5EFE57D02AFB}"/>
              </a:ext>
            </a:extLst>
          </p:cNvPr>
          <p:cNvSpPr/>
          <p:nvPr/>
        </p:nvSpPr>
        <p:spPr>
          <a:xfrm>
            <a:off x="6444208" y="2387417"/>
            <a:ext cx="1224136" cy="12024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601A3D37-5A38-ADD6-13BC-20BFCEE9FC54}"/>
              </a:ext>
            </a:extLst>
          </p:cNvPr>
          <p:cNvSpPr/>
          <p:nvPr/>
        </p:nvSpPr>
        <p:spPr>
          <a:xfrm>
            <a:off x="6490084" y="3789040"/>
            <a:ext cx="1224136" cy="12024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Ю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8F55F5AD-A7CD-0A46-6FCC-85F9CBEB4022}"/>
              </a:ext>
            </a:extLst>
          </p:cNvPr>
          <p:cNvSpPr/>
          <p:nvPr/>
        </p:nvSpPr>
        <p:spPr>
          <a:xfrm>
            <a:off x="6490084" y="5322912"/>
            <a:ext cx="1224136" cy="12024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421757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L 0.49218 -0.0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01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49201 0.003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01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6 L 0.5 -0.0034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0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50121 0.0104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52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734C75-2B37-7589-50B9-0600A3A4C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FA46979-98E4-8C6A-58B3-F6C193ADB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466829"/>
            <a:ext cx="7053783" cy="5474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854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DBE966-07A4-159B-C5C6-4713B5176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1960414-FBD0-EACE-2C13-9819FAF91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423460"/>
            <a:ext cx="6810895" cy="27003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A112FD-17B8-0CFC-2ED0-7F6006F5C1E3}"/>
              </a:ext>
            </a:extLst>
          </p:cNvPr>
          <p:cNvSpPr txBox="1"/>
          <p:nvPr/>
        </p:nvSpPr>
        <p:spPr>
          <a:xfrm>
            <a:off x="971600" y="4368589"/>
            <a:ext cx="640871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t"/>
            <a:r>
              <a:rPr lang="ru-RU" sz="2400" b="0" i="0" dirty="0">
                <a:solidFill>
                  <a:srgbClr val="FF0000"/>
                </a:solidFill>
                <a:effectLst/>
                <a:latin typeface="Google Sans"/>
              </a:rPr>
              <a:t>ПЛО́ТНИК</a:t>
            </a:r>
          </a:p>
          <a:p>
            <a:pPr algn="l"/>
            <a:r>
              <a:rPr lang="ru-RU" sz="2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Рабочий, занимающийся простой обработкой лесных материалов, постройкой деревянных зданий и т. п.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D1E697F-7247-819E-8837-BBD2E197D7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033" y="2940113"/>
            <a:ext cx="2540126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56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734C75-2B37-7589-50B9-0600A3A4C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41C616E-CC60-2FB8-0955-6C8DF7936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8" y="1890682"/>
            <a:ext cx="9076842" cy="3076636"/>
          </a:xfrm>
          <a:prstGeom prst="rect">
            <a:avLst/>
          </a:prstGeom>
        </p:spPr>
      </p:pic>
      <p:sp>
        <p:nvSpPr>
          <p:cNvPr id="7" name="Дуга 6">
            <a:extLst>
              <a:ext uri="{FF2B5EF4-FFF2-40B4-BE49-F238E27FC236}">
                <a16:creationId xmlns:a16="http://schemas.microsoft.com/office/drawing/2014/main" id="{F3D89C8F-71B7-CD95-C217-CF88B17E3C7E}"/>
              </a:ext>
            </a:extLst>
          </p:cNvPr>
          <p:cNvSpPr/>
          <p:nvPr/>
        </p:nvSpPr>
        <p:spPr>
          <a:xfrm rot="8291156">
            <a:off x="813671" y="2615131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>
            <a:extLst>
              <a:ext uri="{FF2B5EF4-FFF2-40B4-BE49-F238E27FC236}">
                <a16:creationId xmlns:a16="http://schemas.microsoft.com/office/drawing/2014/main" id="{E6D34670-8239-EDB3-575C-AA6C59FD5CA9}"/>
              </a:ext>
            </a:extLst>
          </p:cNvPr>
          <p:cNvSpPr/>
          <p:nvPr/>
        </p:nvSpPr>
        <p:spPr>
          <a:xfrm rot="8291156">
            <a:off x="2294178" y="2611426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>
            <a:extLst>
              <a:ext uri="{FF2B5EF4-FFF2-40B4-BE49-F238E27FC236}">
                <a16:creationId xmlns:a16="http://schemas.microsoft.com/office/drawing/2014/main" id="{7D44CFFA-2BBF-0B26-574E-C983D3369BC9}"/>
              </a:ext>
            </a:extLst>
          </p:cNvPr>
          <p:cNvSpPr/>
          <p:nvPr/>
        </p:nvSpPr>
        <p:spPr>
          <a:xfrm rot="8291156">
            <a:off x="2973909" y="2576308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>
            <a:extLst>
              <a:ext uri="{FF2B5EF4-FFF2-40B4-BE49-F238E27FC236}">
                <a16:creationId xmlns:a16="http://schemas.microsoft.com/office/drawing/2014/main" id="{6691D039-B84E-141E-3CAB-F05375BF969F}"/>
              </a:ext>
            </a:extLst>
          </p:cNvPr>
          <p:cNvSpPr/>
          <p:nvPr/>
        </p:nvSpPr>
        <p:spPr>
          <a:xfrm rot="8291156">
            <a:off x="3787407" y="2576309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>
            <a:extLst>
              <a:ext uri="{FF2B5EF4-FFF2-40B4-BE49-F238E27FC236}">
                <a16:creationId xmlns:a16="http://schemas.microsoft.com/office/drawing/2014/main" id="{65C97A43-BA83-2473-F425-FCAAA8CF0E5C}"/>
              </a:ext>
            </a:extLst>
          </p:cNvPr>
          <p:cNvSpPr/>
          <p:nvPr/>
        </p:nvSpPr>
        <p:spPr>
          <a:xfrm rot="8291156">
            <a:off x="4179791" y="2604017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>
            <a:extLst>
              <a:ext uri="{FF2B5EF4-FFF2-40B4-BE49-F238E27FC236}">
                <a16:creationId xmlns:a16="http://schemas.microsoft.com/office/drawing/2014/main" id="{9A66DA85-DE74-F27A-D0B9-F57CEB86648A}"/>
              </a:ext>
            </a:extLst>
          </p:cNvPr>
          <p:cNvSpPr/>
          <p:nvPr/>
        </p:nvSpPr>
        <p:spPr>
          <a:xfrm rot="8291156">
            <a:off x="4853159" y="2604017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>
            <a:extLst>
              <a:ext uri="{FF2B5EF4-FFF2-40B4-BE49-F238E27FC236}">
                <a16:creationId xmlns:a16="http://schemas.microsoft.com/office/drawing/2014/main" id="{E3FDDCE4-56F8-5590-883C-45922A110725}"/>
              </a:ext>
            </a:extLst>
          </p:cNvPr>
          <p:cNvSpPr/>
          <p:nvPr/>
        </p:nvSpPr>
        <p:spPr>
          <a:xfrm rot="8291156">
            <a:off x="5486863" y="2604016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>
            <a:extLst>
              <a:ext uri="{FF2B5EF4-FFF2-40B4-BE49-F238E27FC236}">
                <a16:creationId xmlns:a16="http://schemas.microsoft.com/office/drawing/2014/main" id="{9E910766-56EA-C2FB-9CE0-9438D492A1F7}"/>
              </a:ext>
            </a:extLst>
          </p:cNvPr>
          <p:cNvSpPr/>
          <p:nvPr/>
        </p:nvSpPr>
        <p:spPr>
          <a:xfrm rot="8291156">
            <a:off x="430771" y="3036735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>
            <a:extLst>
              <a:ext uri="{FF2B5EF4-FFF2-40B4-BE49-F238E27FC236}">
                <a16:creationId xmlns:a16="http://schemas.microsoft.com/office/drawing/2014/main" id="{72211EFA-DC31-46AB-D97A-E6A97C956873}"/>
              </a:ext>
            </a:extLst>
          </p:cNvPr>
          <p:cNvSpPr/>
          <p:nvPr/>
        </p:nvSpPr>
        <p:spPr>
          <a:xfrm rot="8291156">
            <a:off x="873747" y="3044145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>
            <a:extLst>
              <a:ext uri="{FF2B5EF4-FFF2-40B4-BE49-F238E27FC236}">
                <a16:creationId xmlns:a16="http://schemas.microsoft.com/office/drawing/2014/main" id="{AD558685-DCBF-DE4C-E9A4-869CEB9698BA}"/>
              </a:ext>
            </a:extLst>
          </p:cNvPr>
          <p:cNvSpPr/>
          <p:nvPr/>
        </p:nvSpPr>
        <p:spPr>
          <a:xfrm rot="8291156">
            <a:off x="1482283" y="3009027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>
            <a:extLst>
              <a:ext uri="{FF2B5EF4-FFF2-40B4-BE49-F238E27FC236}">
                <a16:creationId xmlns:a16="http://schemas.microsoft.com/office/drawing/2014/main" id="{F30F2A8B-206C-DB28-834F-A51329BE51B5}"/>
              </a:ext>
            </a:extLst>
          </p:cNvPr>
          <p:cNvSpPr/>
          <p:nvPr/>
        </p:nvSpPr>
        <p:spPr>
          <a:xfrm rot="8291156">
            <a:off x="1993042" y="2988759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>
            <a:extLst>
              <a:ext uri="{FF2B5EF4-FFF2-40B4-BE49-F238E27FC236}">
                <a16:creationId xmlns:a16="http://schemas.microsoft.com/office/drawing/2014/main" id="{70F7D002-5CFB-7CB2-D6DF-764FED5CDCEF}"/>
              </a:ext>
            </a:extLst>
          </p:cNvPr>
          <p:cNvSpPr/>
          <p:nvPr/>
        </p:nvSpPr>
        <p:spPr>
          <a:xfrm rot="8291156">
            <a:off x="2383259" y="3019162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>
            <a:extLst>
              <a:ext uri="{FF2B5EF4-FFF2-40B4-BE49-F238E27FC236}">
                <a16:creationId xmlns:a16="http://schemas.microsoft.com/office/drawing/2014/main" id="{F529AD30-5C8D-15C9-D476-2C8D48377BFE}"/>
              </a:ext>
            </a:extLst>
          </p:cNvPr>
          <p:cNvSpPr/>
          <p:nvPr/>
        </p:nvSpPr>
        <p:spPr>
          <a:xfrm rot="8291156">
            <a:off x="2790008" y="3017252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>
            <a:extLst>
              <a:ext uri="{FF2B5EF4-FFF2-40B4-BE49-F238E27FC236}">
                <a16:creationId xmlns:a16="http://schemas.microsoft.com/office/drawing/2014/main" id="{5480EDF4-A19B-C2AC-9DEC-0E9B341A3ED4}"/>
              </a:ext>
            </a:extLst>
          </p:cNvPr>
          <p:cNvSpPr/>
          <p:nvPr/>
        </p:nvSpPr>
        <p:spPr>
          <a:xfrm rot="8291156">
            <a:off x="3219303" y="3026587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>
            <a:extLst>
              <a:ext uri="{FF2B5EF4-FFF2-40B4-BE49-F238E27FC236}">
                <a16:creationId xmlns:a16="http://schemas.microsoft.com/office/drawing/2014/main" id="{6E9D0F49-1D7B-3BA2-441A-668B4523C451}"/>
              </a:ext>
            </a:extLst>
          </p:cNvPr>
          <p:cNvSpPr/>
          <p:nvPr/>
        </p:nvSpPr>
        <p:spPr>
          <a:xfrm rot="8291156">
            <a:off x="3855760" y="3017252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>
            <a:extLst>
              <a:ext uri="{FF2B5EF4-FFF2-40B4-BE49-F238E27FC236}">
                <a16:creationId xmlns:a16="http://schemas.microsoft.com/office/drawing/2014/main" id="{13AC0FE6-F24C-7921-3392-7A770EF504A8}"/>
              </a:ext>
            </a:extLst>
          </p:cNvPr>
          <p:cNvSpPr/>
          <p:nvPr/>
        </p:nvSpPr>
        <p:spPr>
          <a:xfrm rot="8291156">
            <a:off x="4449824" y="3036733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>
            <a:extLst>
              <a:ext uri="{FF2B5EF4-FFF2-40B4-BE49-F238E27FC236}">
                <a16:creationId xmlns:a16="http://schemas.microsoft.com/office/drawing/2014/main" id="{726485F0-47B9-9856-B29C-48228133A657}"/>
              </a:ext>
            </a:extLst>
          </p:cNvPr>
          <p:cNvSpPr/>
          <p:nvPr/>
        </p:nvSpPr>
        <p:spPr>
          <a:xfrm rot="8291156">
            <a:off x="393503" y="3419569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>
            <a:extLst>
              <a:ext uri="{FF2B5EF4-FFF2-40B4-BE49-F238E27FC236}">
                <a16:creationId xmlns:a16="http://schemas.microsoft.com/office/drawing/2014/main" id="{31B0EA9F-B9E2-F8D1-D2E3-42BA33C2ABA4}"/>
              </a:ext>
            </a:extLst>
          </p:cNvPr>
          <p:cNvSpPr/>
          <p:nvPr/>
        </p:nvSpPr>
        <p:spPr>
          <a:xfrm rot="8291156">
            <a:off x="892187" y="3430684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>
            <a:extLst>
              <a:ext uri="{FF2B5EF4-FFF2-40B4-BE49-F238E27FC236}">
                <a16:creationId xmlns:a16="http://schemas.microsoft.com/office/drawing/2014/main" id="{7F62850D-3392-D4FD-4C16-E625C5ACDAD4}"/>
              </a:ext>
            </a:extLst>
          </p:cNvPr>
          <p:cNvSpPr/>
          <p:nvPr/>
        </p:nvSpPr>
        <p:spPr>
          <a:xfrm rot="8291156">
            <a:off x="1723009" y="3423387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>
            <a:extLst>
              <a:ext uri="{FF2B5EF4-FFF2-40B4-BE49-F238E27FC236}">
                <a16:creationId xmlns:a16="http://schemas.microsoft.com/office/drawing/2014/main" id="{F8836BF8-8717-4EE8-56A8-C4D9A8E48EE6}"/>
              </a:ext>
            </a:extLst>
          </p:cNvPr>
          <p:cNvSpPr/>
          <p:nvPr/>
        </p:nvSpPr>
        <p:spPr>
          <a:xfrm rot="8291156">
            <a:off x="2184527" y="3423387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>
            <a:extLst>
              <a:ext uri="{FF2B5EF4-FFF2-40B4-BE49-F238E27FC236}">
                <a16:creationId xmlns:a16="http://schemas.microsoft.com/office/drawing/2014/main" id="{9D18BBC2-8DF8-6048-3733-EC34E0E1AA6C}"/>
              </a:ext>
            </a:extLst>
          </p:cNvPr>
          <p:cNvSpPr/>
          <p:nvPr/>
        </p:nvSpPr>
        <p:spPr>
          <a:xfrm rot="8291156">
            <a:off x="2582943" y="3433393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>
            <a:extLst>
              <a:ext uri="{FF2B5EF4-FFF2-40B4-BE49-F238E27FC236}">
                <a16:creationId xmlns:a16="http://schemas.microsoft.com/office/drawing/2014/main" id="{98E1D027-B5BF-EBD1-5F56-47C6AF8D6895}"/>
              </a:ext>
            </a:extLst>
          </p:cNvPr>
          <p:cNvSpPr/>
          <p:nvPr/>
        </p:nvSpPr>
        <p:spPr>
          <a:xfrm rot="8291156">
            <a:off x="2996259" y="3433391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уга 28">
            <a:extLst>
              <a:ext uri="{FF2B5EF4-FFF2-40B4-BE49-F238E27FC236}">
                <a16:creationId xmlns:a16="http://schemas.microsoft.com/office/drawing/2014/main" id="{4235A22D-7B28-C477-B6EC-C9CB1BD97F3B}"/>
              </a:ext>
            </a:extLst>
          </p:cNvPr>
          <p:cNvSpPr/>
          <p:nvPr/>
        </p:nvSpPr>
        <p:spPr>
          <a:xfrm rot="8291156">
            <a:off x="4067420" y="3441746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Дуга 29">
            <a:extLst>
              <a:ext uri="{FF2B5EF4-FFF2-40B4-BE49-F238E27FC236}">
                <a16:creationId xmlns:a16="http://schemas.microsoft.com/office/drawing/2014/main" id="{3980D072-379C-C59C-7C7A-75D3C9925809}"/>
              </a:ext>
            </a:extLst>
          </p:cNvPr>
          <p:cNvSpPr/>
          <p:nvPr/>
        </p:nvSpPr>
        <p:spPr>
          <a:xfrm rot="8291156">
            <a:off x="4651480" y="3430488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уга 30">
            <a:extLst>
              <a:ext uri="{FF2B5EF4-FFF2-40B4-BE49-F238E27FC236}">
                <a16:creationId xmlns:a16="http://schemas.microsoft.com/office/drawing/2014/main" id="{B0DF970A-3F93-7A4B-56E2-45CEBACFB0E1}"/>
              </a:ext>
            </a:extLst>
          </p:cNvPr>
          <p:cNvSpPr/>
          <p:nvPr/>
        </p:nvSpPr>
        <p:spPr>
          <a:xfrm rot="8291156">
            <a:off x="5697487" y="3441746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Дуга 31">
            <a:extLst>
              <a:ext uri="{FF2B5EF4-FFF2-40B4-BE49-F238E27FC236}">
                <a16:creationId xmlns:a16="http://schemas.microsoft.com/office/drawing/2014/main" id="{4A994E3A-C3A6-2F1B-51B4-07974A88219C}"/>
              </a:ext>
            </a:extLst>
          </p:cNvPr>
          <p:cNvSpPr/>
          <p:nvPr/>
        </p:nvSpPr>
        <p:spPr>
          <a:xfrm rot="8291156">
            <a:off x="6311446" y="3440134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Дуга 32">
            <a:extLst>
              <a:ext uri="{FF2B5EF4-FFF2-40B4-BE49-F238E27FC236}">
                <a16:creationId xmlns:a16="http://schemas.microsoft.com/office/drawing/2014/main" id="{CB42EFB1-02A6-BE51-E1F0-7D78C65A67A9}"/>
              </a:ext>
            </a:extLst>
          </p:cNvPr>
          <p:cNvSpPr/>
          <p:nvPr/>
        </p:nvSpPr>
        <p:spPr>
          <a:xfrm rot="8291156">
            <a:off x="7739389" y="3430489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Дуга 33">
            <a:extLst>
              <a:ext uri="{FF2B5EF4-FFF2-40B4-BE49-F238E27FC236}">
                <a16:creationId xmlns:a16="http://schemas.microsoft.com/office/drawing/2014/main" id="{D83BE494-8B29-2165-2D2A-2B326BD470F5}"/>
              </a:ext>
            </a:extLst>
          </p:cNvPr>
          <p:cNvSpPr/>
          <p:nvPr/>
        </p:nvSpPr>
        <p:spPr>
          <a:xfrm rot="8291156">
            <a:off x="440338" y="3844877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уга 34">
            <a:extLst>
              <a:ext uri="{FF2B5EF4-FFF2-40B4-BE49-F238E27FC236}">
                <a16:creationId xmlns:a16="http://schemas.microsoft.com/office/drawing/2014/main" id="{0CA50234-A6DF-BF58-D21B-9E9224856B69}"/>
              </a:ext>
            </a:extLst>
          </p:cNvPr>
          <p:cNvSpPr/>
          <p:nvPr/>
        </p:nvSpPr>
        <p:spPr>
          <a:xfrm rot="8291156">
            <a:off x="1126448" y="3838463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Дуга 35">
            <a:extLst>
              <a:ext uri="{FF2B5EF4-FFF2-40B4-BE49-F238E27FC236}">
                <a16:creationId xmlns:a16="http://schemas.microsoft.com/office/drawing/2014/main" id="{D442C22D-4072-04EC-2363-5078C06BEAD2}"/>
              </a:ext>
            </a:extLst>
          </p:cNvPr>
          <p:cNvSpPr/>
          <p:nvPr/>
        </p:nvSpPr>
        <p:spPr>
          <a:xfrm rot="8291156">
            <a:off x="1558496" y="3838464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уга 36">
            <a:extLst>
              <a:ext uri="{FF2B5EF4-FFF2-40B4-BE49-F238E27FC236}">
                <a16:creationId xmlns:a16="http://schemas.microsoft.com/office/drawing/2014/main" id="{D8B787C1-87DD-19CE-9DFF-053CFFCFCF86}"/>
              </a:ext>
            </a:extLst>
          </p:cNvPr>
          <p:cNvSpPr/>
          <p:nvPr/>
        </p:nvSpPr>
        <p:spPr>
          <a:xfrm rot="8291156">
            <a:off x="2174642" y="3827613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Дуга 37">
            <a:extLst>
              <a:ext uri="{FF2B5EF4-FFF2-40B4-BE49-F238E27FC236}">
                <a16:creationId xmlns:a16="http://schemas.microsoft.com/office/drawing/2014/main" id="{4DD6C0F6-E1DF-CF49-049B-460E1D8E53E0}"/>
              </a:ext>
            </a:extLst>
          </p:cNvPr>
          <p:cNvSpPr/>
          <p:nvPr/>
        </p:nvSpPr>
        <p:spPr>
          <a:xfrm rot="8291156">
            <a:off x="2867055" y="3810235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Дуга 38">
            <a:extLst>
              <a:ext uri="{FF2B5EF4-FFF2-40B4-BE49-F238E27FC236}">
                <a16:creationId xmlns:a16="http://schemas.microsoft.com/office/drawing/2014/main" id="{D9726A1A-4E42-5CE0-B099-FA97277F9EF2}"/>
              </a:ext>
            </a:extLst>
          </p:cNvPr>
          <p:cNvSpPr/>
          <p:nvPr/>
        </p:nvSpPr>
        <p:spPr>
          <a:xfrm rot="8291156">
            <a:off x="3283086" y="3827611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уга 39">
            <a:extLst>
              <a:ext uri="{FF2B5EF4-FFF2-40B4-BE49-F238E27FC236}">
                <a16:creationId xmlns:a16="http://schemas.microsoft.com/office/drawing/2014/main" id="{BF58FEBA-198D-9254-7FE3-ACF33491ADE1}"/>
              </a:ext>
            </a:extLst>
          </p:cNvPr>
          <p:cNvSpPr/>
          <p:nvPr/>
        </p:nvSpPr>
        <p:spPr>
          <a:xfrm rot="8291156">
            <a:off x="3698707" y="3831316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Дуга 40">
            <a:extLst>
              <a:ext uri="{FF2B5EF4-FFF2-40B4-BE49-F238E27FC236}">
                <a16:creationId xmlns:a16="http://schemas.microsoft.com/office/drawing/2014/main" id="{6D746121-3AA6-9C0E-D1B3-1E82E2CC9A2A}"/>
              </a:ext>
            </a:extLst>
          </p:cNvPr>
          <p:cNvSpPr/>
          <p:nvPr/>
        </p:nvSpPr>
        <p:spPr>
          <a:xfrm rot="8291156">
            <a:off x="5402045" y="3838463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Дуга 41">
            <a:extLst>
              <a:ext uri="{FF2B5EF4-FFF2-40B4-BE49-F238E27FC236}">
                <a16:creationId xmlns:a16="http://schemas.microsoft.com/office/drawing/2014/main" id="{81388EF2-9BEE-A901-B4E3-0BBE3CFBCA7D}"/>
              </a:ext>
            </a:extLst>
          </p:cNvPr>
          <p:cNvSpPr/>
          <p:nvPr/>
        </p:nvSpPr>
        <p:spPr>
          <a:xfrm rot="8291156">
            <a:off x="606460" y="4216596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уга 42">
            <a:extLst>
              <a:ext uri="{FF2B5EF4-FFF2-40B4-BE49-F238E27FC236}">
                <a16:creationId xmlns:a16="http://schemas.microsoft.com/office/drawing/2014/main" id="{5535ED18-C7D5-1B38-B36A-92D289C9BFA5}"/>
              </a:ext>
            </a:extLst>
          </p:cNvPr>
          <p:cNvSpPr/>
          <p:nvPr/>
        </p:nvSpPr>
        <p:spPr>
          <a:xfrm rot="8291156">
            <a:off x="1241173" y="4246184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Дуга 43">
            <a:extLst>
              <a:ext uri="{FF2B5EF4-FFF2-40B4-BE49-F238E27FC236}">
                <a16:creationId xmlns:a16="http://schemas.microsoft.com/office/drawing/2014/main" id="{69D2C3FE-F0C3-C197-FEF6-521832CB5D8D}"/>
              </a:ext>
            </a:extLst>
          </p:cNvPr>
          <p:cNvSpPr/>
          <p:nvPr/>
        </p:nvSpPr>
        <p:spPr>
          <a:xfrm rot="8291156">
            <a:off x="1669173" y="4263539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Дуга 44">
            <a:extLst>
              <a:ext uri="{FF2B5EF4-FFF2-40B4-BE49-F238E27FC236}">
                <a16:creationId xmlns:a16="http://schemas.microsoft.com/office/drawing/2014/main" id="{0584BA3C-FD2B-BAAA-130F-E857DE35DC57}"/>
              </a:ext>
            </a:extLst>
          </p:cNvPr>
          <p:cNvSpPr/>
          <p:nvPr/>
        </p:nvSpPr>
        <p:spPr>
          <a:xfrm rot="8291156">
            <a:off x="2508416" y="4245591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Дуга 45">
            <a:extLst>
              <a:ext uri="{FF2B5EF4-FFF2-40B4-BE49-F238E27FC236}">
                <a16:creationId xmlns:a16="http://schemas.microsoft.com/office/drawing/2014/main" id="{C26579A1-8B42-E7B4-20C7-CE1E24B05F42}"/>
              </a:ext>
            </a:extLst>
          </p:cNvPr>
          <p:cNvSpPr/>
          <p:nvPr/>
        </p:nvSpPr>
        <p:spPr>
          <a:xfrm rot="8291156">
            <a:off x="2941994" y="4245596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Дуга 46">
            <a:extLst>
              <a:ext uri="{FF2B5EF4-FFF2-40B4-BE49-F238E27FC236}">
                <a16:creationId xmlns:a16="http://schemas.microsoft.com/office/drawing/2014/main" id="{283309C7-9067-39B4-E4AC-7113E191A446}"/>
              </a:ext>
            </a:extLst>
          </p:cNvPr>
          <p:cNvSpPr/>
          <p:nvPr/>
        </p:nvSpPr>
        <p:spPr>
          <a:xfrm rot="8291156">
            <a:off x="3395937" y="4245592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уга 47">
            <a:extLst>
              <a:ext uri="{FF2B5EF4-FFF2-40B4-BE49-F238E27FC236}">
                <a16:creationId xmlns:a16="http://schemas.microsoft.com/office/drawing/2014/main" id="{4943FC52-8717-F3BA-D2E0-9AFA12235D72}"/>
              </a:ext>
            </a:extLst>
          </p:cNvPr>
          <p:cNvSpPr/>
          <p:nvPr/>
        </p:nvSpPr>
        <p:spPr>
          <a:xfrm rot="8291156">
            <a:off x="3817704" y="4236258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Дуга 48">
            <a:extLst>
              <a:ext uri="{FF2B5EF4-FFF2-40B4-BE49-F238E27FC236}">
                <a16:creationId xmlns:a16="http://schemas.microsoft.com/office/drawing/2014/main" id="{F6CC4613-A305-E825-078E-9F1C54D294D2}"/>
              </a:ext>
            </a:extLst>
          </p:cNvPr>
          <p:cNvSpPr/>
          <p:nvPr/>
        </p:nvSpPr>
        <p:spPr>
          <a:xfrm rot="8291156">
            <a:off x="4611839" y="4236258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Дуга 49">
            <a:extLst>
              <a:ext uri="{FF2B5EF4-FFF2-40B4-BE49-F238E27FC236}">
                <a16:creationId xmlns:a16="http://schemas.microsoft.com/office/drawing/2014/main" id="{52FE6E71-2561-5E46-7BE3-8EFC5727691F}"/>
              </a:ext>
            </a:extLst>
          </p:cNvPr>
          <p:cNvSpPr/>
          <p:nvPr/>
        </p:nvSpPr>
        <p:spPr>
          <a:xfrm rot="8291156">
            <a:off x="5280231" y="4243598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Дуга 50">
            <a:extLst>
              <a:ext uri="{FF2B5EF4-FFF2-40B4-BE49-F238E27FC236}">
                <a16:creationId xmlns:a16="http://schemas.microsoft.com/office/drawing/2014/main" id="{53E5979C-57CB-B006-AD7F-1B5FB4FDC7C2}"/>
              </a:ext>
            </a:extLst>
          </p:cNvPr>
          <p:cNvSpPr/>
          <p:nvPr/>
        </p:nvSpPr>
        <p:spPr>
          <a:xfrm rot="8291156">
            <a:off x="5933831" y="4236258"/>
            <a:ext cx="603894" cy="620964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623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7B6878-4971-9ED2-BA97-37AF5E245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7B293D3-0189-1A8B-6953-2CBFC7F81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398" y="0"/>
            <a:ext cx="53192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217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80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Arial</vt:lpstr>
      <vt:lpstr>Arial Black</vt:lpstr>
      <vt:lpstr>Calibri</vt:lpstr>
      <vt:lpstr>Google Sans</vt:lpstr>
      <vt:lpstr>Monotype Corsiva</vt:lpstr>
      <vt:lpstr>Тема Office</vt:lpstr>
      <vt:lpstr>Презентация PowerPoint</vt:lpstr>
      <vt:lpstr>Звуки</vt:lpstr>
      <vt:lpstr>Презентация PowerPoint</vt:lpstr>
      <vt:lpstr>Прочти слоги</vt:lpstr>
      <vt:lpstr>Прочти слоги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Юлия Костарева</cp:lastModifiedBy>
  <cp:revision>58</cp:revision>
  <dcterms:modified xsi:type="dcterms:W3CDTF">2022-11-17T12:01:22Z</dcterms:modified>
</cp:coreProperties>
</file>