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0" r:id="rId4"/>
    <p:sldId id="284" r:id="rId5"/>
    <p:sldId id="285" r:id="rId6"/>
    <p:sldId id="286" r:id="rId7"/>
    <p:sldId id="287" r:id="rId8"/>
    <p:sldId id="288" r:id="rId9"/>
    <p:sldId id="289" r:id="rId10"/>
    <p:sldId id="290" r:id="rId11"/>
    <p:sldId id="291" r:id="rId12"/>
    <p:sldId id="292" r:id="rId13"/>
    <p:sldId id="294" r:id="rId14"/>
    <p:sldId id="261" r:id="rId15"/>
    <p:sldId id="263" r:id="rId16"/>
    <p:sldId id="280" r:id="rId17"/>
    <p:sldId id="279" r:id="rId18"/>
    <p:sldId id="262" r:id="rId19"/>
    <p:sldId id="265" r:id="rId20"/>
    <p:sldId id="270" r:id="rId21"/>
    <p:sldId id="269" r:id="rId22"/>
    <p:sldId id="273" r:id="rId23"/>
    <p:sldId id="274" r:id="rId24"/>
    <p:sldId id="275" r:id="rId25"/>
    <p:sldId id="276" r:id="rId26"/>
    <p:sldId id="277" r:id="rId27"/>
    <p:sldId id="282" r:id="rId28"/>
    <p:sldId id="283" r:id="rId29"/>
    <p:sldId id="278" r:id="rId30"/>
    <p:sldId id="295" r:id="rId31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426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7EAF463A-BC7C-46EE-9F1E-7F377CCA4891}" type="datetimeFigureOut">
              <a:rPr lang="en-US" smtClean="0"/>
              <a:pPr/>
              <a:t>11/18/2022</a:t>
            </a:fld>
            <a:endParaRPr lang="en-US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11/18/2022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11/18/2022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11/18/2022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7EAF463A-BC7C-46EE-9F1E-7F377CCA4891}" type="datetimeFigureOut">
              <a:rPr lang="en-US" smtClean="0"/>
              <a:pPr/>
              <a:t>11/18/2022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11/18/2022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11/18/2022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11/18/2022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7EAF463A-BC7C-46EE-9F1E-7F377CCA4891}" type="datetimeFigureOut">
              <a:rPr lang="en-US" smtClean="0"/>
              <a:pPr/>
              <a:t>11/18/2022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11/18/2022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11/18/2022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7EAF463A-BC7C-46EE-9F1E-7F377CCA4891}" type="datetimeFigureOut">
              <a:rPr lang="en-US" smtClean="0"/>
              <a:pPr/>
              <a:t>11/18/2022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https://im0-tub-ru.yandex.net/i?id=e75d601f98d84fe896a8452aff3cd069-l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67000" y="1676400"/>
            <a:ext cx="6322183" cy="3505200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1143000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/>
              <a:t>249 лет Миассу- городу в Золотой Долине</a:t>
            </a:r>
            <a:endParaRPr lang="ru-RU" sz="2800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3354442" y="5257800"/>
            <a:ext cx="5114778" cy="1371600"/>
          </a:xfrm>
        </p:spPr>
        <p:txBody>
          <a:bodyPr>
            <a:normAutofit/>
          </a:bodyPr>
          <a:lstStyle/>
          <a:p>
            <a:r>
              <a:rPr lang="ru-RU" sz="1600" b="1" i="1" dirty="0" smtClean="0"/>
              <a:t>Разработала и провела </a:t>
            </a:r>
          </a:p>
          <a:p>
            <a:r>
              <a:rPr lang="ru-RU" sz="1600" b="1" i="1" dirty="0" smtClean="0"/>
              <a:t>музыкальный руководитель </a:t>
            </a:r>
          </a:p>
          <a:p>
            <a:r>
              <a:rPr lang="ru-RU" sz="1600" b="1" i="1" dirty="0" smtClean="0"/>
              <a:t>МБДОУ№ 102</a:t>
            </a:r>
          </a:p>
          <a:p>
            <a:r>
              <a:rPr lang="ru-RU" sz="1600" b="1" i="1" dirty="0" smtClean="0"/>
              <a:t>Захарова Л. А. </a:t>
            </a:r>
            <a:endParaRPr lang="ru-RU" sz="1600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i="1" dirty="0" smtClean="0"/>
              <a:t>автобус</a:t>
            </a:r>
            <a:endParaRPr lang="ru-RU" i="1" dirty="0"/>
          </a:p>
        </p:txBody>
      </p:sp>
      <p:pic>
        <p:nvPicPr>
          <p:cNvPr id="6" name="Содержимое 5" descr="автобус.jpg"/>
          <p:cNvPicPr>
            <a:picLocks noGrp="1" noChangeAspect="1"/>
          </p:cNvPicPr>
          <p:nvPr>
            <p:ph sz="half" idx="4294967295"/>
          </p:nvPr>
        </p:nvPicPr>
        <p:blipFill>
          <a:blip r:embed="rId2" cstate="print"/>
          <a:stretch>
            <a:fillRect/>
          </a:stretch>
        </p:blipFill>
        <p:spPr>
          <a:xfrm>
            <a:off x="1600200" y="2438400"/>
            <a:ext cx="4435475" cy="3276600"/>
          </a:xfr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i="1" dirty="0" err="1" smtClean="0"/>
              <a:t>Ильменские</a:t>
            </a:r>
            <a:r>
              <a:rPr lang="ru-RU" i="1" dirty="0" smtClean="0"/>
              <a:t> горы</a:t>
            </a:r>
            <a:endParaRPr lang="ru-RU" i="1" dirty="0"/>
          </a:p>
        </p:txBody>
      </p:sp>
      <p:pic>
        <p:nvPicPr>
          <p:cNvPr id="3074" name="Picture 2" descr="C:\Users\1\Desktop\ильменские горы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9600" y="1681372"/>
            <a:ext cx="7590541" cy="403362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aukcion.zapoved.net/media/com_mtree/images/listings/m/2101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" y="1447800"/>
            <a:ext cx="7328550" cy="5105400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i="1" dirty="0" err="1" smtClean="0"/>
              <a:t>Ильменский</a:t>
            </a:r>
            <a:r>
              <a:rPr lang="ru-RU" i="1" dirty="0" smtClean="0"/>
              <a:t> заповедник</a:t>
            </a:r>
            <a:endParaRPr lang="ru-RU" i="1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https://ds04.infourok.ru/uploads/ex/0612/000103f9-f23db973/hello_html_m6376d52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361951"/>
            <a:ext cx="7746999" cy="58102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s://avatars.mds.yandex.net/get-pdb/214107/ee8d58df-14be-4bcc-8ba6-68edd2e72cf2/s1200?webp=fals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1" y="152400"/>
            <a:ext cx="4453012" cy="2971800"/>
          </a:xfrm>
          <a:prstGeom prst="rect">
            <a:avLst/>
          </a:prstGeom>
          <a:noFill/>
        </p:spPr>
      </p:pic>
      <p:pic>
        <p:nvPicPr>
          <p:cNvPr id="8196" name="Picture 4" descr="http://gazeta-lianozovo.ru/wp-content/uploads/2017/12/zayats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71800" y="3352800"/>
            <a:ext cx="5012268" cy="2819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s://mtdata.ru/u5/photo3234/20971152161-0/origina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228600"/>
            <a:ext cx="7562706" cy="5715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https://w-dog.ru/wallpapers/5/8/51450571350994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1" y="762001"/>
            <a:ext cx="7010400" cy="43815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rasfokus.ru/images/photos/medium/79c7893c3b0ae1ed29e533d8d3da074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4555" y="533400"/>
            <a:ext cx="7577846" cy="505442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://newsmiass.ru/news/2018/05/30/50112/1.jpg"/>
          <p:cNvPicPr>
            <a:picLocks noChangeAspect="1" noChangeArrowheads="1"/>
          </p:cNvPicPr>
          <p:nvPr/>
        </p:nvPicPr>
        <p:blipFill>
          <a:blip r:embed="rId2" cstate="print"/>
          <a:srcRect l="22222" t="10018" r="25333" b="1252"/>
          <a:stretch>
            <a:fillRect/>
          </a:stretch>
        </p:blipFill>
        <p:spPr bwMode="auto">
          <a:xfrm>
            <a:off x="1828800" y="52953"/>
            <a:ext cx="6096000" cy="640596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www.den-za-dnem.ru/gal/albums/userpics/10001/il00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381000"/>
            <a:ext cx="7467600" cy="49829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http://pochel.ru/media/photologue/photos/db0/db05742c-2af7-4dbc-b069-2ee844ddddd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1828800"/>
            <a:ext cx="6600566" cy="4395978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r"/>
            <a:r>
              <a:rPr lang="ru-RU" sz="1600" i="1" dirty="0" smtClean="0"/>
              <a:t>Родина- слово такое родное,</a:t>
            </a:r>
            <a:br>
              <a:rPr lang="ru-RU" sz="1600" i="1" dirty="0" smtClean="0"/>
            </a:br>
            <a:r>
              <a:rPr lang="ru-RU" sz="1600" i="1" dirty="0" smtClean="0"/>
              <a:t>сколько в ней света, добра и тепла.</a:t>
            </a:r>
            <a:br>
              <a:rPr lang="ru-RU" sz="1600" i="1" dirty="0" smtClean="0"/>
            </a:br>
            <a:r>
              <a:rPr lang="ru-RU" sz="1600" i="1" dirty="0" smtClean="0"/>
              <a:t>Как мы гордимся родной стороною,</a:t>
            </a:r>
            <a:br>
              <a:rPr lang="ru-RU" sz="1600" i="1" dirty="0" smtClean="0"/>
            </a:br>
            <a:r>
              <a:rPr lang="ru-RU" sz="1600" i="1" dirty="0" smtClean="0"/>
              <a:t>родина наша нам жизнь дала.</a:t>
            </a:r>
            <a:r>
              <a:rPr lang="ru-RU" sz="1200" dirty="0" smtClean="0"/>
              <a:t/>
            </a:r>
            <a:br>
              <a:rPr lang="ru-RU" sz="1200" dirty="0" smtClean="0"/>
            </a:br>
            <a:r>
              <a:rPr lang="ru-RU" sz="1200" dirty="0" smtClean="0"/>
              <a:t/>
            </a:r>
            <a:br>
              <a:rPr lang="ru-RU" sz="1200" dirty="0" smtClean="0"/>
            </a:br>
            <a:endParaRPr lang="ru-RU" sz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chudor.ru/images/2017/konspekti/25/2.jpg"/>
          <p:cNvPicPr>
            <a:picLocks noChangeAspect="1" noChangeArrowheads="1"/>
          </p:cNvPicPr>
          <p:nvPr/>
        </p:nvPicPr>
        <p:blipFill>
          <a:blip r:embed="rId2" cstate="print"/>
          <a:srcRect l="33271" t="18509" r="28922" b="30077"/>
          <a:stretch>
            <a:fillRect/>
          </a:stretch>
        </p:blipFill>
        <p:spPr bwMode="auto">
          <a:xfrm>
            <a:off x="3429000" y="2057400"/>
            <a:ext cx="1905000" cy="1905000"/>
          </a:xfrm>
          <a:prstGeom prst="rect">
            <a:avLst/>
          </a:prstGeom>
          <a:noFill/>
        </p:spPr>
      </p:pic>
      <p:pic>
        <p:nvPicPr>
          <p:cNvPr id="6" name="Picture 2" descr="http://cdn.bolshoyvopros.ru/files/users/images/46/72/4672cbb6d8c3c2a6b81c559775af21f5.bmp"/>
          <p:cNvPicPr>
            <a:picLocks noChangeAspect="1" noChangeArrowheads="1"/>
          </p:cNvPicPr>
          <p:nvPr/>
        </p:nvPicPr>
        <p:blipFill>
          <a:blip r:embed="rId3" cstate="print"/>
          <a:srcRect l="16085" t="7143"/>
          <a:stretch>
            <a:fillRect/>
          </a:stretch>
        </p:blipFill>
        <p:spPr bwMode="auto">
          <a:xfrm rot="898887">
            <a:off x="1623025" y="740508"/>
            <a:ext cx="2181247" cy="1358843"/>
          </a:xfrm>
          <a:prstGeom prst="rect">
            <a:avLst/>
          </a:prstGeom>
          <a:noFill/>
        </p:spPr>
      </p:pic>
      <p:pic>
        <p:nvPicPr>
          <p:cNvPr id="7" name="Picture 2" descr="http://cdn.bolshoyvopros.ru/files/users/images/46/72/4672cbb6d8c3c2a6b81c559775af21f5.bmp"/>
          <p:cNvPicPr>
            <a:picLocks noChangeAspect="1" noChangeArrowheads="1"/>
          </p:cNvPicPr>
          <p:nvPr/>
        </p:nvPicPr>
        <p:blipFill>
          <a:blip r:embed="rId3" cstate="print"/>
          <a:srcRect l="16085" t="7143"/>
          <a:stretch>
            <a:fillRect/>
          </a:stretch>
        </p:blipFill>
        <p:spPr bwMode="auto">
          <a:xfrm rot="19361574">
            <a:off x="1179246" y="3112802"/>
            <a:ext cx="2181247" cy="1358843"/>
          </a:xfrm>
          <a:prstGeom prst="rect">
            <a:avLst/>
          </a:prstGeom>
          <a:noFill/>
        </p:spPr>
      </p:pic>
      <p:pic>
        <p:nvPicPr>
          <p:cNvPr id="8" name="Picture 2" descr="http://cdn.bolshoyvopros.ru/files/users/images/46/72/4672cbb6d8c3c2a6b81c559775af21f5.bmp"/>
          <p:cNvPicPr>
            <a:picLocks noChangeAspect="1" noChangeArrowheads="1"/>
          </p:cNvPicPr>
          <p:nvPr/>
        </p:nvPicPr>
        <p:blipFill>
          <a:blip r:embed="rId3" cstate="print"/>
          <a:srcRect l="16085" t="7143"/>
          <a:stretch>
            <a:fillRect/>
          </a:stretch>
        </p:blipFill>
        <p:spPr bwMode="auto">
          <a:xfrm rot="13769136">
            <a:off x="3811511" y="4464793"/>
            <a:ext cx="2181247" cy="1358843"/>
          </a:xfrm>
          <a:prstGeom prst="rect">
            <a:avLst/>
          </a:prstGeom>
          <a:noFill/>
        </p:spPr>
      </p:pic>
      <p:pic>
        <p:nvPicPr>
          <p:cNvPr id="9" name="Picture 2" descr="http://cdn.bolshoyvopros.ru/files/users/images/46/72/4672cbb6d8c3c2a6b81c559775af21f5.bmp"/>
          <p:cNvPicPr>
            <a:picLocks noChangeAspect="1" noChangeArrowheads="1"/>
          </p:cNvPicPr>
          <p:nvPr/>
        </p:nvPicPr>
        <p:blipFill>
          <a:blip r:embed="rId4" cstate="print"/>
          <a:srcRect l="16085" t="7143"/>
          <a:stretch>
            <a:fillRect/>
          </a:stretch>
        </p:blipFill>
        <p:spPr bwMode="auto">
          <a:xfrm rot="16200000">
            <a:off x="2442346" y="4491854"/>
            <a:ext cx="2404315" cy="1497807"/>
          </a:xfrm>
          <a:prstGeom prst="rect">
            <a:avLst/>
          </a:prstGeom>
          <a:noFill/>
        </p:spPr>
      </p:pic>
      <p:pic>
        <p:nvPicPr>
          <p:cNvPr id="10" name="Picture 2" descr="http://cdn.bolshoyvopros.ru/files/users/images/46/72/4672cbb6d8c3c2a6b81c559775af21f5.bmp"/>
          <p:cNvPicPr>
            <a:picLocks noChangeAspect="1" noChangeArrowheads="1"/>
          </p:cNvPicPr>
          <p:nvPr/>
        </p:nvPicPr>
        <p:blipFill>
          <a:blip r:embed="rId3" cstate="print"/>
          <a:srcRect l="16085" t="7143"/>
          <a:stretch>
            <a:fillRect/>
          </a:stretch>
        </p:blipFill>
        <p:spPr bwMode="auto">
          <a:xfrm rot="8235399">
            <a:off x="5200757" y="1319718"/>
            <a:ext cx="2181247" cy="1358843"/>
          </a:xfrm>
          <a:prstGeom prst="rect">
            <a:avLst/>
          </a:prstGeom>
          <a:noFill/>
        </p:spPr>
      </p:pic>
      <p:pic>
        <p:nvPicPr>
          <p:cNvPr id="11" name="Picture 2" descr="http://cdn.bolshoyvopros.ru/files/users/images/46/72/4672cbb6d8c3c2a6b81c559775af21f5.bmp"/>
          <p:cNvPicPr>
            <a:picLocks noChangeAspect="1" noChangeArrowheads="1"/>
          </p:cNvPicPr>
          <p:nvPr/>
        </p:nvPicPr>
        <p:blipFill>
          <a:blip r:embed="rId3" cstate="print"/>
          <a:srcRect l="16085" t="7143"/>
          <a:stretch>
            <a:fillRect/>
          </a:stretch>
        </p:blipFill>
        <p:spPr bwMode="auto">
          <a:xfrm rot="9805755">
            <a:off x="5595555" y="2633101"/>
            <a:ext cx="2181247" cy="1358843"/>
          </a:xfrm>
          <a:prstGeom prst="rect">
            <a:avLst/>
          </a:prstGeom>
          <a:noFill/>
        </p:spPr>
      </p:pic>
      <p:pic>
        <p:nvPicPr>
          <p:cNvPr id="12" name="Picture 2" descr="http://cdn.bolshoyvopros.ru/files/users/images/46/72/4672cbb6d8c3c2a6b81c559775af21f5.bmp"/>
          <p:cNvPicPr>
            <a:picLocks noChangeAspect="1" noChangeArrowheads="1"/>
          </p:cNvPicPr>
          <p:nvPr/>
        </p:nvPicPr>
        <p:blipFill>
          <a:blip r:embed="rId3" cstate="print"/>
          <a:srcRect l="16085" t="7143"/>
          <a:stretch>
            <a:fillRect/>
          </a:stretch>
        </p:blipFill>
        <p:spPr bwMode="auto">
          <a:xfrm rot="20605376">
            <a:off x="1139112" y="1959321"/>
            <a:ext cx="2181247" cy="1358843"/>
          </a:xfrm>
          <a:prstGeom prst="rect">
            <a:avLst/>
          </a:prstGeom>
          <a:noFill/>
        </p:spPr>
      </p:pic>
      <p:pic>
        <p:nvPicPr>
          <p:cNvPr id="13" name="Picture 2" descr="http://cdn.bolshoyvopros.ru/files/users/images/46/72/4672cbb6d8c3c2a6b81c559775af21f5.bmp"/>
          <p:cNvPicPr>
            <a:picLocks noChangeAspect="1" noChangeArrowheads="1"/>
          </p:cNvPicPr>
          <p:nvPr/>
        </p:nvPicPr>
        <p:blipFill>
          <a:blip r:embed="rId5" cstate="print"/>
          <a:srcRect l="16085" t="7143"/>
          <a:stretch>
            <a:fillRect/>
          </a:stretch>
        </p:blipFill>
        <p:spPr bwMode="auto">
          <a:xfrm rot="3753217">
            <a:off x="3062140" y="338026"/>
            <a:ext cx="2054434" cy="1279843"/>
          </a:xfrm>
          <a:prstGeom prst="rect">
            <a:avLst/>
          </a:prstGeom>
          <a:noFill/>
        </p:spPr>
      </p:pic>
      <p:pic>
        <p:nvPicPr>
          <p:cNvPr id="14" name="Picture 2" descr="http://cdn.bolshoyvopros.ru/files/users/images/46/72/4672cbb6d8c3c2a6b81c559775af21f5.bmp"/>
          <p:cNvPicPr>
            <a:picLocks noChangeAspect="1" noChangeArrowheads="1"/>
          </p:cNvPicPr>
          <p:nvPr/>
        </p:nvPicPr>
        <p:blipFill>
          <a:blip r:embed="rId3" cstate="print"/>
          <a:srcRect l="16085" t="7143"/>
          <a:stretch>
            <a:fillRect/>
          </a:stretch>
        </p:blipFill>
        <p:spPr bwMode="auto">
          <a:xfrm rot="12200417">
            <a:off x="4980533" y="3805497"/>
            <a:ext cx="2181247" cy="1358843"/>
          </a:xfrm>
          <a:prstGeom prst="rect">
            <a:avLst/>
          </a:prstGeom>
          <a:noFill/>
        </p:spPr>
      </p:pic>
      <p:pic>
        <p:nvPicPr>
          <p:cNvPr id="15" name="Picture 2" descr="http://cdn.bolshoyvopros.ru/files/users/images/46/72/4672cbb6d8c3c2a6b81c559775af21f5.bmp"/>
          <p:cNvPicPr>
            <a:picLocks noChangeAspect="1" noChangeArrowheads="1"/>
          </p:cNvPicPr>
          <p:nvPr/>
        </p:nvPicPr>
        <p:blipFill>
          <a:blip r:embed="rId6" cstate="print"/>
          <a:srcRect l="16085" t="7143"/>
          <a:stretch>
            <a:fillRect/>
          </a:stretch>
        </p:blipFill>
        <p:spPr bwMode="auto">
          <a:xfrm rot="17527665">
            <a:off x="1789242" y="4218376"/>
            <a:ext cx="2255284" cy="1286078"/>
          </a:xfrm>
          <a:prstGeom prst="rect">
            <a:avLst/>
          </a:prstGeom>
          <a:noFill/>
        </p:spPr>
      </p:pic>
      <p:pic>
        <p:nvPicPr>
          <p:cNvPr id="16" name="Picture 2" descr="http://cdn.bolshoyvopros.ru/files/users/images/46/72/4672cbb6d8c3c2a6b81c559775af21f5.bmp"/>
          <p:cNvPicPr>
            <a:picLocks noChangeAspect="1" noChangeArrowheads="1"/>
          </p:cNvPicPr>
          <p:nvPr/>
        </p:nvPicPr>
        <p:blipFill>
          <a:blip r:embed="rId3" cstate="print"/>
          <a:srcRect l="16085" t="7143"/>
          <a:stretch>
            <a:fillRect/>
          </a:stretch>
        </p:blipFill>
        <p:spPr bwMode="auto">
          <a:xfrm rot="5926595">
            <a:off x="4319252" y="502099"/>
            <a:ext cx="2181247" cy="1358843"/>
          </a:xfrm>
          <a:prstGeom prst="rect">
            <a:avLst/>
          </a:prstGeom>
          <a:noFill/>
        </p:spPr>
      </p:pic>
      <p:pic>
        <p:nvPicPr>
          <p:cNvPr id="17" name="Picture 2" descr="http://cdn.bolshoyvopros.ru/files/users/images/46/72/4672cbb6d8c3c2a6b81c559775af21f5.bmp"/>
          <p:cNvPicPr>
            <a:picLocks noChangeAspect="1" noChangeArrowheads="1"/>
          </p:cNvPicPr>
          <p:nvPr/>
        </p:nvPicPr>
        <p:blipFill>
          <a:blip r:embed="rId3" cstate="print"/>
          <a:srcRect l="16085" t="7143"/>
          <a:stretch>
            <a:fillRect/>
          </a:stretch>
        </p:blipFill>
        <p:spPr bwMode="auto">
          <a:xfrm rot="11232041">
            <a:off x="6401161" y="3788946"/>
            <a:ext cx="2181247" cy="1358843"/>
          </a:xfrm>
          <a:prstGeom prst="rect">
            <a:avLst/>
          </a:prstGeom>
          <a:noFill/>
        </p:spPr>
      </p:pic>
      <p:pic>
        <p:nvPicPr>
          <p:cNvPr id="18" name="Picture 2" descr="http://cdn.bolshoyvopros.ru/files/users/images/46/72/4672cbb6d8c3c2a6b81c559775af21f5.bmp"/>
          <p:cNvPicPr>
            <a:picLocks noChangeAspect="1" noChangeArrowheads="1"/>
          </p:cNvPicPr>
          <p:nvPr/>
        </p:nvPicPr>
        <p:blipFill>
          <a:blip r:embed="rId3" cstate="print"/>
          <a:srcRect l="16085" t="7143"/>
          <a:stretch>
            <a:fillRect/>
          </a:stretch>
        </p:blipFill>
        <p:spPr bwMode="auto">
          <a:xfrm rot="17908376">
            <a:off x="187246" y="4717926"/>
            <a:ext cx="2181247" cy="1358843"/>
          </a:xfrm>
          <a:prstGeom prst="rect">
            <a:avLst/>
          </a:prstGeom>
          <a:noFill/>
        </p:spPr>
      </p:pic>
      <p:pic>
        <p:nvPicPr>
          <p:cNvPr id="19" name="Picture 2" descr="http://cdn.bolshoyvopros.ru/files/users/images/46/72/4672cbb6d8c3c2a6b81c559775af21f5.bmp"/>
          <p:cNvPicPr>
            <a:picLocks noChangeAspect="1" noChangeArrowheads="1"/>
          </p:cNvPicPr>
          <p:nvPr/>
        </p:nvPicPr>
        <p:blipFill>
          <a:blip r:embed="rId3" cstate="print"/>
          <a:srcRect l="16085" t="7143"/>
          <a:stretch>
            <a:fillRect/>
          </a:stretch>
        </p:blipFill>
        <p:spPr bwMode="auto">
          <a:xfrm rot="755389">
            <a:off x="187247" y="526926"/>
            <a:ext cx="2181247" cy="1358843"/>
          </a:xfrm>
          <a:prstGeom prst="rect">
            <a:avLst/>
          </a:prstGeom>
          <a:noFill/>
        </p:spPr>
      </p:pic>
      <p:pic>
        <p:nvPicPr>
          <p:cNvPr id="20" name="Picture 2" descr="http://cdn.bolshoyvopros.ru/files/users/images/46/72/4672cbb6d8c3c2a6b81c559775af21f5.bmp"/>
          <p:cNvPicPr>
            <a:picLocks noChangeAspect="1" noChangeArrowheads="1"/>
          </p:cNvPicPr>
          <p:nvPr/>
        </p:nvPicPr>
        <p:blipFill>
          <a:blip r:embed="rId3" cstate="print"/>
          <a:srcRect l="16085" t="7143"/>
          <a:stretch>
            <a:fillRect/>
          </a:stretch>
        </p:blipFill>
        <p:spPr bwMode="auto">
          <a:xfrm rot="9074921">
            <a:off x="6631938" y="1823424"/>
            <a:ext cx="2181247" cy="1358843"/>
          </a:xfrm>
          <a:prstGeom prst="rect">
            <a:avLst/>
          </a:prstGeom>
          <a:noFill/>
        </p:spPr>
      </p:pic>
      <p:pic>
        <p:nvPicPr>
          <p:cNvPr id="21" name="Picture 2" descr="http://cdn.bolshoyvopros.ru/files/users/images/46/72/4672cbb6d8c3c2a6b81c559775af21f5.bmp"/>
          <p:cNvPicPr>
            <a:picLocks noChangeAspect="1" noChangeArrowheads="1"/>
          </p:cNvPicPr>
          <p:nvPr/>
        </p:nvPicPr>
        <p:blipFill>
          <a:blip r:embed="rId3" cstate="print"/>
          <a:srcRect l="16085" t="7143"/>
          <a:stretch>
            <a:fillRect/>
          </a:stretch>
        </p:blipFill>
        <p:spPr bwMode="auto">
          <a:xfrm rot="7869436">
            <a:off x="6082287" y="284063"/>
            <a:ext cx="2181247" cy="1358843"/>
          </a:xfrm>
          <a:prstGeom prst="rect">
            <a:avLst/>
          </a:prstGeom>
          <a:noFill/>
        </p:spPr>
      </p:pic>
      <p:pic>
        <p:nvPicPr>
          <p:cNvPr id="22" name="Picture 2" descr="http://cdn.bolshoyvopros.ru/files/users/images/46/72/4672cbb6d8c3c2a6b81c559775af21f5.bmp"/>
          <p:cNvPicPr>
            <a:picLocks noChangeAspect="1" noChangeArrowheads="1"/>
          </p:cNvPicPr>
          <p:nvPr/>
        </p:nvPicPr>
        <p:blipFill>
          <a:blip r:embed="rId3" cstate="print"/>
          <a:srcRect l="16085" t="7143"/>
          <a:stretch>
            <a:fillRect/>
          </a:stretch>
        </p:blipFill>
        <p:spPr bwMode="auto">
          <a:xfrm rot="13076118">
            <a:off x="5064046" y="4972231"/>
            <a:ext cx="2181247" cy="1358843"/>
          </a:xfrm>
          <a:prstGeom prst="rect">
            <a:avLst/>
          </a:prstGeom>
          <a:noFill/>
        </p:spPr>
      </p:pic>
      <p:pic>
        <p:nvPicPr>
          <p:cNvPr id="23" name="Picture 2" descr="http://cdn.bolshoyvopros.ru/files/users/images/46/72/4672cbb6d8c3c2a6b81c559775af21f5.bmp"/>
          <p:cNvPicPr>
            <a:picLocks noChangeAspect="1" noChangeArrowheads="1"/>
          </p:cNvPicPr>
          <p:nvPr/>
        </p:nvPicPr>
        <p:blipFill>
          <a:blip r:embed="rId3" cstate="print"/>
          <a:srcRect l="16085" t="7143"/>
          <a:stretch>
            <a:fillRect/>
          </a:stretch>
        </p:blipFill>
        <p:spPr bwMode="auto">
          <a:xfrm rot="19787423">
            <a:off x="193744" y="2742492"/>
            <a:ext cx="2181247" cy="135884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https://arhivurokov.ru/multiurok/html/2017/05/21/s_5921291a2551a/img2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9400" y="304800"/>
            <a:ext cx="8483600" cy="63627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http://74oz.ru/wp-content/uploads/2016/10/ozero-turgoyak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1999" y="990600"/>
            <a:ext cx="7162801" cy="402875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http://s3.fotokto.ru/photo/full/200/20047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685800"/>
            <a:ext cx="8626414" cy="5715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http://nesiditsa.ru/wp-content/uploads/2015/05/0_d347a_6ef2ba19_XX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381000"/>
            <a:ext cx="7391400" cy="55435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http://www.turgoyak.com/foto/albums/turgoyak/Turgoyak-15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457200"/>
            <a:ext cx="7277100" cy="4851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https://img.tourister.ru/files/8/7/7/7/6/9/9/origina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533400"/>
            <a:ext cx="7462628" cy="495642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AutoShape 2" descr="http://livedoor.blogimg.jp/zap2/imgs/f/6/f6d84f28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6868" name="AutoShape 4" descr="http://livedoor.blogimg.jp/zap2/imgs/f/6/f6d84f28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6870" name="Picture 6" descr="http://900igr.net/up/datai/124689/0017-024-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" y="457200"/>
            <a:ext cx="8621406" cy="58769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http://u74.ru/files/images/news/2014/05/16/3007_o46902350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8861" y="762000"/>
            <a:ext cx="7882139" cy="427374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http://miass.tourslife.ru/uploads/images/main/2131_big_146428366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1828800"/>
            <a:ext cx="7857067" cy="4419600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i="1" dirty="0" smtClean="0"/>
              <a:t>С днем рожденья</a:t>
            </a:r>
            <a:r>
              <a:rPr lang="ru-RU" i="1" smtClean="0"/>
              <a:t>, </a:t>
            </a:r>
            <a:r>
              <a:rPr lang="ru-RU" i="1" smtClean="0"/>
              <a:t>Миасс!!!</a:t>
            </a:r>
            <a:endParaRPr lang="ru-RU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://prokudin-gorskiy.ru/library/up_today/0497_342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1447800"/>
            <a:ext cx="7484527" cy="5057776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965960"/>
          </a:xfrm>
        </p:spPr>
        <p:txBody>
          <a:bodyPr>
            <a:normAutofit/>
          </a:bodyPr>
          <a:lstStyle/>
          <a:p>
            <a:pPr algn="r"/>
            <a:r>
              <a:rPr lang="ru-RU" sz="1300" i="1" dirty="0" smtClean="0"/>
              <a:t>Знаете, Есть город на </a:t>
            </a:r>
            <a:r>
              <a:rPr lang="ru-RU" sz="1300" i="1" dirty="0" err="1" smtClean="0"/>
              <a:t>урале</a:t>
            </a:r>
            <a:r>
              <a:rPr lang="ru-RU" sz="1300" i="1" dirty="0" smtClean="0"/>
              <a:t/>
            </a:r>
            <a:br>
              <a:rPr lang="ru-RU" sz="1300" i="1" dirty="0" smtClean="0"/>
            </a:br>
            <a:r>
              <a:rPr lang="ru-RU" sz="1300" i="1" dirty="0" smtClean="0"/>
              <a:t>где седые горные вершины,</a:t>
            </a:r>
            <a:br>
              <a:rPr lang="ru-RU" sz="1300" i="1" dirty="0" smtClean="0"/>
            </a:br>
            <a:r>
              <a:rPr lang="ru-RU" sz="1300" i="1" dirty="0" smtClean="0"/>
              <a:t>может быть и вы там побывали</a:t>
            </a:r>
            <a:br>
              <a:rPr lang="ru-RU" sz="1300" i="1" dirty="0" smtClean="0"/>
            </a:br>
            <a:r>
              <a:rPr lang="ru-RU" sz="1300" i="1" dirty="0" smtClean="0"/>
              <a:t>это город в золотой долине.</a:t>
            </a:r>
            <a:br>
              <a:rPr lang="ru-RU" sz="1300" i="1" dirty="0" smtClean="0"/>
            </a:br>
            <a:r>
              <a:rPr lang="ru-RU" sz="1300" i="1" dirty="0" smtClean="0"/>
              <a:t>Там растут деревья-великаны,</a:t>
            </a:r>
            <a:br>
              <a:rPr lang="ru-RU" sz="1300" i="1" dirty="0" smtClean="0"/>
            </a:br>
            <a:r>
              <a:rPr lang="ru-RU" sz="1300" i="1" dirty="0" smtClean="0"/>
              <a:t>добывают золото и ныне.</a:t>
            </a:r>
            <a:br>
              <a:rPr lang="ru-RU" sz="1300" i="1" dirty="0" smtClean="0"/>
            </a:br>
            <a:r>
              <a:rPr lang="ru-RU" sz="1300" i="1" dirty="0" smtClean="0"/>
              <a:t>И, бывают воют ураганы-</a:t>
            </a:r>
            <a:br>
              <a:rPr lang="ru-RU" sz="1300" i="1" dirty="0" smtClean="0"/>
            </a:br>
            <a:r>
              <a:rPr lang="ru-RU" sz="1300" i="1" dirty="0" smtClean="0"/>
              <a:t>это город в золотой долине.</a:t>
            </a:r>
            <a:r>
              <a:rPr lang="ru-RU" sz="1600" dirty="0" smtClean="0"/>
              <a:t/>
            </a:r>
            <a:br>
              <a:rPr lang="ru-RU" sz="1600" dirty="0" smtClean="0"/>
            </a:br>
            <a:endParaRPr lang="ru-RU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1\Desktop\Kartinka_Spasibo_za_vnimanie_dlya_prezentaciy_1-1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5800" y="533400"/>
            <a:ext cx="7010400" cy="5943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i="1" dirty="0" smtClean="0"/>
              <a:t>пешеход</a:t>
            </a:r>
            <a:endParaRPr lang="ru-RU" i="1" dirty="0"/>
          </a:p>
        </p:txBody>
      </p:sp>
      <p:pic>
        <p:nvPicPr>
          <p:cNvPr id="11" name="Содержимое 10" descr="пешеход 2.jpg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4178300" y="2079402"/>
            <a:ext cx="3521075" cy="3567558"/>
          </a:xfrm>
        </p:spPr>
      </p:pic>
      <p:pic>
        <p:nvPicPr>
          <p:cNvPr id="10" name="Содержимое 9" descr="пешеход.jpg"/>
          <p:cNvPicPr>
            <a:picLocks noGrp="1" noChangeAspect="1"/>
          </p:cNvPicPr>
          <p:nvPr>
            <p:ph sz="half" idx="1"/>
          </p:nvPr>
        </p:nvPicPr>
        <p:blipFill>
          <a:blip r:embed="rId3"/>
          <a:stretch>
            <a:fillRect/>
          </a:stretch>
        </p:blipFill>
        <p:spPr>
          <a:xfrm>
            <a:off x="457200" y="1942159"/>
            <a:ext cx="3521075" cy="3842044"/>
          </a:xfr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i="1" dirty="0" smtClean="0"/>
              <a:t>тротуар</a:t>
            </a:r>
            <a:endParaRPr lang="ru-RU" i="1" dirty="0"/>
          </a:p>
        </p:txBody>
      </p:sp>
      <p:pic>
        <p:nvPicPr>
          <p:cNvPr id="5" name="Содержимое 4" descr="тротуар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2514601"/>
            <a:ext cx="3521075" cy="2590800"/>
          </a:xfrm>
        </p:spPr>
      </p:pic>
      <p:pic>
        <p:nvPicPr>
          <p:cNvPr id="6" name="Содержимое 5" descr="тротуар 2.jpg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4178300" y="2536007"/>
            <a:ext cx="3521075" cy="2654349"/>
          </a:xfr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i="1" dirty="0" smtClean="0"/>
              <a:t>Проезжая часть</a:t>
            </a:r>
            <a:endParaRPr lang="ru-RU" i="1" dirty="0"/>
          </a:p>
        </p:txBody>
      </p:sp>
      <p:pic>
        <p:nvPicPr>
          <p:cNvPr id="5" name="Содержимое 4" descr="проезжая часть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304800" y="1828800"/>
            <a:ext cx="3521075" cy="2469154"/>
          </a:xfrm>
        </p:spPr>
      </p:pic>
      <p:pic>
        <p:nvPicPr>
          <p:cNvPr id="6" name="Содержимое 5" descr="485998_html_246d9887a848f1d.pn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419600" y="3276600"/>
            <a:ext cx="3521075" cy="2640806"/>
          </a:xfr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i="1" dirty="0" smtClean="0"/>
              <a:t>Светофор и его сигналы</a:t>
            </a:r>
            <a:endParaRPr lang="ru-RU" sz="3200" i="1" dirty="0"/>
          </a:p>
        </p:txBody>
      </p:sp>
      <p:pic>
        <p:nvPicPr>
          <p:cNvPr id="9" name="Содержимое 8" descr="светофор.jpg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4343400" y="3429000"/>
            <a:ext cx="3521075" cy="2640806"/>
          </a:xfrm>
        </p:spPr>
      </p:pic>
      <p:pic>
        <p:nvPicPr>
          <p:cNvPr id="8" name="Содержимое 7" descr="сигналы светофора.jpg"/>
          <p:cNvPicPr>
            <a:picLocks noGrp="1" noChangeAspect="1"/>
          </p:cNvPicPr>
          <p:nvPr>
            <p:ph sz="half" idx="1"/>
          </p:nvPr>
        </p:nvPicPr>
        <p:blipFill>
          <a:blip r:embed="rId3"/>
          <a:stretch>
            <a:fillRect/>
          </a:stretch>
        </p:blipFill>
        <p:spPr>
          <a:xfrm>
            <a:off x="304800" y="2057400"/>
            <a:ext cx="3521075" cy="2289779"/>
          </a:xfr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Заголовок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Троллейбус</a:t>
            </a:r>
            <a:endParaRPr lang="ru-RU" dirty="0"/>
          </a:p>
        </p:txBody>
      </p:sp>
      <p:pic>
        <p:nvPicPr>
          <p:cNvPr id="10" name="Содержимое 9" descr="троллейбус.png"/>
          <p:cNvPicPr>
            <a:picLocks noGrp="1" noChangeAspect="1"/>
          </p:cNvPicPr>
          <p:nvPr>
            <p:ph sz="half" idx="4294967295"/>
          </p:nvPr>
        </p:nvPicPr>
        <p:blipFill>
          <a:blip r:embed="rId2"/>
          <a:stretch>
            <a:fillRect/>
          </a:stretch>
        </p:blipFill>
        <p:spPr>
          <a:xfrm>
            <a:off x="1219200" y="1752600"/>
            <a:ext cx="5562600" cy="3886200"/>
          </a:xfr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i="1" dirty="0" smtClean="0"/>
              <a:t>трамвай</a:t>
            </a:r>
            <a:endParaRPr lang="ru-RU" i="1" dirty="0"/>
          </a:p>
        </p:txBody>
      </p:sp>
      <p:pic>
        <p:nvPicPr>
          <p:cNvPr id="6" name="Содержимое 5" descr="трамвай.jpg"/>
          <p:cNvPicPr>
            <a:picLocks noGrp="1" noChangeAspect="1"/>
          </p:cNvPicPr>
          <p:nvPr>
            <p:ph sz="half" idx="4294967295"/>
          </p:nvPr>
        </p:nvPicPr>
        <p:blipFill>
          <a:blip r:embed="rId2"/>
          <a:stretch>
            <a:fillRect/>
          </a:stretch>
        </p:blipFill>
        <p:spPr>
          <a:xfrm>
            <a:off x="1371600" y="2535238"/>
            <a:ext cx="4800600" cy="3713162"/>
          </a:xfrm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146</TotalTime>
  <Words>52</Words>
  <Application>Microsoft Office PowerPoint</Application>
  <PresentationFormat>Экран (4:3)</PresentationFormat>
  <Paragraphs>17</Paragraphs>
  <Slides>30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1" baseType="lpstr">
      <vt:lpstr>Изящная</vt:lpstr>
      <vt:lpstr>249 лет Миассу- городу в Золотой Долине</vt:lpstr>
      <vt:lpstr>Родина- слово такое родное, сколько в ней света, добра и тепла. Как мы гордимся родной стороною, родина наша нам жизнь дала.  </vt:lpstr>
      <vt:lpstr>Знаете, Есть город на урале где седые горные вершины, может быть и вы там побывали это город в золотой долине. Там растут деревья-великаны, добывают золото и ныне. И, бывают воют ураганы- это город в золотой долине. </vt:lpstr>
      <vt:lpstr>пешеход</vt:lpstr>
      <vt:lpstr>тротуар</vt:lpstr>
      <vt:lpstr>Проезжая часть</vt:lpstr>
      <vt:lpstr>Светофор и его сигналы</vt:lpstr>
      <vt:lpstr>Троллейбус</vt:lpstr>
      <vt:lpstr>трамвай</vt:lpstr>
      <vt:lpstr>автобус</vt:lpstr>
      <vt:lpstr>Ильменские горы</vt:lpstr>
      <vt:lpstr>Ильменский заповедник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 днем рожденья, Миасс!!!</vt:lpstr>
      <vt:lpstr>Слайд 30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</dc:creator>
  <cp:lastModifiedBy>1</cp:lastModifiedBy>
  <cp:revision>19</cp:revision>
  <dcterms:created xsi:type="dcterms:W3CDTF">2018-11-11T05:29:13Z</dcterms:created>
  <dcterms:modified xsi:type="dcterms:W3CDTF">2022-11-18T10:51:19Z</dcterms:modified>
</cp:coreProperties>
</file>