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1" r:id="rId2"/>
    <p:sldId id="279" r:id="rId3"/>
    <p:sldId id="281" r:id="rId4"/>
    <p:sldId id="282" r:id="rId5"/>
    <p:sldId id="257" r:id="rId6"/>
    <p:sldId id="294" r:id="rId7"/>
    <p:sldId id="258" r:id="rId8"/>
    <p:sldId id="259" r:id="rId9"/>
    <p:sldId id="284" r:id="rId10"/>
    <p:sldId id="285" r:id="rId11"/>
    <p:sldId id="320" r:id="rId12"/>
    <p:sldId id="324" r:id="rId13"/>
    <p:sldId id="321" r:id="rId14"/>
    <p:sldId id="323" r:id="rId15"/>
    <p:sldId id="325" r:id="rId16"/>
    <p:sldId id="322" r:id="rId17"/>
    <p:sldId id="319" r:id="rId18"/>
    <p:sldId id="286" r:id="rId19"/>
    <p:sldId id="288" r:id="rId20"/>
    <p:sldId id="289" r:id="rId21"/>
    <p:sldId id="291" r:id="rId22"/>
    <p:sldId id="311" r:id="rId23"/>
    <p:sldId id="292" r:id="rId24"/>
    <p:sldId id="260" r:id="rId25"/>
    <p:sldId id="278" r:id="rId26"/>
    <p:sldId id="326" r:id="rId27"/>
    <p:sldId id="314" r:id="rId28"/>
    <p:sldId id="315" r:id="rId29"/>
    <p:sldId id="261" r:id="rId30"/>
    <p:sldId id="318" r:id="rId31"/>
    <p:sldId id="313" r:id="rId32"/>
    <p:sldId id="262" r:id="rId33"/>
    <p:sldId id="266" r:id="rId34"/>
    <p:sldId id="267" r:id="rId35"/>
    <p:sldId id="328" r:id="rId36"/>
    <p:sldId id="300" r:id="rId37"/>
    <p:sldId id="332" r:id="rId38"/>
    <p:sldId id="295" r:id="rId39"/>
    <p:sldId id="330" r:id="rId40"/>
    <p:sldId id="333" r:id="rId41"/>
    <p:sldId id="302" r:id="rId42"/>
    <p:sldId id="305" r:id="rId43"/>
    <p:sldId id="304" r:id="rId44"/>
    <p:sldId id="310" r:id="rId45"/>
    <p:sldId id="299" r:id="rId46"/>
    <p:sldId id="306" r:id="rId47"/>
    <p:sldId id="327" r:id="rId48"/>
    <p:sldId id="335" r:id="rId49"/>
    <p:sldId id="334" r:id="rId50"/>
    <p:sldId id="268" r:id="rId51"/>
    <p:sldId id="270" r:id="rId52"/>
    <p:sldId id="272" r:id="rId53"/>
    <p:sldId id="309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4" autoAdjust="0"/>
    <p:restoredTop sz="88274" autoAdjust="0"/>
  </p:normalViewPr>
  <p:slideViewPr>
    <p:cSldViewPr>
      <p:cViewPr>
        <p:scale>
          <a:sx n="87" d="100"/>
          <a:sy n="87" d="100"/>
        </p:scale>
        <p:origin x="-1422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78DFA-1F89-4BD1-9E38-3A5C6A85654F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B194D56-9233-492B-AF74-2BD998174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78DFA-1F89-4BD1-9E38-3A5C6A85654F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94D56-9233-492B-AF74-2BD998174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78DFA-1F89-4BD1-9E38-3A5C6A85654F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94D56-9233-492B-AF74-2BD998174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78DFA-1F89-4BD1-9E38-3A5C6A85654F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B194D56-9233-492B-AF74-2BD998174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78DFA-1F89-4BD1-9E38-3A5C6A85654F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94D56-9233-492B-AF74-2BD998174C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78DFA-1F89-4BD1-9E38-3A5C6A85654F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94D56-9233-492B-AF74-2BD998174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78DFA-1F89-4BD1-9E38-3A5C6A85654F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B194D56-9233-492B-AF74-2BD998174C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78DFA-1F89-4BD1-9E38-3A5C6A85654F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94D56-9233-492B-AF74-2BD998174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78DFA-1F89-4BD1-9E38-3A5C6A85654F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94D56-9233-492B-AF74-2BD998174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78DFA-1F89-4BD1-9E38-3A5C6A85654F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94D56-9233-492B-AF74-2BD998174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78DFA-1F89-4BD1-9E38-3A5C6A85654F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94D56-9233-492B-AF74-2BD998174C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FF78DFA-1F89-4BD1-9E38-3A5C6A85654F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B194D56-9233-492B-AF74-2BD998174C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04665"/>
            <a:ext cx="8458200" cy="100811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ЗАЩИТНИКИ ОТЕЧЕСТВА</a:t>
            </a:r>
            <a:endParaRPr lang="ru-RU" sz="5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276872"/>
            <a:ext cx="8458200" cy="4464496"/>
          </a:xfrm>
        </p:spPr>
        <p:txBody>
          <a:bodyPr>
            <a:normAutofit/>
          </a:bodyPr>
          <a:lstStyle/>
          <a:p>
            <a:pPr algn="just"/>
            <a:r>
              <a:rPr lang="ru-RU" sz="1400" dirty="0" smtClean="0"/>
              <a:t>                                                                                           </a:t>
            </a:r>
            <a:r>
              <a:rPr lang="ru-RU" sz="1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Презентацию составила:</a:t>
            </a:r>
          </a:p>
          <a:p>
            <a:pPr algn="just"/>
            <a:r>
              <a:rPr lang="ru-RU" sz="1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</a:t>
            </a:r>
            <a:r>
              <a:rPr lang="ru-RU" sz="1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Лункина</a:t>
            </a:r>
            <a:r>
              <a:rPr lang="ru-RU" sz="1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М.В., учитель начальных классов</a:t>
            </a:r>
            <a:endParaRPr lang="ru-RU" sz="1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C:\Users\User\Desktop\maxresdefault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640960" cy="458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00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457200"/>
            <a:ext cx="9036496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Александр невский – великий полководец  и  миротворец</a:t>
            </a:r>
            <a:endParaRPr lang="ru-RU" sz="49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714488"/>
            <a:ext cx="6120680" cy="4882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830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686800" cy="10378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Карта отражения немецких и шведских захватчиков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3074" name="Picture 2" descr="C:\Users\User\Desktop\Rus-1240-nevsk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49694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72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3e7f407ea86504f90eb377f5b5bf82c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38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ЛЕДОВОЕ ПОБОИЩЕ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098" name="Picture 2" descr="C:\Users\User\Desktop\62915_html_m19ea56d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0891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32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c031a0de27f71da67daeb75fe0b14ad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8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displa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332656"/>
            <a:ext cx="824865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14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Ледовое побоище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C:\Users\User\Desktop\c1f567bd86dcafb008f36023ee43c5d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712968" cy="5308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58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709064"/>
            <a:ext cx="3892546" cy="3960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7" descr="знак ордена ал не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785926"/>
            <a:ext cx="3775433" cy="3651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Ордена Александра Невского</a:t>
            </a:r>
            <a:endParaRPr lang="ru-RU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9196234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лавра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928934"/>
            <a:ext cx="3654420" cy="3589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лавра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857364"/>
            <a:ext cx="360841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Александро-Невская лавра</a:t>
            </a:r>
            <a:endParaRPr lang="ru-RU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082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Дмитрий Донской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" name="Рисунок 3" descr="xfQtr0m6YT8q_dmitrii-donsko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1412776"/>
            <a:ext cx="3813888" cy="508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98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Россия</a:t>
            </a:r>
            <a:endParaRPr lang="ru-RU" sz="7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" name="Picture 11" descr="Безымянный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9512" y="1700808"/>
            <a:ext cx="489654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995936" y="1600200"/>
            <a:ext cx="4995664" cy="472440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0070C0"/>
                </a:solidFill>
              </a:rPr>
              <a:t>      Родина </a:t>
            </a:r>
          </a:p>
          <a:p>
            <a:r>
              <a:rPr lang="ru-RU" sz="6000" b="1" i="1" dirty="0" smtClean="0">
                <a:solidFill>
                  <a:srgbClr val="0070C0"/>
                </a:solidFill>
              </a:rPr>
              <a:t>      Отчизна </a:t>
            </a:r>
          </a:p>
          <a:p>
            <a:r>
              <a:rPr lang="ru-RU" sz="6000" b="1" i="1" dirty="0" smtClean="0">
                <a:solidFill>
                  <a:srgbClr val="0070C0"/>
                </a:solidFill>
              </a:rPr>
              <a:t>     Отечество</a:t>
            </a:r>
          </a:p>
          <a:p>
            <a:r>
              <a:rPr lang="ru-RU" sz="6000" b="1" i="1" dirty="0" smtClean="0">
                <a:solidFill>
                  <a:srgbClr val="0070C0"/>
                </a:solidFill>
              </a:rPr>
              <a:t>     Русь</a:t>
            </a:r>
            <a:endParaRPr lang="ru-RU" sz="60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57200"/>
            <a:ext cx="8881048" cy="84124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«Благословение Сергием Радонежским Дмитрия Донского» 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6329" y="1556792"/>
            <a:ext cx="6505839" cy="504056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0122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Святой Дмитрий Донско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й</a:t>
            </a:r>
            <a:endParaRPr lang="ru-RU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340767"/>
            <a:ext cx="4104456" cy="5314543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122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Орден Дмитрия Донского</a:t>
            </a:r>
            <a:endParaRPr lang="ru-RU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9349" y="1412777"/>
            <a:ext cx="5423206" cy="5256584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10755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Поединок воина монаха </a:t>
            </a:r>
            <a:r>
              <a:rPr lang="ru-RU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Пересвета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и монгольского воина </a:t>
            </a:r>
            <a:r>
              <a:rPr lang="ru-RU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Челубея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1628800"/>
            <a:ext cx="7877788" cy="4943156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408720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115254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Александр Суворов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bc169b620ca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1285860"/>
            <a:ext cx="3929090" cy="5143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Отечественная война </a:t>
            </a: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1812. Кутузов М.И.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3e_U6SQOAq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93907" y="1484784"/>
            <a:ext cx="4070434" cy="5000660"/>
          </a:xfrm>
        </p:spPr>
      </p:pic>
      <p:sp>
        <p:nvSpPr>
          <p:cNvPr id="5" name="Прямоугольник 4"/>
          <p:cNvSpPr/>
          <p:nvPr/>
        </p:nvSpPr>
        <p:spPr>
          <a:xfrm>
            <a:off x="4286248" y="-1500222"/>
            <a:ext cx="228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40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1812</a:t>
            </a:r>
            <a:r>
              <a:rPr lang="ru-RU" sz="4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. Кутузов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114298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User\Desktop\screen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995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Война 1812 года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Untitled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3968" y="2852936"/>
            <a:ext cx="4714908" cy="3786214"/>
          </a:xfrm>
        </p:spPr>
      </p:pic>
      <p:pic>
        <p:nvPicPr>
          <p:cNvPr id="9219" name="Picture 3" descr="C:\Users\User\Desktop\1621679309_33-phonoteka_org-p-fon-dlya-prezentatsii-voina-i-mir-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457200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649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100010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Герои войны 1812 года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0004-004-Geroi-Otechestvennoj-vojny-1812-god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000108"/>
            <a:ext cx="8215370" cy="5715040"/>
          </a:xfrm>
        </p:spPr>
      </p:pic>
    </p:spTree>
    <p:extLst>
      <p:ext uri="{BB962C8B-B14F-4D97-AF65-F5344CB8AC3E}">
        <p14:creationId xmlns:p14="http://schemas.microsoft.com/office/powerpoint/2010/main" val="106189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Крымская вой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на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e51adaec284cab41cd8063409c2160ac9360266a.previe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836712"/>
            <a:ext cx="8712968" cy="57275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8382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Митрополит Санкт-Петербургский и Ладожский </a:t>
            </a: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Иоанн: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23528" y="1988840"/>
            <a:ext cx="8686800" cy="2954958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sz="4800" b="1" dirty="0" smtClean="0">
                <a:solidFill>
                  <a:srgbClr val="0070C0"/>
                </a:solidFill>
              </a:rPr>
              <a:t>«</a:t>
            </a:r>
            <a:r>
              <a:rPr lang="ru-RU" sz="4800" b="1" u="sng" dirty="0" smtClean="0">
                <a:solidFill>
                  <a:srgbClr val="0070C0"/>
                </a:solidFill>
              </a:rPr>
              <a:t>Отечество</a:t>
            </a:r>
            <a:r>
              <a:rPr lang="ru-RU" sz="4800" b="1" dirty="0" smtClean="0">
                <a:solidFill>
                  <a:srgbClr val="0070C0"/>
                </a:solidFill>
              </a:rPr>
              <a:t> – понятие священное, ибо его даровал всякому народу Сам Господь Бог, а дар Божий надо беречь».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005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Крымская вой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на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C:\Users\User\Desktop\1-Charge-of-the-Light-Brigade-by-Walker-after-Simpsonaaaaaa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27" y="980728"/>
            <a:ext cx="8620145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15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imgpre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19872" y="620688"/>
            <a:ext cx="41456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Крымская война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93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-285776"/>
            <a:ext cx="8686800" cy="158117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Герои обороны Севастополя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0011-011-Geroi-oborony-Sevastopolj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142984"/>
            <a:ext cx="8572560" cy="57150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Герои Великой Отечественной войны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16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357298"/>
            <a:ext cx="8606190" cy="53840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00010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Защита Брестской крепости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1367945227_Brest-krepos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285860"/>
            <a:ext cx="8358246" cy="5143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User\Desktop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96944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68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60712"/>
            <a:ext cx="8572560" cy="2786082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       </a:t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0070C0"/>
                </a:solidFill>
              </a:rPr>
              <a:t>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Памяти юных- мальчиков и девочек всех стран, тех, кто боролся и умирал за свободу, равенство и счастье людей, посвящается день 8 февраля. 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Их много погибло в борьбе. Многие остались живы и встретили Победную весну 1945 года. Имена у них разные, но их судьбы похожи – всё, что они делали, они делали ради освобождения своей страны от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фашистких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захватчиков.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8" descr="C:\Documents and Settings\iddqd\My documents\Мои рисунки\pione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4005064"/>
            <a:ext cx="855348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2079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User\Desktop\W5DeVYyTW_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56895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18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Герои Великой Отечественной войны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 descr="Рис._21_24__1331210313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616" y="2986125"/>
            <a:ext cx="1579418" cy="2930236"/>
          </a:xfrm>
          <a:prstGeom prst="rect">
            <a:avLst/>
          </a:prstGeom>
        </p:spPr>
      </p:pic>
      <p:pic>
        <p:nvPicPr>
          <p:cNvPr id="5" name="Содержимое 6" descr="eb58ae72aac6013255c8ad96a88da749.jpg"/>
          <p:cNvPicPr>
            <a:picLocks noChangeAspect="1"/>
          </p:cNvPicPr>
          <p:nvPr/>
        </p:nvPicPr>
        <p:blipFill>
          <a:blip r:embed="rId3" cstate="print"/>
          <a:srcRect l="14124" r="12430"/>
          <a:stretch>
            <a:fillRect/>
          </a:stretch>
        </p:blipFill>
        <p:spPr>
          <a:xfrm>
            <a:off x="3424808" y="1844824"/>
            <a:ext cx="4474594" cy="40457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51920" y="6021288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Зина Портнова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800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18772  E" pathEditMode="relative" ptsTypes="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User\Desktop\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452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МИРОТВОРЦЫ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359" r="7136" b="7664"/>
          <a:stretch>
            <a:fillRect/>
          </a:stretch>
        </p:blipFill>
        <p:spPr>
          <a:xfrm>
            <a:off x="0" y="836712"/>
            <a:ext cx="3275856" cy="3456714"/>
          </a:xfrm>
        </p:spPr>
      </p:pic>
      <p:pic>
        <p:nvPicPr>
          <p:cNvPr id="5" name="Рисунок 4" descr="94102608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33750" y="2981325"/>
            <a:ext cx="58102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1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User\Desktop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07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380040" cy="13716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000" b="1" dirty="0" err="1" smtClean="0">
                <a:solidFill>
                  <a:srgbClr val="0070C0"/>
                </a:solidFill>
              </a:rPr>
              <a:t>Маресьев</a:t>
            </a:r>
            <a:r>
              <a:rPr lang="ru-RU" sz="4000" b="1" dirty="0" smtClean="0">
                <a:solidFill>
                  <a:srgbClr val="0070C0"/>
                </a:solidFill>
              </a:rPr>
              <a:t> Алексей Петрович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1916 - 2001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95600" y="1600200"/>
            <a:ext cx="5405438" cy="44973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	</a:t>
            </a:r>
          </a:p>
          <a:p>
            <a:pPr eaLnBrk="1" hangingPunct="1">
              <a:buFontTx/>
              <a:buNone/>
            </a:pPr>
            <a:r>
              <a:rPr lang="ru-RU" smtClean="0"/>
              <a:t>	</a:t>
            </a:r>
            <a:endParaRPr lang="ru-RU" smtClean="0">
              <a:latin typeface="Cambria" pitchFamily="18" charset="0"/>
            </a:endParaRPr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3429000" y="2133600"/>
            <a:ext cx="3352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5410200" y="1676400"/>
            <a:ext cx="3122240" cy="6463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pic>
        <p:nvPicPr>
          <p:cNvPr id="3078" name="Picture 8" descr="C:\Users\Учитель\Desktop\c01454a5433295fc7bac12d15777fd7b_thum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32434"/>
            <a:ext cx="3222996" cy="4825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Учитель\Desktop\рисунки маресьев, ордена\Новая папка\Mares'e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039" y="1556792"/>
            <a:ext cx="3076575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Users\Учитель\Desktop\рисунки маресьев, ордена\Новая папка\1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322731"/>
            <a:ext cx="3071813" cy="42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099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Герои Великой Отечественной войны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C:\Users\Учитель\Desktop\рисунки маресьев, ордена\золотая звезда орде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84850"/>
            <a:ext cx="2630978" cy="2011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63888" y="2204864"/>
            <a:ext cx="3607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Награды А. П. Маресьева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35896" y="2852936"/>
            <a:ext cx="537672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charset="0"/>
              <a:buChar char="•"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Медаль Золотая звезда Героя Советского Союза.</a:t>
            </a:r>
          </a:p>
          <a:p>
            <a:pPr>
              <a:buFont typeface="Arial" charset="0"/>
              <a:buChar char="•"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2 ордена Ленина.</a:t>
            </a:r>
          </a:p>
          <a:p>
            <a:pPr>
              <a:buFont typeface="Arial" charset="0"/>
              <a:buChar char="•"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Орден Октябрьской революции.</a:t>
            </a:r>
          </a:p>
          <a:p>
            <a:pPr>
              <a:buFont typeface="Arial" charset="0"/>
              <a:buChar char="•"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Орден боевого Красного Знамени.</a:t>
            </a:r>
          </a:p>
          <a:p>
            <a:pPr>
              <a:buFont typeface="Arial" charset="0"/>
              <a:buChar char="•"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Орден Трудового Красного Знамени.</a:t>
            </a:r>
          </a:p>
          <a:p>
            <a:pPr>
              <a:buFont typeface="Arial" charset="0"/>
              <a:buChar char="•"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Орден Отечественной войны 1-ой степени.</a:t>
            </a:r>
          </a:p>
          <a:p>
            <a:pPr>
              <a:buFont typeface="Arial" charset="0"/>
              <a:buChar char="•"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Орден Красной звезды.</a:t>
            </a:r>
          </a:p>
          <a:p>
            <a:pPr>
              <a:buFont typeface="Arial" charset="0"/>
              <a:buChar char="•"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Орден Знак почёта.</a:t>
            </a:r>
          </a:p>
          <a:p>
            <a:pPr>
              <a:buFont typeface="Arial" charset="0"/>
              <a:buChar char="•"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Орден «За заслуги перед отечеством» 3-й степени.</a:t>
            </a:r>
          </a:p>
          <a:p>
            <a:pPr>
              <a:buFont typeface="Arial" charset="0"/>
              <a:buChar char="•"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Медали.</a:t>
            </a:r>
          </a:p>
          <a:p>
            <a:pPr>
              <a:buFont typeface="Arial" charset="0"/>
              <a:buChar char="•"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Ордена и медали иностранных государств.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206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Герои Великой Отечественной войны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4" name="Picture 6" descr="C:\Users\Учитель\Desktop\рисунки маресьев, ордена\0_59944_aa91aba9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3394471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Учитель\Desktop\рисунки маресьев, ордена\выаыа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132857"/>
            <a:ext cx="2768600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6381328"/>
            <a:ext cx="8414676" cy="12434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  <a:buFontTx/>
              <a:buChar char="•"/>
              <a:defRPr/>
            </a:pPr>
            <a:r>
              <a:rPr lang="ru-RU" b="1" dirty="0">
                <a:solidFill>
                  <a:srgbClr val="0070C0"/>
                </a:solidFill>
                <a:latin typeface="Cambria" pitchFamily="18" charset="0"/>
              </a:rPr>
              <a:t>В Камышине, где прошло детство и юность Маресьева открыт памятник </a:t>
            </a:r>
          </a:p>
          <a:p>
            <a:pPr>
              <a:lnSpc>
                <a:spcPct val="80000"/>
              </a:lnSpc>
              <a:buFontTx/>
              <a:buChar char="•"/>
              <a:defRPr/>
            </a:pPr>
            <a:r>
              <a:rPr lang="ru-RU" b="1" dirty="0">
                <a:solidFill>
                  <a:srgbClr val="0070C0"/>
                </a:solidFill>
                <a:latin typeface="Cambria" pitchFamily="18" charset="0"/>
              </a:rPr>
              <a:t>В городе Комсомольск-на-Амуре поставлен бюст в честь А. Маресьева</a:t>
            </a:r>
          </a:p>
          <a:p>
            <a:pPr>
              <a:defRPr/>
            </a:pP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966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Герои Великой Отечественной войны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esktop\maxres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43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Герои Великой Отечественной войны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User\Desktop\0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73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Герои Великой Отечественной войны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User\Desktop\0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72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БЕССМЕРТНЫЙ ПОЛК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User\Desktop\1621808642_17-phonoteka_org-p-fon-dlya-slaida-bessmertnii-polk-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74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64807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БЕССМЕРТНЫЙ ПОЛК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C:\Users\User\Desktop\kremd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9682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2954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Бессмертный полк  г. Рубцовска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C:\Users\User\Desktop\1557450092_ilr_54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569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819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Защитник – это…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6868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Значение слова Защитник по словарю Ушакова: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ЗАЩИТНИК, защитника, м. 1. Тот, кто защищает; заступник. 2. человек, отстаивающий интересы подсудимого на суде; человек, профессионально занимающийся этим делом (право). Коллегия защитников. Он объяснил легкость наказания хорошей защитой, но защитника своего угрюмо осудил. М. Горький. 3. Один из двух игроков футбольной или хоккейной команды, стоящих у ворот и выполняющих обязанности защиты; то же, что бек 1 (спорт.). Правый, левый защитник (стоящий справа, слева от ворот).</a:t>
            </a:r>
            <a:endParaRPr lang="ru-RU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-357214"/>
            <a:ext cx="8686800" cy="135732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Чеченская война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User\Desktop\slide19-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защитники </a:t>
            </a: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Отечества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23 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28736"/>
            <a:ext cx="5162694" cy="4525962"/>
          </a:xfrm>
        </p:spPr>
      </p:pic>
      <p:pic>
        <p:nvPicPr>
          <p:cNvPr id="5" name="Рисунок 4" descr="23 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81500" y="3676650"/>
            <a:ext cx="476250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8382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Мы под надежной защитой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23 5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28736"/>
            <a:ext cx="6028433" cy="4525962"/>
          </a:xfrm>
        </p:spPr>
      </p:pic>
      <p:pic>
        <p:nvPicPr>
          <p:cNvPr id="5" name="Рисунок 4" descr="23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2000240"/>
            <a:ext cx="3071802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76672"/>
            <a:ext cx="7646026" cy="129614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23 ФЕВРАЛЯ –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День защитника Отечества</a:t>
            </a:r>
            <a:endParaRPr lang="ru-RU" sz="4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42045" y="5500702"/>
            <a:ext cx="5501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81000" y="404665"/>
            <a:ext cx="8458200" cy="136815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Picture 2" descr="C:\Users\User\Desktop\63-20220220_224753-scal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913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cs typeface="Aharoni" pitchFamily="2" charset="-79"/>
              </a:rPr>
              <a:t>войны</a:t>
            </a:r>
            <a:endParaRPr lang="ru-RU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cs typeface="Aharoni" pitchFamily="2" charset="-79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6588224" y="1268760"/>
            <a:ext cx="28803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1763688" y="1340768"/>
            <a:ext cx="28803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0" y="2204864"/>
            <a:ext cx="399593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справедливые  т.е.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оборонительные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4716016" y="2132856"/>
            <a:ext cx="40324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ахватнические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4365104"/>
            <a:ext cx="8280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Христос говорил: 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«Всякий, гневающийся на брата своего напрасно, подлежит суду». 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37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Первые защитники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0913c484159fd857173073cb8a25c628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85860"/>
            <a:ext cx="9036496" cy="55721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Александр Невский</a:t>
            </a:r>
            <a:endParaRPr lang="ru-RU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3097023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1052736"/>
            <a:ext cx="4392488" cy="58052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Святой Александр Невский</a:t>
            </a:r>
            <a:endParaRPr lang="ru-R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5" name="Picture 4" descr="47489_2008120512041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860032" y="1628800"/>
            <a:ext cx="3285635" cy="4525962"/>
          </a:xfrm>
          <a:prstGeom prst="rect">
            <a:avLst/>
          </a:prstGeom>
          <a:noFill/>
        </p:spPr>
      </p:pic>
      <p:pic>
        <p:nvPicPr>
          <p:cNvPr id="12292" name="Picture 4" descr="________9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71612"/>
            <a:ext cx="4335474" cy="4960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682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704</TotalTime>
  <Words>401</Words>
  <Application>Microsoft Office PowerPoint</Application>
  <PresentationFormat>Экран (4:3)</PresentationFormat>
  <Paragraphs>78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Трек</vt:lpstr>
      <vt:lpstr>ЗАЩИТНИКИ ОТЕЧЕСТВА</vt:lpstr>
      <vt:lpstr>Россия</vt:lpstr>
      <vt:lpstr>Митрополит Санкт-Петербургский и Ладожский Иоанн:</vt:lpstr>
      <vt:lpstr>МИРОТВОРЦЫ</vt:lpstr>
      <vt:lpstr>Защитник – это…</vt:lpstr>
      <vt:lpstr>войны</vt:lpstr>
      <vt:lpstr>Первые защитники</vt:lpstr>
      <vt:lpstr>Александр Невский</vt:lpstr>
      <vt:lpstr>Святой Александр Невский</vt:lpstr>
      <vt:lpstr>Александр невский – великий полководец  и  миротворец</vt:lpstr>
      <vt:lpstr>Карта отражения немецких и шведских захватчиков</vt:lpstr>
      <vt:lpstr>Презентация PowerPoint</vt:lpstr>
      <vt:lpstr>ЛЕДОВОЕ ПОБОИЩЕ</vt:lpstr>
      <vt:lpstr>Презентация PowerPoint</vt:lpstr>
      <vt:lpstr>Презентация PowerPoint</vt:lpstr>
      <vt:lpstr>Ледовое побоище</vt:lpstr>
      <vt:lpstr>Ордена Александра Невского</vt:lpstr>
      <vt:lpstr>Александро-Невская лавра</vt:lpstr>
      <vt:lpstr>Дмитрий Донской</vt:lpstr>
      <vt:lpstr>«Благословение Сергием Радонежским Дмитрия Донского» </vt:lpstr>
      <vt:lpstr>Святой Дмитрий Донской</vt:lpstr>
      <vt:lpstr>Орден Дмитрия Донского</vt:lpstr>
      <vt:lpstr>Поединок воина монаха Пересвета и монгольского воина Челубея</vt:lpstr>
      <vt:lpstr>Александр Суворов</vt:lpstr>
      <vt:lpstr>Отечественная война 1812. Кутузов М.И.</vt:lpstr>
      <vt:lpstr>Презентация PowerPoint</vt:lpstr>
      <vt:lpstr>Война 1812 года</vt:lpstr>
      <vt:lpstr>Герои войны 1812 года</vt:lpstr>
      <vt:lpstr>Крымская война</vt:lpstr>
      <vt:lpstr>Крымская война</vt:lpstr>
      <vt:lpstr>Презентация PowerPoint</vt:lpstr>
      <vt:lpstr>Герои обороны Севастополя</vt:lpstr>
      <vt:lpstr>Герои Великой Отечественной войны</vt:lpstr>
      <vt:lpstr>Защита Брестской крепости</vt:lpstr>
      <vt:lpstr>Презентация PowerPoint</vt:lpstr>
      <vt:lpstr>            Памяти юных- мальчиков и девочек всех стран, тех, кто боролся и умирал за свободу, равенство и счастье людей, посвящается день 8 февраля.            Их много погибло в борьбе. Многие остались живы и встретили Победную весну 1945 года. Имена у них разные, но их судьбы похожи – всё, что они делали, они делали ради освобождения своей страны от фашистких захватчиков.</vt:lpstr>
      <vt:lpstr>Презентация PowerPoint</vt:lpstr>
      <vt:lpstr>Герои Великой Отечественной войны</vt:lpstr>
      <vt:lpstr>Презентация PowerPoint</vt:lpstr>
      <vt:lpstr>Презентация PowerPoint</vt:lpstr>
      <vt:lpstr>Маресьев Алексей Петрович 1916 - 2001</vt:lpstr>
      <vt:lpstr>Герои Великой Отечественной войны</vt:lpstr>
      <vt:lpstr>Герои Великой Отечественной войны</vt:lpstr>
      <vt:lpstr>Герои Великой Отечественной войны</vt:lpstr>
      <vt:lpstr>Герои Великой Отечественной войны</vt:lpstr>
      <vt:lpstr>Герои Великой Отечественной войны</vt:lpstr>
      <vt:lpstr>БЕССМЕРТНЫЙ ПОЛК</vt:lpstr>
      <vt:lpstr>БЕССМЕРТНЫЙ ПОЛК</vt:lpstr>
      <vt:lpstr>Бессмертный полк  г. Рубцовска</vt:lpstr>
      <vt:lpstr>Чеченская война</vt:lpstr>
      <vt:lpstr>защитники Отечества</vt:lpstr>
      <vt:lpstr>Мы под надежной защитой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 ОУ Газопроводская СОШ с. Починки, Нижегородской области</dc:title>
  <dc:creator>Юляшка</dc:creator>
  <cp:lastModifiedBy>Пользователь</cp:lastModifiedBy>
  <cp:revision>91</cp:revision>
  <dcterms:created xsi:type="dcterms:W3CDTF">2014-01-24T17:28:46Z</dcterms:created>
  <dcterms:modified xsi:type="dcterms:W3CDTF">2023-02-01T09:00:22Z</dcterms:modified>
</cp:coreProperties>
</file>