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82" r:id="rId3"/>
    <p:sldId id="274" r:id="rId4"/>
    <p:sldId id="281" r:id="rId5"/>
    <p:sldId id="280" r:id="rId6"/>
    <p:sldId id="279" r:id="rId7"/>
    <p:sldId id="277" r:id="rId8"/>
    <p:sldId id="273" r:id="rId9"/>
    <p:sldId id="27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0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819472"/>
            <a:ext cx="10467976" cy="78771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-603447"/>
            <a:ext cx="8206680" cy="3024336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ОБПОУ «Железногорский ПК»</a:t>
            </a: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 как средство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формирования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интереса к математике у старших дошкольников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-108520" y="3861048"/>
            <a:ext cx="6696744" cy="2808312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rgbClr val="7030A0"/>
              </a:solidFill>
            </a:endParaRPr>
          </a:p>
          <a:p>
            <a:pPr algn="r"/>
            <a:r>
              <a:rPr lang="ru-RU" sz="45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Автор: </a:t>
            </a:r>
            <a:r>
              <a:rPr lang="ru-RU" sz="4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Хохлова Алина Анатольевна  </a:t>
            </a:r>
          </a:p>
          <a:p>
            <a:pPr algn="r"/>
            <a:endParaRPr lang="ru-RU" sz="4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1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ОКОНЧЕН!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67544" y="148478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22425" y="2133600"/>
            <a:ext cx="7521575" cy="3505200"/>
          </a:xfrm>
        </p:spPr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0" y="-315914"/>
            <a:ext cx="8207375" cy="717391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11560" y="1340768"/>
            <a:ext cx="7416824" cy="3556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6632"/>
            <a:ext cx="89289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В отечественной дошкольной педагогике изучены различные формы интереса детей: любознательность (Д.Б.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Годовикова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Т.М.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Землянухина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познавательные интересы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Т.А. Куликова, Н.Г. Маркова и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Проблеме познавательного интереса, способам и методам активизации учебной деятельности были посвящены исследования Л.И. Божович, Л.С. Выготского, П.И. Гальперина, В.В. Давыдова, А.Н. Леонтьева, А.М. Матюшкина, А.В. Петровского, Н.Ф. Талызиной, Т.И.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Шамовой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Г.М. Щукиной, Д.Б. Эльконина, И.С.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Якиманской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775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 А. Сухомлинский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0" y="1052736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 - это огромное светлое окно,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Через которое в духовный мир ребенка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Вливается жизненный поток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Представлений, понятий.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Игра-это искра, зажигающая пытливость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любознательность.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Содержимое 4" descr="C:\Documents and Settings\User\Рабочий стол\slide_7.jpg"/>
          <p:cNvPicPr>
            <a:picLocks/>
          </p:cNvPicPr>
          <p:nvPr/>
        </p:nvPicPr>
        <p:blipFill>
          <a:blip r:embed="rId3" cstate="print"/>
          <a:srcRect l="4465" t="19733" r="59646" b="14133"/>
          <a:stretch>
            <a:fillRect/>
          </a:stretch>
        </p:blipFill>
        <p:spPr bwMode="auto">
          <a:xfrm>
            <a:off x="4139952" y="1124744"/>
            <a:ext cx="32748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22425" y="2133600"/>
            <a:ext cx="7414071" cy="3505200"/>
          </a:xfrm>
        </p:spPr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0" y="-315913"/>
            <a:ext cx="8207375" cy="194468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11560" y="1340768"/>
            <a:ext cx="7416824" cy="3556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1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 детей дошкольного возраста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 как средство формирования интереса к математике у старших дошкольников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7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22425" y="2133600"/>
            <a:ext cx="7521575" cy="3505200"/>
          </a:xfrm>
        </p:spPr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0" y="-376238"/>
            <a:ext cx="9144000" cy="646953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ОПЫТНО-ЭКСПЕРИМЕНТАЛЬНАЯ БАЗА ИССЛЕДОВАНИЯ: 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МДОУ «Детский сад №15 общеразвивающего вида»  </a:t>
            </a: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11560" y="1340768"/>
            <a:ext cx="7416824" cy="3556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77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7"/>
            <a:ext cx="9144000" cy="6880881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br>
              <a:rPr lang="ru-RU" dirty="0"/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11560" y="1340768"/>
            <a:ext cx="7416824" cy="3556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87931"/>
            <a:ext cx="5400599" cy="465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47"/>
            <a:ext cx="88924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сформированности интереса на занятиях математики детей старшего дошкольного возраста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55794"/>
            <a:ext cx="5400600" cy="27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75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717032"/>
            <a:ext cx="4464496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4140200" cy="296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23" y="106911"/>
            <a:ext cx="3597494" cy="316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3168352" cy="298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427" y="123012"/>
            <a:ext cx="1756696" cy="274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3244334"/>
            <a:ext cx="280831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</a:rPr>
              <a:t>Игра «ТАНГРАМ»</a:t>
            </a:r>
            <a:endParaRPr lang="ru-RU" sz="2000" dirty="0">
              <a:latin typeface="Times New Roman"/>
              <a:ea typeface="Times New Roman"/>
            </a:endParaRPr>
          </a:p>
          <a:p>
            <a:pPr algn="ctr"/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457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520880" cy="3505944"/>
          </a:xfrm>
        </p:spPr>
        <p:txBody>
          <a:bodyPr>
            <a:normAutofit/>
          </a:bodyPr>
          <a:lstStyle/>
          <a:p>
            <a:pPr algn="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ctrTitle"/>
          </p:nvPr>
        </p:nvSpPr>
        <p:spPr>
          <a:xfrm>
            <a:off x="179512" y="-315416"/>
            <a:ext cx="8207375" cy="194426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11560" y="1340768"/>
            <a:ext cx="7416824" cy="3556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r="17361"/>
          <a:stretch/>
        </p:blipFill>
        <p:spPr bwMode="auto">
          <a:xfrm>
            <a:off x="1330036" y="1695450"/>
            <a:ext cx="4391891" cy="463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1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Итоговые уровни сформированности интереса.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436"/>
            <a:ext cx="9144000" cy="6810456"/>
          </a:xfrm>
          <a:prstGeom prst="rect">
            <a:avLst/>
          </a:prstGeom>
          <a:noFill/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533524"/>
            <a:ext cx="7071451" cy="5135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7" y="188640"/>
            <a:ext cx="8352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Сравнительные степени анализа интереса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277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  ОБПОУ «Железногорский ПК»   Игровая деятельность как средство формирования интереса к математике у старших дошкольников  </vt:lpstr>
      <vt:lpstr> </vt:lpstr>
      <vt:lpstr>В. А. Сухомлинский</vt:lpstr>
      <vt:lpstr> </vt:lpstr>
      <vt:lpstr>ОПЫТНО-ЭКСПЕРИМЕНТАЛЬНАЯ БАЗА ИССЛЕДОВАНИЯ:      МДОУ «Детский сад №15 общеразвивающего вида»  </vt:lpstr>
      <vt:lpstr> </vt:lpstr>
      <vt:lpstr>Презентация PowerPoint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Пользователь</cp:lastModifiedBy>
  <cp:revision>22</cp:revision>
  <dcterms:modified xsi:type="dcterms:W3CDTF">2023-01-29T18:48:55Z</dcterms:modified>
</cp:coreProperties>
</file>