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73" r:id="rId11"/>
    <p:sldId id="276" r:id="rId12"/>
    <p:sldId id="277" r:id="rId13"/>
    <p:sldId id="279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0EE1F9-BF56-419C-877F-2DD3A5C99A8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B3D12-935A-4681-A836-F2670892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584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3D12-935A-4681-A836-F267089237C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614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9CC40E1-FAF4-4408-8A6F-6F796DCD819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7603545-71C4-4BE7-8A5A-61658E30E0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48680"/>
            <a:ext cx="7272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Использование речевого материала по математике во время непрерывной образовательной деятельности и режимных моментов. </a:t>
            </a:r>
            <a:endParaRPr lang="ru-RU" sz="3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0232" y="4701615"/>
            <a:ext cx="2394520" cy="163121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Подготовила: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оспитатель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МБДОУ ЦРР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д/с №57 «Ладушка»                           Левашова А.Н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2803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741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народные и литературные сказки являются бесценными помощниками при формировании различных математических представлений у дошкольников.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9" y="1827376"/>
            <a:ext cx="4103687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02957"/>
            <a:ext cx="4340225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74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17442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речевого материала по математике во время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режимных 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моментов.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00808"/>
            <a:ext cx="50760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1.Одно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эффективных средств в закреплении и умении использовать математические понятия является использование сюжетно - ролевых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267" y="1916832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284984"/>
            <a:ext cx="414046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527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507375"/>
            <a:ext cx="4176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2.При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одевании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можно сравнить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сапожки или ботиночки и разделить их на большие и маленькие, прикладывая друг к другу.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соотнести количество одежды  с временем года :осенью – много вещей , а летом – мало.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648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5989" y="3355232"/>
            <a:ext cx="363919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3.В умывальной комнате можно посчитать количество раковин , мыльниц (мыльниц столько , сколько раковин ) полотенец. Рассмотреть и сравнить их цвет , форму , длину.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умывании спросить детей , сколько пальчиков  на одной руке и на другой.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64" y="3377360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830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8"/>
            <a:ext cx="37433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4.Во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приёма пищи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 обратить внимание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тарелки, блюдца - круглые, котлеты - овальные, куски ржаного хлеба – прямоугольные, запеканка – квадратная.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12643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98945"/>
            <a:ext cx="37433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3016"/>
            <a:ext cx="3960440" cy="264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94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784030"/>
            <a:ext cx="843028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ывод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математике и развитие речи неразрывные и взаимосвязанные процессы, которые помогут ребенку в дальнейшем успешно обучаться.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7"/>
            <a:ext cx="8430289" cy="3776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11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996952"/>
            <a:ext cx="6624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внимание!!!!!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59228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4070226" cy="2568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53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86409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94"/>
            <a:ext cx="9144000" cy="683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70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332656"/>
            <a:ext cx="85689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интеллектуально развивать дошкольников через использование игровых технологий, методов, приёмов в режимных моментах и непосредственной образовательной деятельности при ФЭМП.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адачи: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Формирование прочных знаний по всем разделам элементарной математики (количество и счет, форма и величина, ориентировка в пространстве и на плоскости, ориентировка во времени) в соответствии с программой.  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Обучение использованию в своей речи математических терминов в соответствии с программным материалом.  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Обогащение и активизация словарного запаса детей, используя в работе разнообразный речевой материал, фольклор.                                                                                                                                                                                                                                    4. Автоматизация поставленных звуков группах для детей с ТНР.                                                                                                                              5. Формирование грамматического строя речи.                                                                                                                                                        6. Активизирование умственной деятельности детей.                                                                                                                                           7. Развитие внимания, памяти, воображения, мышления.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atherineasquithgallery.com/uploads/posts/2021-02/1613657698_86-p-fon-dlya-prezentatsii-po-matematike-dlya-d-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221088"/>
            <a:ext cx="237626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1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116632"/>
            <a:ext cx="32403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формировании математических представлений педагог создаёт базу по усвоению навыков словоизменения и словообразования, делает речь ребёнка максимально развёрнутой.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076" y="116632"/>
            <a:ext cx="4330646" cy="318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60032" y="3645024"/>
            <a:ext cx="35836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Формируя представления о цвете и форме, воспитатель параллельно закрепляет умения детей изменять прилагательные в роде, числе и падеже; отрабатывает навык согласования прилагательных с числительными и существительными</a:t>
            </a:r>
            <a:r>
              <a:rPr lang="ru-RU" sz="2000" dirty="0"/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77" y="3429000"/>
            <a:ext cx="4392487" cy="295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721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6088" y="548680"/>
            <a:ext cx="85784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Отрабатывая величинные понятия, воспитатель учит детей не только сравнивать предметы, но и выражать это словами, используя существительные с уменьшительно-ласкательными и увеличительными суффиксами: стул – стульчик – стулище ; нос- носик – носище; сапог – сапожок – сапожище.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92896"/>
            <a:ext cx="2664296" cy="407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92896"/>
            <a:ext cx="2952328" cy="407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192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7" y="764704"/>
            <a:ext cx="43204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сравнении предметов, воспитатель побуждает детей использовать в своей речи антонимы: высокий – низкий, широкий – узкий, толстый – тонкий, длинный - короткий.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9151" y="3861048"/>
            <a:ext cx="31507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Параллельно отрабатывается и употребление сравнительной степени прилагательных (длиннее, короче, выше)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028" y="274714"/>
            <a:ext cx="4008228" cy="300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46" y="3365830"/>
            <a:ext cx="4330078" cy="324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825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1880" y="1926984"/>
            <a:ext cx="22322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Закрепляя временные понятия (части суток, времена года, месяцы, дни недели) воспитатель расширяет и активизирует словарь детей.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24" y="3573017"/>
            <a:ext cx="3090204" cy="304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975" y="97251"/>
            <a:ext cx="3059519" cy="3045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36" y="98635"/>
            <a:ext cx="3090204" cy="3043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975" y="3602454"/>
            <a:ext cx="3059519" cy="3096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096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548680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Широкие возможности для формирования математической культуры у дошкольников представляют следующие малые фольклорные формы: пословицы, потешки, прибаутки, поговорки, скороговорки, считалки, загадки и сказки.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88839"/>
            <a:ext cx="3345650" cy="320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08920"/>
            <a:ext cx="2895600" cy="3968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24944"/>
            <a:ext cx="2736304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144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активизации речевой деятельности на занятиях по формированию элементарных математических.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452" y="1433488"/>
            <a:ext cx="7495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1этап 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Обследовательские 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r>
              <a:rPr lang="ru-RU" sz="2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19" y="1794308"/>
            <a:ext cx="76268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</a:t>
            </a:r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Обводка цифры, штриховка, раскрашивание.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3767" y="2192526"/>
            <a:ext cx="82430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цифры из кубиков, выкладывание из окружающих предметов, составление её из частей.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5562" y="2873625"/>
            <a:ext cx="85749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 этап</a:t>
            </a:r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воображения проводится  этап - выполнение заданий.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8404" y="3497746"/>
            <a:ext cx="88817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Этап практический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(дети учатся соотносить речевое обозначение цифры с её графическим изображением.)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3274" y="4502319"/>
            <a:ext cx="74296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этап.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и заучивание стихов про цифры.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7890" y="4902429"/>
            <a:ext cx="83245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этап.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из детских рисунков коллажа математического содержания.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5633550"/>
            <a:ext cx="81616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этап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Придумывание сказок и рассказов.</a:t>
            </a:r>
          </a:p>
        </p:txBody>
      </p:sp>
    </p:spTree>
    <p:extLst>
      <p:ext uri="{BB962C8B-B14F-4D97-AF65-F5344CB8AC3E}">
        <p14:creationId xmlns:p14="http://schemas.microsoft.com/office/powerpoint/2010/main" val="290835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345</TotalTime>
  <Words>629</Words>
  <Application>Microsoft Office PowerPoint</Application>
  <PresentationFormat>Экран (4:3)</PresentationFormat>
  <Paragraphs>51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25</cp:revision>
  <dcterms:created xsi:type="dcterms:W3CDTF">2022-10-31T17:16:21Z</dcterms:created>
  <dcterms:modified xsi:type="dcterms:W3CDTF">2023-02-01T09:42:27Z</dcterms:modified>
</cp:coreProperties>
</file>