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6" r:id="rId2"/>
    <p:sldId id="275" r:id="rId3"/>
    <p:sldId id="270" r:id="rId4"/>
    <p:sldId id="257" r:id="rId5"/>
    <p:sldId id="269" r:id="rId6"/>
    <p:sldId id="276" r:id="rId7"/>
    <p:sldId id="277" r:id="rId8"/>
    <p:sldId id="278" r:id="rId9"/>
    <p:sldId id="279" r:id="rId10"/>
    <p:sldId id="280" r:id="rId11"/>
    <p:sldId id="281" r:id="rId12"/>
    <p:sldId id="273" r:id="rId13"/>
    <p:sldId id="271" r:id="rId14"/>
    <p:sldId id="259" r:id="rId15"/>
    <p:sldId id="274" r:id="rId16"/>
    <p:sldId id="272" r:id="rId17"/>
    <p:sldId id="264" r:id="rId18"/>
    <p:sldId id="265" r:id="rId19"/>
    <p:sldId id="267" r:id="rId20"/>
    <p:sldId id="266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39" autoAdjust="0"/>
    <p:restoredTop sz="94660"/>
  </p:normalViewPr>
  <p:slideViewPr>
    <p:cSldViewPr>
      <p:cViewPr>
        <p:scale>
          <a:sx n="130" d="100"/>
          <a:sy n="130" d="100"/>
        </p:scale>
        <p:origin x="1188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9457FA-8ED7-489D-BE59-A6BC2BC9E5E4}" type="datetimeFigureOut">
              <a:rPr lang="ru-RU" smtClean="0"/>
              <a:pPr/>
              <a:t>01.01.2001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31FDBD-4F4B-4828-8539-55457C80ED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01.01.2001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01.01.2001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01.01.2001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01.01.2001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01.01.2001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01.01.2001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01.01.2001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01.01.2001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01.01.2001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01.01.2001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01.01.2001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01.01.2001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F:\02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683568" y="476672"/>
            <a:ext cx="74888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Трудовое</a:t>
            </a:r>
            <a:r>
              <a:rPr lang="ru-RU" sz="3200" dirty="0" smtClean="0"/>
              <a:t>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воспитание детей дошкольного возраста  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779912" y="1988840"/>
            <a:ext cx="446449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Выполнила : Хохлова Алина Анатольевна 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:\Учеба\фон к трудовой деятельности\fce3b701a042e1760eb9eb5e9976dca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23528" y="476672"/>
            <a:ext cx="8496944" cy="60939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6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Великий педагог " В.А. Сухомлинский"</a:t>
            </a:r>
            <a:r>
              <a:rPr lang="ru-RU" sz="26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писал, что труд становиться великим воспитателем, когда он входит в духовную жизнь наших воспитанников, дает радость дружбы и товарищества, развивает пытливость и любознательность, рождает волнующую радость преодоление трудностей, открывает все новую и новую красоту в окружающем мир, пробуждает первое гражданское чувство - </a:t>
            </a:r>
            <a:r>
              <a:rPr lang="ru-RU" sz="2600" dirty="0" err="1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чувство</a:t>
            </a:r>
            <a:r>
              <a:rPr lang="ru-RU" sz="26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созидателя материальных благ, без которых невозможна жизнь человека. В трудовой деятельности народ видит важнейшее средство самовыражения, самоутверждения личности. Без труда человек становится пустым местом. Важная воспитательная задача в том, чтобы чувство личного достоинства, личной гордости каждого воспитанника основывалось на трудовом успехе</a:t>
            </a:r>
            <a:endParaRPr lang="ru-RU" sz="2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:\Учеба\фон к трудовой деятельности\fce3b701a042e1760eb9eb5e9976dca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835696" y="476672"/>
            <a:ext cx="54726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Задачи трудового воспитания детей дошкольного возраста по группам 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467544" y="1484784"/>
          <a:ext cx="8424936" cy="4663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56184"/>
                <a:gridCol w="1800200"/>
                <a:gridCol w="1728192"/>
                <a:gridCol w="1512168"/>
                <a:gridCol w="1728192"/>
              </a:tblGrid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1-я младшая группа </a:t>
                      </a:r>
                    </a:p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2-я младшая группа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Средняя группа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Старшая группа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Подготовительная группа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Начинается приобщение детей к трудовой деятельности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.Основной  вид труда в этом возрасте- самообслуживание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Продолжается формирование у детей желания к посильному труду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Дети активно овладевают различными трудовыми навыками и приемами труда в природе, хозяйственно- бытового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труда и самообслуживания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Добавляется ручной труд .Делается акцент на формирование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всех доступных детям умений , навыков в различных видах труда . Формируется осознанное отношение и интерес к трудовой деятельности , умение достигать результата .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Сформированные навыки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и </a:t>
                      </a:r>
                      <a:r>
                        <a:rPr lang="ru-RU" sz="1400" baseline="0" smtClean="0">
                          <a:latin typeface="Times New Roman" pitchFamily="18" charset="0"/>
                          <a:cs typeface="Times New Roman" pitchFamily="18" charset="0"/>
                        </a:rPr>
                        <a:t>умения  совершенствуются .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:\Учеба\фон к трудовой деятельности\img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H:\Учеба\фон к трудовой деятельности\img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:\Учеба\фон к трудовой деятельности\img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:\Учеба\фон к трудовой деятельности\Виды дедактических игр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315416"/>
            <a:ext cx="9144000" cy="71734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:\Учеба\фон к трудовой деятельности\img9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7499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:\Учеба\фон к трудовой деятельности\теоритические основы трудового воспитания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69358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:\Учеба\фон к трудовой деятельности\img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1" name="Picture 3" descr="H:\Учеба\фон к трудовой деятельности\img2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:\Учеба\фон к трудовой деятельности\fce3b701a042e1760eb9eb5e9976dca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043608" y="692696"/>
            <a:ext cx="734481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Трудовое воспитание дошкольников – это совместная деятельность воспитателя и воспитанников , направленная на развитие у последних обще трудовые умений и способностей , психологической готовности к труду , формирование ответственного отношения к труду и его продуктам, на сознательный выбор профессии.</a:t>
            </a:r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8" name="Picture 4" descr="H:\Учеба\фон к трудовой деятельности\img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:\Учеба\фон к трудовой деятельности\fce3b701a042e1760eb9eb5e9976dca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4433"/>
            <a:ext cx="9144000" cy="6862433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39552" y="260648"/>
            <a:ext cx="7920880" cy="6504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Значение труда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Труд-  важнейшее  средство воспитания начиная с дошкольного возраста , в процессе, в процессе формируется личность , складываются  коллективные взаимоотношения .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Труд детей дошкольного возраста является важнейшим средством воспитания . Весь процесс воспитания детей в детском саду может и должен быть организован так , чтобы они научились понимать пользу и  необходимость труда для себя и коллектива . Относиться к работе с любовью и  видеть в ней радость -  необходимые условия для  проявления творчества личности ,её талантов .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Труд – всегда был  основой для человеческой жизни и культуры. Поэтому и в воспитательной  работе труд должен быть  одним из самых основных элементов.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H:\Учеба\фон к трудовой деятельности\fce3b701a042e1760eb9eb5e9976dca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755576" y="332656"/>
            <a:ext cx="7704856" cy="643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Аспекты руководства трудовой деятельности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Подчёркивание  общественной значимости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Все виды труда и  их содержание должны соответствовать возрастным возможностям 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Строгое соблюдение норм нагрузки , выполняемой детьми, не допускается перегрузка  и переутомление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Постепенное расширение самостоятельности.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Создание благоприятной психологической атмосферы.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Направление внимания и усилий на качество выполнения действий .</a:t>
            </a:r>
          </a:p>
          <a:p>
            <a:endParaRPr lang="ru-RU" sz="2800" dirty="0" smtClean="0"/>
          </a:p>
          <a:p>
            <a:pPr>
              <a:buFont typeface="Arial" pitchFamily="34" charset="0"/>
              <a:buChar char="•"/>
            </a:pPr>
            <a:endParaRPr lang="ru-RU" sz="2800" dirty="0" smtClean="0"/>
          </a:p>
          <a:p>
            <a:endParaRPr lang="ru-RU" sz="20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:\Учеба\фон к трудовой деятельности\fce3b701a042e1760eb9eb5e9976dca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323528" y="476672"/>
            <a:ext cx="8496944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Специфика трудовой деятельности дошкольника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Труд ребенка тесно связан с игрой  . Выполняя трудовую задачу, дети часто переключаются на игру .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Труд  удовлетворяет потребность ребенка в самоутверждении . В познании собственных возможностей , сближает его со взрослыми.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В процессе труда дети  приобретают трудовые навыки и умения , помогающие ребенку становиться независимым от взрослых , самостоятельным.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Труд детей не имеет настоящего материального вознаграждения .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Труд ребенка носит ситуативный необязательный характер.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Все   компоненты трудовой деятельности  дошкольников находятся в стадии развития  и обязательно предполагают участие и помощь взрослого . </a:t>
            </a:r>
          </a:p>
          <a:p>
            <a:pPr>
              <a:buFont typeface="Arial" pitchFamily="34" charset="0"/>
              <a:buChar char="•"/>
            </a:pP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:\Учеба\фон к трудовой деятельности\fce3b701a042e1760eb9eb5e9976dca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483768" y="332656"/>
            <a:ext cx="408541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Педагоги о труде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43608" y="1196752"/>
            <a:ext cx="741682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Понимая огромную роль труда в воспитании подрастающего поколения, в своих работах часто затрагивали эту тему. И Великий Ушинский, и А..C. Макаренко, В.A. Сухомлинский, Н.К. Крупская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:\Учеба\фон к трудовой деятельности\fce3b701a042e1760eb9eb5e9976dca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611560" y="476671"/>
            <a:ext cx="4680520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5720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Важное значение трудовому воспитанию придавал </a:t>
            </a:r>
            <a:r>
              <a:rPr lang="ru-RU" sz="24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К. Д. Ушинский</a:t>
            </a: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который во многих своих работах опреде­лил теоретический и методологический взгляд на труд де­тей. Он писал: «Воспитание не только должно развивать ум, вооружать знаниями, но и зажечь в человеке жажду се­рьезного труда, без которого жизнь его не может быть ни достойной, ни счастливой». "Свободный труд нужен человеку сам по себе для развития и поддержания человеческого достоинства</a:t>
            </a:r>
            <a:r>
              <a:rPr lang="ru-RU" dirty="0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"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2" descr="C:\Users\dns\Desktop\d9214213acb9ce94e890218979e0711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92080" y="1700808"/>
            <a:ext cx="3552740" cy="472514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:\Учеба\фон к трудовой деятельности\fce3b701a042e1760eb9eb5e9976dca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5947"/>
            <a:ext cx="9144000" cy="6873947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467544" y="404664"/>
            <a:ext cx="7992888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5720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Н.К. Крупская</a:t>
            </a: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в своих работах неоднократно подчеркивала необходимость приучения детей с ранних лет к простейшим, доступным им видам труда, замечая, что таким путем они знакомятся со свойствами материалов, учатся приемам работы с различными инструментами. В труде дети проявляют активность, смекалку, настойчивость, стремление достичь результата, у них формируется желание оказывать посильную помощь взрослым.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 indent="45720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Особое значение Н.К. Крупская придавала объединению детей в труде, указывая, что «совместную работу детей надо особенно ценить, - это зачатки коллективного труда. В этом коллективном труде развертываются лучше всего силы ребенка».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:\Учеба\фон к трудовой деятельности\fce3b701a042e1760eb9eb5e9976dca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39552" y="404664"/>
            <a:ext cx="7848872" cy="58326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Великий педагог " В.А. Сухомлинский"</a:t>
            </a: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писал, что труд становиться великим воспитателем, когда он входит в духовную жизнь наших воспитанников, дает радость дружбы и товарищества, развивает пытливость и любознательность, рождает волнующую радость преодоление трудностей, открывает все новую и новую красоту в окружающем мир, пробуждает первое гражданское чувство - </a:t>
            </a:r>
            <a:r>
              <a:rPr lang="ru-RU" sz="2400" dirty="0" err="1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чувство</a:t>
            </a: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созидателя материальных благ, без которых невозможна жизнь человека. В трудовой деятельности народ видит важнейшее средство самовыражения, самоутверждения личности. Без труда человек становится пустым местом. Важная воспитательная задача в том, чтобы чувство личного достоинства, личной гордости каждого воспитанника основывалось на трудовом успехе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</TotalTime>
  <Words>462</Words>
  <Application>Microsoft Office PowerPoint</Application>
  <PresentationFormat>Экран (4:3)</PresentationFormat>
  <Paragraphs>42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Алина</dc:creator>
  <cp:lastModifiedBy>Алина</cp:lastModifiedBy>
  <cp:revision>14</cp:revision>
  <dcterms:created xsi:type="dcterms:W3CDTF">2000-12-31T21:08:17Z</dcterms:created>
  <dcterms:modified xsi:type="dcterms:W3CDTF">2000-12-31T22:06:00Z</dcterms:modified>
</cp:coreProperties>
</file>