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724" r:id="rId2"/>
    <p:sldId id="696" r:id="rId3"/>
    <p:sldId id="726" r:id="rId4"/>
    <p:sldId id="741" r:id="rId5"/>
    <p:sldId id="742" r:id="rId6"/>
    <p:sldId id="721" r:id="rId7"/>
    <p:sldId id="73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3300"/>
    <a:srgbClr val="DBE5F1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C2E27-B91A-427F-9EC2-5B0CFFBD7CE7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6FB34-B8AE-422B-A7D1-700BA5F94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01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1527746"/>
            <a:ext cx="9144000" cy="154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Работа</a:t>
            </a:r>
            <a:b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 </a:t>
            </a:r>
            <a:r>
              <a:rPr lang="ru-RU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файлами и папками</a:t>
            </a:r>
            <a:endParaRPr lang="uk-UA" sz="4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0" y="836613"/>
            <a:ext cx="914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ru-RU" sz="4000" dirty="0" smtClean="0">
                <a:cs typeface="Arial" charset="0"/>
              </a:rPr>
              <a:t>Классная работа</a:t>
            </a:r>
            <a:endParaRPr lang="ru-RU" sz="4000" dirty="0">
              <a:cs typeface="Arial" charset="0"/>
            </a:endParaRPr>
          </a:p>
        </p:txBody>
      </p:sp>
      <p:sp>
        <p:nvSpPr>
          <p:cNvPr id="6" name="Округлений прямокутник 2"/>
          <p:cNvSpPr/>
          <p:nvPr/>
        </p:nvSpPr>
        <p:spPr>
          <a:xfrm>
            <a:off x="7239000" y="6172200"/>
            <a:ext cx="1863292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i="1" dirty="0">
                <a:solidFill>
                  <a:schemeClr val="bg2"/>
                </a:solidFill>
              </a:rPr>
              <a:t>Урок </a:t>
            </a:r>
            <a:r>
              <a:rPr lang="en-US" sz="3200" b="1" i="1" dirty="0" smtClean="0">
                <a:solidFill>
                  <a:schemeClr val="bg2"/>
                </a:solidFill>
              </a:rPr>
              <a:t>8</a:t>
            </a:r>
            <a:endParaRPr lang="uk-UA" sz="3200" b="1" i="1" dirty="0">
              <a:solidFill>
                <a:schemeClr val="bg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591891" y="0"/>
            <a:ext cx="5724525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fld id="{E0503F98-B4C0-4C74-BA7E-896E0073A527}" type="datetime4">
              <a:rPr lang="ru-RU" sz="4000">
                <a:cs typeface="Arial" charset="0"/>
              </a:rPr>
              <a:pPr algn="ctr" eaLnBrk="0" hangingPunct="0"/>
              <a:t>24 октября 2018 г.</a:t>
            </a:fld>
            <a:endParaRPr lang="ru-RU" sz="4000" dirty="0"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849366" y="36513"/>
            <a:ext cx="2171700" cy="7207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pic>
        <p:nvPicPr>
          <p:cNvPr id="10" name="Picture 6" descr="C:\Users\Лариса\Desktop\651079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181" y="3320465"/>
            <a:ext cx="3676650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73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544" y="3789363"/>
            <a:ext cx="3175000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spc="50" dirty="0" smtClean="0">
                <a:ln w="11430"/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Контрольные вопросы</a:t>
            </a:r>
            <a:endParaRPr lang="ru-RU" sz="4800" b="1" spc="50" dirty="0">
              <a:ln w="11430"/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980728"/>
            <a:ext cx="9144000" cy="432048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F"/>
            </a:pPr>
            <a:r>
              <a:rPr lang="en-US" sz="3500" dirty="0" smtClean="0"/>
              <a:t>1</a:t>
            </a:r>
            <a:r>
              <a:rPr lang="ru-RU" sz="3500" dirty="0" smtClean="0"/>
              <a:t>. Что такое </a:t>
            </a:r>
            <a:r>
              <a:rPr lang="ru-RU" sz="3300" b="1" kern="100" dirty="0">
                <a:solidFill>
                  <a:srgbClr val="C00000"/>
                </a:solidFill>
                <a:latin typeface="Arial Black" pitchFamily="34" charset="0"/>
              </a:rPr>
              <a:t>файл</a:t>
            </a:r>
            <a:r>
              <a:rPr lang="ru-RU" sz="3500" dirty="0" smtClean="0"/>
              <a:t>?</a:t>
            </a:r>
            <a:endParaRPr lang="ru-RU" sz="3500" dirty="0"/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F"/>
            </a:pPr>
            <a:r>
              <a:rPr lang="ru-RU" sz="3500" dirty="0"/>
              <a:t>2. Для чего нужны </a:t>
            </a:r>
            <a:r>
              <a:rPr lang="ru-RU" sz="3300" b="1" kern="100" dirty="0">
                <a:solidFill>
                  <a:srgbClr val="C00000"/>
                </a:solidFill>
                <a:latin typeface="Arial Black" pitchFamily="34" charset="0"/>
              </a:rPr>
              <a:t>папки</a:t>
            </a:r>
            <a:r>
              <a:rPr lang="ru-RU" sz="3500" dirty="0"/>
              <a:t>?</a:t>
            </a:r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F"/>
            </a:pPr>
            <a:r>
              <a:rPr lang="ru-RU" sz="3500" dirty="0"/>
              <a:t>3. </a:t>
            </a:r>
            <a:r>
              <a:rPr lang="ru-RU" sz="3500" dirty="0"/>
              <a:t>Опишите процесс </a:t>
            </a:r>
            <a:r>
              <a:rPr lang="ru-RU" sz="3400" b="1" kern="100" dirty="0">
                <a:solidFill>
                  <a:srgbClr val="C00000"/>
                </a:solidFill>
                <a:latin typeface="Arial Black" pitchFamily="34" charset="0"/>
              </a:rPr>
              <a:t>создания</a:t>
            </a:r>
            <a:r>
              <a:rPr lang="ru-RU" sz="3500" dirty="0"/>
              <a:t> новой папки.</a:t>
            </a:r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F"/>
            </a:pPr>
            <a:r>
              <a:rPr lang="en-US" sz="3500" dirty="0" smtClean="0"/>
              <a:t>4. </a:t>
            </a:r>
            <a:r>
              <a:rPr lang="ru-RU" sz="3500" dirty="0" smtClean="0"/>
              <a:t>Можно </a:t>
            </a:r>
            <a:r>
              <a:rPr lang="ru-RU" sz="3500" dirty="0"/>
              <a:t>ли создать несколько папок </a:t>
            </a:r>
            <a:r>
              <a:rPr lang="ru-RU" sz="3400" b="1" kern="100" dirty="0">
                <a:solidFill>
                  <a:srgbClr val="C00000"/>
                </a:solidFill>
                <a:latin typeface="Arial Black" pitchFamily="34" charset="0"/>
              </a:rPr>
              <a:t>с одинаковым именем</a:t>
            </a:r>
            <a:r>
              <a:rPr lang="ru-RU" sz="3500" dirty="0"/>
              <a:t>?</a:t>
            </a:r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F"/>
            </a:pPr>
            <a:r>
              <a:rPr lang="en-US" sz="3500" dirty="0" smtClean="0"/>
              <a:t>5. </a:t>
            </a:r>
            <a:r>
              <a:rPr lang="ru-RU" sz="3500" dirty="0" smtClean="0"/>
              <a:t>Что </a:t>
            </a:r>
            <a:r>
              <a:rPr lang="ru-RU" sz="3500" dirty="0"/>
              <a:t>может </a:t>
            </a:r>
            <a:r>
              <a:rPr lang="ru-RU" sz="3400" b="1" kern="100" dirty="0" smtClean="0">
                <a:solidFill>
                  <a:srgbClr val="C00000"/>
                </a:solidFill>
                <a:latin typeface="Arial Black" pitchFamily="34" charset="0"/>
              </a:rPr>
              <a:t>содержать</a:t>
            </a:r>
            <a:r>
              <a:rPr lang="en-US" sz="3400" b="1" kern="1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en-US" sz="3400" b="1" kern="1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500" dirty="0" smtClean="0"/>
              <a:t>в </a:t>
            </a:r>
            <a:r>
              <a:rPr lang="ru-RU" sz="3500" dirty="0"/>
              <a:t>себе папка?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22143548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9174" y="1916832"/>
            <a:ext cx="4313273" cy="4288904"/>
          </a:xfrm>
          <a:prstGeom prst="rect">
            <a:avLst/>
          </a:prstGeom>
        </p:spPr>
      </p:pic>
      <p:sp>
        <p:nvSpPr>
          <p:cNvPr id="6" name="Виноска-хмарка 5"/>
          <p:cNvSpPr/>
          <p:nvPr/>
        </p:nvSpPr>
        <p:spPr>
          <a:xfrm>
            <a:off x="4419600" y="1772816"/>
            <a:ext cx="4571999" cy="2016224"/>
          </a:xfrm>
          <a:prstGeom prst="cloudCallout">
            <a:avLst>
              <a:gd name="adj1" fmla="val -85688"/>
              <a:gd name="adj2" fmla="val 416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smtClean="0">
                <a:solidFill>
                  <a:schemeClr val="bg2"/>
                </a:solidFill>
              </a:rPr>
              <a:t>Молодцы!!</a:t>
            </a:r>
            <a:endParaRPr lang="ru-RU" sz="4000" b="1" i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53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9938"/>
          </a:xfrm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Операции </a:t>
            </a:r>
            <a:r>
              <a:rPr lang="ru-RU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с папками и файлами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714500"/>
            <a:ext cx="3581400" cy="19431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Копирование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Перемещение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Удаление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Переименование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8" t="29156" r="31654" b="6860"/>
          <a:stretch>
            <a:fillRect/>
          </a:stretch>
        </p:blipFill>
        <p:spPr bwMode="auto">
          <a:xfrm>
            <a:off x="3779838" y="2178050"/>
            <a:ext cx="35290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трелка вправо с вырезом 8"/>
          <p:cNvSpPr/>
          <p:nvPr/>
        </p:nvSpPr>
        <p:spPr>
          <a:xfrm>
            <a:off x="2700338" y="5373688"/>
            <a:ext cx="136683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2700338" y="5589588"/>
            <a:ext cx="136683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2700338" y="6021388"/>
            <a:ext cx="136683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2700338" y="6237288"/>
            <a:ext cx="136683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4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9938"/>
          </a:xfrm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За компьютером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76200" y="1143000"/>
            <a:ext cx="6781800" cy="50292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ts val="2400"/>
              </a:spcAft>
              <a:buFontTx/>
              <a:buNone/>
            </a:pPr>
            <a:r>
              <a:rPr lang="ru-RU" sz="2800" smtClean="0"/>
              <a:t>1. Создать папку </a:t>
            </a:r>
            <a:r>
              <a:rPr lang="ru-RU" sz="2800" b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Осень </a:t>
            </a:r>
            <a:r>
              <a:rPr lang="ru-RU" sz="2800" smtClean="0"/>
              <a:t>на рабочем столе</a:t>
            </a:r>
            <a:endParaRPr lang="ru-RU" sz="2800" b="1" smtClean="0">
              <a:solidFill>
                <a:schemeClr val="accent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ct val="0"/>
              </a:spcBef>
              <a:spcAft>
                <a:spcPts val="2400"/>
              </a:spcAft>
              <a:buFontTx/>
              <a:buNone/>
            </a:pPr>
            <a:r>
              <a:rPr lang="ru-RU" sz="2800" smtClean="0"/>
              <a:t>2. Открыть папку </a:t>
            </a:r>
            <a:r>
              <a:rPr lang="ru-RU" sz="2800" b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Осень</a:t>
            </a:r>
          </a:p>
          <a:p>
            <a:pPr>
              <a:spcBef>
                <a:spcPct val="0"/>
              </a:spcBef>
              <a:spcAft>
                <a:spcPts val="2400"/>
              </a:spcAft>
              <a:buFontTx/>
              <a:buNone/>
            </a:pPr>
            <a:r>
              <a:rPr lang="ru-RU" sz="2800" smtClean="0"/>
              <a:t>3. В папке </a:t>
            </a:r>
            <a:r>
              <a:rPr lang="ru-RU" sz="2800" b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Осень</a:t>
            </a:r>
            <a:r>
              <a:rPr lang="ru-RU" sz="2800" smtClean="0"/>
              <a:t> создать файл типа рисунок </a:t>
            </a:r>
            <a:r>
              <a:rPr lang="ru-RU" sz="2800" b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Листья</a:t>
            </a:r>
          </a:p>
          <a:p>
            <a:pPr>
              <a:spcBef>
                <a:spcPct val="0"/>
              </a:spcBef>
              <a:spcAft>
                <a:spcPts val="2400"/>
              </a:spcAft>
              <a:buFontTx/>
              <a:buNone/>
            </a:pPr>
            <a:r>
              <a:rPr lang="ru-RU" sz="2800" smtClean="0"/>
              <a:t>4. Открыть файл </a:t>
            </a:r>
            <a:r>
              <a:rPr lang="ru-RU" sz="2800" b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Листья </a:t>
            </a:r>
            <a:r>
              <a:rPr lang="ru-RU" sz="2800" smtClean="0"/>
              <a:t>с помощью </a:t>
            </a:r>
            <a:r>
              <a:rPr lang="en-US" sz="2800" b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Paint</a:t>
            </a:r>
            <a:r>
              <a:rPr lang="en-US" sz="2800" smtClean="0"/>
              <a:t> </a:t>
            </a:r>
            <a:r>
              <a:rPr lang="ru-RU" sz="2800" smtClean="0"/>
              <a:t>и нарисовать рисунок на тему осенней природы.</a:t>
            </a:r>
            <a:endParaRPr lang="ru-RU" sz="2800" b="1" smtClean="0">
              <a:solidFill>
                <a:schemeClr val="accent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ct val="0"/>
              </a:spcBef>
              <a:spcAft>
                <a:spcPts val="2400"/>
              </a:spcAft>
              <a:buFontTx/>
              <a:buNone/>
            </a:pPr>
            <a:r>
              <a:rPr lang="ru-RU" sz="2800" smtClean="0"/>
              <a:t>5. Закрыть файл с сохранением.</a:t>
            </a:r>
          </a:p>
        </p:txBody>
      </p:sp>
      <p:pic>
        <p:nvPicPr>
          <p:cNvPr id="15364" name="Picture 2" descr="http://icon-icons.com/icons2/145/PNG/256/folder_close_2144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25" y="946150"/>
            <a:ext cx="922338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7392988" y="1747838"/>
            <a:ext cx="1141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Осень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405688" y="3733800"/>
            <a:ext cx="1281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Листья</a:t>
            </a:r>
          </a:p>
        </p:txBody>
      </p:sp>
      <p:pic>
        <p:nvPicPr>
          <p:cNvPr id="15369" name="Picture 9" descr="http://wiki.kspu.kr.ua/images/7/7d/Icon_bm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688" y="27432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трелка влево 9"/>
          <p:cNvSpPr/>
          <p:nvPr/>
        </p:nvSpPr>
        <p:spPr>
          <a:xfrm flipH="1">
            <a:off x="6553200" y="3190875"/>
            <a:ext cx="969963" cy="3032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flipH="1">
            <a:off x="6553200" y="1384300"/>
            <a:ext cx="763588" cy="3032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86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7" grpId="0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ydog.su/sites/default/files/forumpost/x_76cdb9a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24" y="1078881"/>
            <a:ext cx="8214068" cy="55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773338" cy="769441"/>
          </a:xfr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Работаем за компьютером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22575"/>
            <a:ext cx="185261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96" y="4658365"/>
            <a:ext cx="1862138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92696"/>
            <a:ext cx="1900237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492896"/>
            <a:ext cx="1852612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587" y="4804946"/>
            <a:ext cx="1852613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1" y="2492896"/>
            <a:ext cx="188118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42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305213.vk.me/v305213467/6aca/vzAP1XqR6C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"/>
            <a:ext cx="69342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36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1559</TotalTime>
  <Words>109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Операции с папками и файлами</vt:lpstr>
      <vt:lpstr>За компьютером</vt:lpstr>
      <vt:lpstr>Работаем за компьютером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Пользователь</cp:lastModifiedBy>
  <cp:revision>102</cp:revision>
  <dcterms:created xsi:type="dcterms:W3CDTF">2017-10-07T05:31:15Z</dcterms:created>
  <dcterms:modified xsi:type="dcterms:W3CDTF">2018-10-24T20:27:55Z</dcterms:modified>
</cp:coreProperties>
</file>