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643" y="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B3A3A-95DA-4A9F-8DC9-71BBACDD2012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6C2E-B3F0-43FA-BD5E-9F6C01A1D9D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B3A3A-95DA-4A9F-8DC9-71BBACDD2012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6C2E-B3F0-43FA-BD5E-9F6C01A1D9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B3A3A-95DA-4A9F-8DC9-71BBACDD2012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6C2E-B3F0-43FA-BD5E-9F6C01A1D9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B3A3A-95DA-4A9F-8DC9-71BBACDD2012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6C2E-B3F0-43FA-BD5E-9F6C01A1D9D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B3A3A-95DA-4A9F-8DC9-71BBACDD2012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6C2E-B3F0-43FA-BD5E-9F6C01A1D9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B3A3A-95DA-4A9F-8DC9-71BBACDD2012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6C2E-B3F0-43FA-BD5E-9F6C01A1D9D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B3A3A-95DA-4A9F-8DC9-71BBACDD2012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6C2E-B3F0-43FA-BD5E-9F6C01A1D9D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B3A3A-95DA-4A9F-8DC9-71BBACDD2012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6C2E-B3F0-43FA-BD5E-9F6C01A1D9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B3A3A-95DA-4A9F-8DC9-71BBACDD2012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6C2E-B3F0-43FA-BD5E-9F6C01A1D9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B3A3A-95DA-4A9F-8DC9-71BBACDD2012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6C2E-B3F0-43FA-BD5E-9F6C01A1D9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B3A3A-95DA-4A9F-8DC9-71BBACDD2012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6C2E-B3F0-43FA-BD5E-9F6C01A1D9D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A6B3A3A-95DA-4A9F-8DC9-71BBACDD2012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2DD6C2E-B3F0-43FA-BD5E-9F6C01A1D9D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1"/>
            </a:gs>
            <a:gs pos="68000">
              <a:schemeClr val="tx2">
                <a:lumMod val="60000"/>
                <a:lumOff val="40000"/>
              </a:schemeClr>
            </a:gs>
            <a:gs pos="100000">
              <a:schemeClr val="tx2"/>
            </a:gs>
          </a:gsLst>
          <a:path path="circle">
            <a:fillToRect l="20000" t="10000" r="20000" b="6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16632"/>
            <a:ext cx="8928992" cy="6624736"/>
          </a:xfrm>
        </p:spPr>
        <p:txBody>
          <a:bodyPr/>
          <a:lstStyle/>
          <a:p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рганы 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государственной власти 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РФ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09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88640"/>
            <a:ext cx="8856984" cy="655272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 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РФ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В.В. Путин</a:t>
            </a:r>
          </a:p>
          <a:p>
            <a:endParaRPr lang="ru-RU" sz="4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кандидату на пост президента: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моложе 35 лет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Минимум 25 лет постоянного проживания в РФ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иностранного гражданства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ВНЖ и счетов в иностранных государствах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и тот же человек не может занимать пост более 2 сроков</a:t>
            </a:r>
          </a:p>
          <a:p>
            <a:pPr marL="514350" indent="-514350" algn="just">
              <a:buAutoNum type="arabicPeriod"/>
            </a:pP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32656"/>
            <a:ext cx="2987824" cy="220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17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107504" y="188640"/>
            <a:ext cx="8856984" cy="655272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президента </a:t>
            </a:r>
          </a:p>
          <a:p>
            <a:pPr marL="742950" indent="-742950" algn="just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Глава государства, главнокомандующий, гарант конституции, прав и свобод</a:t>
            </a:r>
          </a:p>
          <a:p>
            <a:pPr marL="742950" indent="-742950" algn="just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Определяет внутреннюю и внешнюю политику</a:t>
            </a:r>
          </a:p>
          <a:p>
            <a:pPr marL="742950" indent="-742950" algn="just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Представляет РФ за рубежом</a:t>
            </a:r>
          </a:p>
          <a:p>
            <a:pPr marL="742950" indent="-742950" algn="just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Определяет военную доктрину</a:t>
            </a:r>
          </a:p>
          <a:p>
            <a:pPr marL="742950" indent="-742950" algn="just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Объявляет помилование</a:t>
            </a:r>
          </a:p>
          <a:p>
            <a:pPr marL="742950" indent="-742950" algn="just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Подписывает и обнародует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Законы, издаёт указы</a:t>
            </a:r>
          </a:p>
          <a:p>
            <a:pPr marL="742950" indent="-742950" algn="just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Решает вопросы гражданства</a:t>
            </a:r>
          </a:p>
          <a:p>
            <a:pPr marL="0" indent="0" algn="just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 назначает: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Председателя правительства и его замов по согласованию с Думой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Руководителей федеральных органов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власти  (по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согл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 СФ)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Ген. Прокурора по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согл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 СФ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Дату проведения референдумов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Формирует :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Гос. совет РФ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Совбез РФ</a:t>
            </a:r>
          </a:p>
          <a:p>
            <a:pPr marL="0" indent="0" algn="just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15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107504" y="188640"/>
            <a:ext cx="8856984" cy="655272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Правительство РФ</a:t>
            </a: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правительства:</a:t>
            </a:r>
          </a:p>
          <a:p>
            <a:pPr marL="514350" indent="-514350" algn="just">
              <a:buFont typeface="Arial" panose="020B0604020202020204" pitchFamily="34" charset="0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и предоставление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Бюджета в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ГосДуму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buFont typeface="Arial" panose="020B0604020202020204" pitchFamily="34" charset="0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единой финансовой и денежной политика</a:t>
            </a:r>
          </a:p>
          <a:p>
            <a:pPr marL="514350" indent="-514350" algn="just">
              <a:buFont typeface="Arial" panose="020B0604020202020204" pitchFamily="34" charset="0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федеральной собственностью</a:t>
            </a:r>
          </a:p>
          <a:p>
            <a:pPr marL="514350" indent="-514350" algn="just">
              <a:buFont typeface="Arial" panose="020B0604020202020204" pitchFamily="34" charset="0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Содействие развитию предпринимательства и частной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инициативы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Председатель правительства 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Михаил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Мишустин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4096786"/>
            <a:ext cx="4312755" cy="2668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63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 txBox="1">
            <a:spLocks/>
          </p:cNvSpPr>
          <p:nvPr/>
        </p:nvSpPr>
        <p:spPr>
          <a:xfrm>
            <a:off x="1475656" y="0"/>
            <a:ext cx="6192688" cy="86409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собрание</a:t>
            </a:r>
          </a:p>
          <a:p>
            <a:pPr marL="0" indent="0" algn="just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683568" y="1016732"/>
            <a:ext cx="2880320" cy="2016224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4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 Федерации</a:t>
            </a:r>
          </a:p>
          <a:p>
            <a:pPr marL="0" indent="0" algn="ctr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 сенатора от каждого субъекта + макс. 30 сенаторов по назначению президента)</a:t>
            </a:r>
          </a:p>
          <a:p>
            <a:pPr marL="0" indent="0" algn="just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5076056" y="1016732"/>
            <a:ext cx="3384376" cy="2232248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4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ГосДум</a:t>
            </a:r>
            <a:r>
              <a:rPr lang="ru-RU" sz="4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4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(225 депутатов по мажоритарной системе и</a:t>
            </a:r>
          </a:p>
          <a:p>
            <a:pPr marL="0" indent="0" algn="ctr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225 депутатов по пропорциональной системе)</a:t>
            </a:r>
          </a:p>
          <a:p>
            <a:pPr marL="0" indent="0" algn="just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043608" y="1277144"/>
            <a:ext cx="2160240" cy="43204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251520" y="3140968"/>
            <a:ext cx="3168352" cy="3456384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Условия, чтобы стать сенатором: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менее 30 лет</a:t>
            </a:r>
          </a:p>
          <a:p>
            <a:pPr marL="457200" indent="-457200" algn="just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Постоянное проживание в РФ</a:t>
            </a:r>
          </a:p>
          <a:p>
            <a:pPr marL="457200" indent="-457200" algn="just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иностранного гражданства</a:t>
            </a:r>
          </a:p>
          <a:p>
            <a:pPr marL="457200" indent="-457200" algn="just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ВНЖ и счетов в иностранном государстве</a:t>
            </a:r>
          </a:p>
          <a:p>
            <a:pPr marL="0" indent="0" algn="ctr"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Прямая со стрелкой 8"/>
          <p:cNvCxnSpPr>
            <a:endCxn id="4" idx="0"/>
          </p:cNvCxnSpPr>
          <p:nvPr/>
        </p:nvCxnSpPr>
        <p:spPr>
          <a:xfrm flipH="1">
            <a:off x="2123728" y="548680"/>
            <a:ext cx="2232248" cy="4680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endCxn id="5" idx="0"/>
          </p:cNvCxnSpPr>
          <p:nvPr/>
        </p:nvCxnSpPr>
        <p:spPr>
          <a:xfrm>
            <a:off x="4355976" y="548680"/>
            <a:ext cx="2412268" cy="4680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5004049" y="3032956"/>
            <a:ext cx="396044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Условия, чтобы стать депутатом:</a:t>
            </a:r>
          </a:p>
          <a:p>
            <a:pPr marL="514350" indent="-514350" algn="just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менее 21 года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Постоянное проживание в РФ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иностранного гражданства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ВНЖ и счетов в иностранном государстве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есть судимость, то она должна быть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покашена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более 10 лет назад</a:t>
            </a:r>
          </a:p>
        </p:txBody>
      </p:sp>
    </p:spTree>
    <p:extLst>
      <p:ext uri="{BB962C8B-B14F-4D97-AF65-F5344CB8AC3E}">
        <p14:creationId xmlns:p14="http://schemas.microsoft.com/office/powerpoint/2010/main" val="47370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107504" y="188640"/>
            <a:ext cx="8856984" cy="655272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Совета Федерации </a:t>
            </a:r>
          </a:p>
          <a:p>
            <a:pPr marL="742950" indent="-742950" algn="just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вопроса об использовании ВС РФ за рубежом</a:t>
            </a:r>
          </a:p>
          <a:p>
            <a:pPr marL="742950" indent="-742950" algn="just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Отрешение президента и лишение его неприкосновенности (после выдвижения обвинений от Думы)</a:t>
            </a:r>
          </a:p>
          <a:p>
            <a:pPr marL="742950" indent="-742950" algn="just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Согласование с президентом кандидатуры на пост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ген.прокурора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 назначает: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Выборы президента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Судей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Суда и Верх. Суда по представлению президента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Председателя счётной палаты и 50% аудиторов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Утверждает :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Границы субъектов РФ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Указ президента о введении военного положения и режима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ЧС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Председатель СФ – Валентина Матвиенко</a:t>
            </a:r>
          </a:p>
          <a:p>
            <a:pPr marL="0" indent="0" algn="just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152" y="4845157"/>
            <a:ext cx="3024336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17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107504" y="188640"/>
            <a:ext cx="8856984" cy="655272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ГосДумы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742950" indent="-742950" algn="just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Выдвижение обвинений против президента</a:t>
            </a:r>
          </a:p>
          <a:p>
            <a:pPr marL="742950" indent="-742950" algn="just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Объявляет амнистию</a:t>
            </a:r>
          </a:p>
          <a:p>
            <a:pPr marL="742950" indent="-742950" algn="just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Согласование с президентом кандидатуры на пост председателя правительства</a:t>
            </a:r>
          </a:p>
          <a:p>
            <a:pPr marL="742950" indent="-742950" algn="just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вопроса о доверии правительству</a:t>
            </a:r>
          </a:p>
          <a:p>
            <a:pPr marL="742950" indent="-742950" algn="just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Заслушивает отчёт правительства по бюджету РФ</a:t>
            </a:r>
          </a:p>
          <a:p>
            <a:pPr marL="0" indent="0" algn="just">
              <a:buNone/>
            </a:pP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ГосДума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назначает:</a:t>
            </a:r>
          </a:p>
          <a:p>
            <a:pPr marL="457200" indent="-457200" algn="just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Председателя Центробанка</a:t>
            </a:r>
          </a:p>
          <a:p>
            <a:pPr marL="457200" indent="-457200" algn="just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Зам. Председателя счётной палаты и 50% аудиторов</a:t>
            </a:r>
          </a:p>
          <a:p>
            <a:pPr marL="457200" indent="-457200" algn="just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Уполномоченного по правам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Председатель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ГосДумы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Вячеслав Володин</a:t>
            </a:r>
          </a:p>
          <a:p>
            <a:pPr marL="0" indent="0" algn="just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168" y="4869160"/>
            <a:ext cx="2674915" cy="1784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242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496" y="44624"/>
            <a:ext cx="90730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Центробанк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ЦБ: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 algn="just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Эмиссия денег</a:t>
            </a:r>
          </a:p>
          <a:p>
            <a:pPr marL="742950" indent="-742950" algn="just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Кредитование коммерческих банков</a:t>
            </a:r>
          </a:p>
          <a:p>
            <a:pPr marL="742950" indent="-742950" algn="just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кредитно-денежной политики</a:t>
            </a:r>
          </a:p>
          <a:p>
            <a:pPr marL="742950" indent="-742950" algn="just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учетной ставки процента</a:t>
            </a:r>
          </a:p>
          <a:p>
            <a:pPr marL="742950" indent="-742950" algn="just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золотовалютными резервами</a:t>
            </a:r>
          </a:p>
          <a:p>
            <a:pPr marL="742950" indent="-742950" algn="just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над банковской системой</a:t>
            </a:r>
          </a:p>
          <a:p>
            <a:pPr marL="742950" indent="-742950" algn="just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Обслуживание гос.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долга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Председатель ЦБ – Эльвира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Набиулина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5201738"/>
            <a:ext cx="3243485" cy="2006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69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65</TotalTime>
  <Words>414</Words>
  <Application>Microsoft Office PowerPoint</Application>
  <PresentationFormat>Экран (4:3)</PresentationFormat>
  <Paragraphs>87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Georgia</vt:lpstr>
      <vt:lpstr>Times New Roman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SASHA</dc:creator>
  <cp:lastModifiedBy>user</cp:lastModifiedBy>
  <cp:revision>7</cp:revision>
  <dcterms:created xsi:type="dcterms:W3CDTF">2023-01-29T16:21:46Z</dcterms:created>
  <dcterms:modified xsi:type="dcterms:W3CDTF">2023-02-01T09:22:51Z</dcterms:modified>
</cp:coreProperties>
</file>