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3" r:id="rId8"/>
    <p:sldId id="262" r:id="rId9"/>
    <p:sldId id="261" r:id="rId10"/>
    <p:sldId id="264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m/search?sxsrf=AJOqlzVwfIU8fWPtdGuzujMoIloHkGPebQ:1675153474345&amp;q=%D0%9E%D0%BB%D1%8C%D0%B3%D0%B0+%D0%9B%D0%B5%D0%BE%D0%BD%D0%B0%D1%80%D0%B4%D0%BE%D0%B2%D0%BD%D0%B0+%D0%9A%D0%BD%D0%B8%D0%BF%D0%BF%D0%B5%D1%80-%D0%A7%D0%B5%D1%85%D0%BE%D0%B2%D0%B0&amp;stick=H4sIAAAAAAAAAONgVuLUz9U3MM_Ky8p9xGjCLfDyxz1hKe1Ja05eY1Tl4grOyC93zSvJLKkUEudig7J4pbi5ELp4FrHaXph3YffFngubL2xQuDD7wtYL-y7svbDhYsOFLUDWJhBb4cIsILXjwn4g3HqxQffCciDVCpbdAAC3lWMGhAAAAA&amp;sa=X&amp;ved=2ahUKEwieh6H-sPH8AhUMt4sKHYhZBMwQzIcDKAB6BAgaEAE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5638800"/>
            <a:ext cx="4572000" cy="914400"/>
          </a:xfrm>
        </p:spPr>
        <p:txBody>
          <a:bodyPr>
            <a:normAutofit/>
          </a:bodyPr>
          <a:lstStyle/>
          <a:p>
            <a:pPr algn="ctr"/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Необъятный мир Чех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Журнал Театр. • Люди с ограниченными возможностями здоровья смогут  бесплатно посетить МХТ Чех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2486" y="2362200"/>
            <a:ext cx="4801514" cy="32052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40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953000"/>
            <a:ext cx="7391400" cy="173672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а) МХАТ (МХТ);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Московский художественный театр им. Чехова</a:t>
            </a:r>
          </a:p>
          <a:p>
            <a:endParaRPr lang="ru-RU" dirty="0"/>
          </a:p>
        </p:txBody>
      </p:sp>
      <p:pic>
        <p:nvPicPr>
          <p:cNvPr id="45058" name="Picture 2" descr="Московский Художественный театр имени А. П. Чехова, Москва: лучшие советы  перед посещением - Tripadvis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4662062" cy="3352800"/>
          </a:xfrm>
          <a:prstGeom prst="rect">
            <a:avLst/>
          </a:prstGeom>
          <a:noFill/>
        </p:spPr>
      </p:pic>
      <p:sp>
        <p:nvSpPr>
          <p:cNvPr id="6" name="Управляющая кнопка: назад 5">
            <a:hlinkClick r:id="rId4" action="ppaction://hlinksldjump" highlightClick="1"/>
          </p:cNvPr>
          <p:cNvSpPr/>
          <p:nvPr/>
        </p:nvSpPr>
        <p:spPr>
          <a:xfrm>
            <a:off x="8001000" y="5943600"/>
            <a:ext cx="11430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50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Какое название носил дом А. П. Чехова в Ялте?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Южная усадьба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Солнечный остров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Белая дача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Горная гряда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95800"/>
            <a:ext cx="8991600" cy="1981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«Белая дача»</a:t>
            </a:r>
            <a:r>
              <a:rPr lang="ru-RU" dirty="0" smtClean="0"/>
              <a:t>, так называли современники ялтинский дом Чехова. В письме к сестре, датированном 3 августа 1901 г., Антон Павлович завещал ей в пожизненное владение ялтинскую дачу, деньги и доход с драматических произведений.</a:t>
            </a:r>
            <a:endParaRPr lang="ru-RU" dirty="0"/>
          </a:p>
        </p:txBody>
      </p:sp>
      <p:pic>
        <p:nvPicPr>
          <p:cNvPr id="22530" name="Picture 2" descr="Дом-музей А.П. Чехова в Ялте — Ялта, ул. Кирова, д. 112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0"/>
            <a:ext cx="6286500" cy="4191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077200" y="6248400"/>
            <a:ext cx="10668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Рассказы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Какое животное стало причиной скандала в рассказе Чехова «Хамелеон»?</a:t>
            </a:r>
          </a:p>
          <a:p>
            <a:r>
              <a:rPr lang="ru-RU" dirty="0" smtClean="0"/>
              <a:t>а) Хамелеон;</a:t>
            </a:r>
            <a:br>
              <a:rPr lang="ru-RU" dirty="0" smtClean="0"/>
            </a:br>
            <a:r>
              <a:rPr lang="ru-RU" dirty="0" smtClean="0"/>
              <a:t>б) Собака;</a:t>
            </a:r>
            <a:br>
              <a:rPr lang="ru-RU" dirty="0" smtClean="0"/>
            </a:br>
            <a:r>
              <a:rPr lang="ru-RU" dirty="0" smtClean="0"/>
              <a:t>в) Лошадь.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26626" name="Picture 2" descr="Чехов «Хамелеон» читать рассказ онлайн или скача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73" y="609600"/>
            <a:ext cx="9111728" cy="5867400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609600" y="6477000"/>
            <a:ext cx="9906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Рассказы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20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Где разворачиваются события, описанные в рассказе Хамелеон»?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А)В небольшом переулке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Б)На набережной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В)На базарной площади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базарной площади </a:t>
            </a:r>
            <a:endParaRPr lang="ru-RU" dirty="0"/>
          </a:p>
        </p:txBody>
      </p:sp>
      <p:pic>
        <p:nvPicPr>
          <p:cNvPr id="4" name="Picture 2" descr="Чехов «Хамелеон» читать рассказ онлайн или скача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09568"/>
            <a:ext cx="8305801" cy="5348432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534400" y="6096000"/>
            <a:ext cx="6096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Рассказы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30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Для каких целей Григорьеву понадобилась гайка в рассказе «Злоумышленник»?</a:t>
            </a:r>
            <a:br>
              <a:rPr lang="ru-RU" dirty="0" smtClean="0"/>
            </a:br>
            <a:r>
              <a:rPr lang="ru-RU" dirty="0" smtClean="0"/>
              <a:t>А)На всякий случай</a:t>
            </a:r>
            <a:br>
              <a:rPr lang="ru-RU" dirty="0" smtClean="0"/>
            </a:br>
            <a:r>
              <a:rPr lang="ru-RU" dirty="0" smtClean="0"/>
              <a:t>Б)Починить телегу</a:t>
            </a:r>
            <a:br>
              <a:rPr lang="ru-RU" dirty="0" smtClean="0"/>
            </a:br>
            <a:r>
              <a:rPr lang="ru-RU" dirty="0" smtClean="0"/>
              <a:t>В)Сделать грузило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 descr="Грузила из камня для рыбной ловли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64" name="AutoShape 4" descr="Грузила из камня для рыбной ловли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6566" name="Picture 6" descr="Грузила из камня для рыбной ловли своими рук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568626"/>
            <a:ext cx="5806749" cy="3289373"/>
          </a:xfrm>
          <a:prstGeom prst="rect">
            <a:avLst/>
          </a:prstGeom>
          <a:noFill/>
        </p:spPr>
      </p:pic>
      <p:pic>
        <p:nvPicPr>
          <p:cNvPr id="66568" name="Picture 8" descr="О рассказе Чехова &quot;Злоумышленник&quot;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4648200" cy="34861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29200" y="1905000"/>
            <a:ext cx="38165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Сделать грузило </a:t>
            </a:r>
            <a:endParaRPr lang="ru-RU" sz="4000" dirty="0"/>
          </a:p>
        </p:txBody>
      </p:sp>
      <p:sp>
        <p:nvSpPr>
          <p:cNvPr id="9" name="Управляющая кнопка: назад 8">
            <a:hlinkClick r:id="rId4" action="ppaction://hlinksldjump" highlightClick="1"/>
          </p:cNvPr>
          <p:cNvSpPr/>
          <p:nvPr/>
        </p:nvSpPr>
        <p:spPr>
          <a:xfrm>
            <a:off x="990600" y="5562600"/>
            <a:ext cx="10668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Рассказы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сельскохозяйственную культуру решил купить доктор у Ивана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Евсеича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А)Овес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Б)Пшеницу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В)Рожь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3400" y="914400"/>
          <a:ext cx="8229600" cy="37973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/>
                <a:gridCol w="1102112"/>
                <a:gridCol w="1204332"/>
                <a:gridCol w="1304692"/>
                <a:gridCol w="1204332"/>
                <a:gridCol w="1204332"/>
              </a:tblGrid>
              <a:tr h="18288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Биография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2" action="ppaction://hlinksldjump"/>
                        </a:rPr>
                        <a:t>10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3" action="ppaction://hlinksldjump"/>
                        </a:rPr>
                        <a:t>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4" action="ppaction://hlinksldjump"/>
                        </a:rPr>
                        <a:t>30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5" action="ppaction://hlinksldjump"/>
                        </a:rPr>
                        <a:t>40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6" action="ppaction://hlinksldjump"/>
                        </a:rPr>
                        <a:t>50</a:t>
                      </a:r>
                      <a:endParaRPr lang="ru-RU" sz="2000" b="1" dirty="0"/>
                    </a:p>
                  </a:txBody>
                  <a:tcPr/>
                </a:tc>
              </a:tr>
              <a:tr h="19685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Рассказы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7" action="ppaction://hlinksldjump"/>
                        </a:rPr>
                        <a:t>10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8" action="ppaction://hlinksldjump"/>
                        </a:rPr>
                        <a:t>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9" action="ppaction://hlinksldjump"/>
                        </a:rPr>
                        <a:t>30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10" action="ppaction://hlinksldjump"/>
                        </a:rPr>
                        <a:t>40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hlinkClick r:id="rId11" action="ppaction://hlinksldjump"/>
                        </a:rPr>
                        <a:t>50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Управляющая кнопка: далее 2">
            <a:hlinkClick r:id="rId12" action="ppaction://hlinksldjump" highlightClick="1"/>
          </p:cNvPr>
          <p:cNvSpPr/>
          <p:nvPr/>
        </p:nvSpPr>
        <p:spPr>
          <a:xfrm>
            <a:off x="381000" y="5638800"/>
            <a:ext cx="990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9634" name="AutoShape 2" descr="Овес фуражный - Агрохолдинг «Шахунское Молоко» — Официальный сай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36" name="AutoShape 4" descr="Овес фуражный - Агрохолдинг «Шахунское Молоко» — Официальный сай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9638" name="Picture 6" descr="Овес фуражный - Агрохолдинг «Шахунское Молоко» — Офици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691710"/>
            <a:ext cx="5029200" cy="3166290"/>
          </a:xfrm>
          <a:prstGeom prst="rect">
            <a:avLst/>
          </a:prstGeom>
          <a:noFill/>
        </p:spPr>
      </p:pic>
      <p:pic>
        <p:nvPicPr>
          <p:cNvPr id="69640" name="Picture 8" descr="Ове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5791200" cy="340233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90600" y="4648200"/>
            <a:ext cx="1412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Овес </a:t>
            </a:r>
            <a:endParaRPr lang="ru-RU" sz="4000" dirty="0"/>
          </a:p>
        </p:txBody>
      </p:sp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>
            <a:off x="609600" y="5867400"/>
            <a:ext cx="12954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Рассказы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50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Какая фамилия была у акцизного в рассказе «Лошадиная фамилия»?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Кобыткин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Жеребянский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В)Овсов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2362200" cy="6556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Овсов </a:t>
            </a:r>
            <a:endParaRPr lang="ru-RU" sz="4000" dirty="0"/>
          </a:p>
        </p:txBody>
      </p:sp>
      <p:pic>
        <p:nvPicPr>
          <p:cNvPr id="4" name="Picture 6" descr="Овес фуражный - Агрохолдинг «Шахунское Молоко» — Офици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51840"/>
            <a:ext cx="5410200" cy="3406160"/>
          </a:xfrm>
          <a:prstGeom prst="rect">
            <a:avLst/>
          </a:prstGeom>
          <a:noFill/>
        </p:spPr>
      </p:pic>
      <p:sp>
        <p:nvSpPr>
          <p:cNvPr id="71682" name="AutoShape 2" descr="Лошадь • Описание, фото, особенности питания, распростран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4" name="AutoShape 4" descr="Лошадь • Описание, фото, особенности питания, распростран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88" name="Picture 8" descr="К чему снится лошадь по соннику: толкование снов про лошад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3469" y="0"/>
            <a:ext cx="5960532" cy="3352800"/>
          </a:xfrm>
          <a:prstGeom prst="rect">
            <a:avLst/>
          </a:prstGeom>
          <a:noFill/>
        </p:spPr>
      </p:pic>
      <p:sp>
        <p:nvSpPr>
          <p:cNvPr id="9" name="Управляющая кнопка: назад 8">
            <a:hlinkClick r:id="rId4" action="ppaction://hlinksldjump" highlightClick="1"/>
          </p:cNvPr>
          <p:cNvSpPr/>
          <p:nvPr/>
        </p:nvSpPr>
        <p:spPr>
          <a:xfrm>
            <a:off x="6019800" y="5257800"/>
            <a:ext cx="12192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пунктирная непрерывная линия сердца. сердечко с одной линейной формой.  символ любви. черный знак контура изолирован на белом фоне. Иллюстрация  вектора - иллюстрации насчитывающей рука, каракули: 2171164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2800"/>
            <a:ext cx="8686800" cy="242252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просмотр!!!</a:t>
            </a:r>
            <a:endParaRPr lang="ru-RU" dirty="0"/>
          </a:p>
        </p:txBody>
      </p:sp>
      <p:sp>
        <p:nvSpPr>
          <p:cNvPr id="73730" name="AutoShape 2" descr="Сердечко пальцами - фото и картинки: 33 шту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Интересные факты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Дед Чехова был крепостным крестьянином, но он выкупил себя и свою семью, получив, таким образом, свободу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Близким другом Чехова был другой известный писатель - Иван Бунин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 Нью-Йорке существует литературное издательство, названное в его честь.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В каком городе родился, провёл детство, отрочество, юность А. П. Чехов?</a:t>
            </a:r>
          </a:p>
          <a:p>
            <a:pPr>
              <a:buNone/>
            </a:pPr>
            <a:r>
              <a:rPr lang="ru-RU" dirty="0" smtClean="0"/>
              <a:t>а) в Москве;</a:t>
            </a:r>
          </a:p>
          <a:p>
            <a:pPr>
              <a:buNone/>
            </a:pPr>
            <a:r>
              <a:rPr lang="ru-RU" dirty="0" smtClean="0"/>
              <a:t>б) в Таганроге;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Ростове.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85800" y="6096000"/>
            <a:ext cx="12192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794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err="1" smtClean="0"/>
              <a:t>Тананроге</a:t>
            </a:r>
            <a:endParaRPr lang="ru-RU" dirty="0"/>
          </a:p>
        </p:txBody>
      </p:sp>
      <p:pic>
        <p:nvPicPr>
          <p:cNvPr id="51202" name="Picture 2" descr="Музей «Домик Чехова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133600"/>
            <a:ext cx="6629400" cy="4423069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685800" y="5791200"/>
            <a:ext cx="1066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20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2.Кем по образованию был Антон Павлович Чехов?</a:t>
            </a:r>
          </a:p>
          <a:p>
            <a:pPr>
              <a:buNone/>
            </a:pPr>
            <a:r>
              <a:rPr lang="ru-RU" dirty="0" smtClean="0"/>
              <a:t>а) Юристом;</a:t>
            </a:r>
          </a:p>
          <a:p>
            <a:pPr>
              <a:buNone/>
            </a:pPr>
            <a:r>
              <a:rPr lang="ru-RU" dirty="0" smtClean="0"/>
              <a:t>б) Дипломатом;</a:t>
            </a:r>
          </a:p>
          <a:p>
            <a:pPr>
              <a:buNone/>
            </a:pPr>
            <a:r>
              <a:rPr lang="ru-RU" dirty="0" smtClean="0"/>
              <a:t>в) Врачом.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457200" y="6248400"/>
            <a:ext cx="1219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20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9154" name="Picture 2" descr="Он был врач…» — Журнал Клаузу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467600" cy="4976456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228600" y="6324600"/>
            <a:ext cx="914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30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 звали жену Антона Павловича Чехова?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А)Ольга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Б)Елена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В)Ирина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Мария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457200" y="6172200"/>
            <a:ext cx="12954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30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24400" y="2057400"/>
            <a:ext cx="39624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hlinkClick r:id="rId2"/>
              </a:rPr>
              <a:t>Ольга </a:t>
            </a:r>
            <a:r>
              <a:rPr lang="ru-RU" dirty="0" err="1" smtClean="0">
                <a:hlinkClick r:id="rId2"/>
              </a:rPr>
              <a:t>Леонардовна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Книппер-Чехова</a:t>
            </a:r>
            <a:endParaRPr lang="ru-RU" dirty="0"/>
          </a:p>
        </p:txBody>
      </p:sp>
      <p:pic>
        <p:nvPicPr>
          <p:cNvPr id="3074" name="Picture 2" descr="undefin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55183"/>
            <a:ext cx="4191000" cy="5902817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6858000" y="5562600"/>
            <a:ext cx="13716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Биография 40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из театров Москвы носит имя А. П. Чехова?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МХАТ (МХТ);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Малый театр;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Театр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Сатирикон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</TotalTime>
  <Words>278</Words>
  <PresentationFormat>Экран (4:3)</PresentationFormat>
  <Paragraphs>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Слайд 2</vt:lpstr>
      <vt:lpstr>Биография 10</vt:lpstr>
      <vt:lpstr>Биография 10</vt:lpstr>
      <vt:lpstr>Биография 20</vt:lpstr>
      <vt:lpstr>Биография 20</vt:lpstr>
      <vt:lpstr>Биография 30</vt:lpstr>
      <vt:lpstr>Биография 30</vt:lpstr>
      <vt:lpstr>Биография 40</vt:lpstr>
      <vt:lpstr>Биография 40</vt:lpstr>
      <vt:lpstr>Биография 50</vt:lpstr>
      <vt:lpstr>Слайд 12</vt:lpstr>
      <vt:lpstr>Рассказы 10</vt:lpstr>
      <vt:lpstr>Слайд 14</vt:lpstr>
      <vt:lpstr>Рассказы 20</vt:lpstr>
      <vt:lpstr>На базарной площади </vt:lpstr>
      <vt:lpstr>Рассказы 30</vt:lpstr>
      <vt:lpstr>Слайд 18</vt:lpstr>
      <vt:lpstr>Рассказы 40</vt:lpstr>
      <vt:lpstr>Слайд 20</vt:lpstr>
      <vt:lpstr>Рассказы 50</vt:lpstr>
      <vt:lpstr>Слайд 22</vt:lpstr>
      <vt:lpstr>Слайд 23</vt:lpstr>
      <vt:lpstr>Интересные факты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IRA</dc:creator>
  <cp:lastModifiedBy>IRA</cp:lastModifiedBy>
  <cp:revision>5</cp:revision>
  <dcterms:created xsi:type="dcterms:W3CDTF">2023-01-31T08:08:25Z</dcterms:created>
  <dcterms:modified xsi:type="dcterms:W3CDTF">2023-02-01T09:23:45Z</dcterms:modified>
</cp:coreProperties>
</file>