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6" r:id="rId40"/>
    <p:sldId id="294" r:id="rId41"/>
    <p:sldId id="295" r:id="rId42"/>
    <p:sldId id="297" r:id="rId43"/>
    <p:sldId id="299" r:id="rId44"/>
    <p:sldId id="298" r:id="rId45"/>
    <p:sldId id="300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25.11.2022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24128" y="-99392"/>
            <a:ext cx="2736304" cy="4267200"/>
          </a:xfrm>
        </p:spPr>
        <p:txBody>
          <a:bodyPr/>
          <a:lstStyle/>
          <a:p>
            <a:r>
              <a:rPr lang="ru-RU" sz="4000" b="1" dirty="0" err="1" smtClean="0"/>
              <a:t>Рекина</a:t>
            </a:r>
            <a:r>
              <a:rPr lang="ru-RU" sz="4000" b="1" dirty="0" smtClean="0"/>
              <a:t> </a:t>
            </a:r>
            <a:br>
              <a:rPr lang="ru-RU" sz="4000" b="1" dirty="0" smtClean="0"/>
            </a:br>
            <a:r>
              <a:rPr lang="ru-RU" sz="4000" b="1" dirty="0" smtClean="0"/>
              <a:t>Ксения</a:t>
            </a:r>
            <a:endParaRPr lang="ru-RU" sz="4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0"/>
            <a:ext cx="4559498" cy="6858000"/>
          </a:xfrm>
          <a:prstGeom prst="rect">
            <a:avLst/>
          </a:prstGeom>
        </p:spPr>
      </p:pic>
      <p:pic>
        <p:nvPicPr>
          <p:cNvPr id="5" name="Казачьи песни - Верила, верила, верю (minus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27984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51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13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03574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09849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85152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4073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40971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65832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13" b="12699"/>
          <a:stretch/>
        </p:blipFill>
        <p:spPr>
          <a:xfrm>
            <a:off x="107504" y="188640"/>
            <a:ext cx="4544231" cy="51125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919" y="1268760"/>
            <a:ext cx="4183360" cy="5229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339685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31970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64600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764704"/>
            <a:ext cx="4825828" cy="59624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2" y="0"/>
            <a:ext cx="4092426" cy="5445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449439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76078"/>
            <a:ext cx="4698522" cy="626469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16632"/>
            <a:ext cx="3024336" cy="6583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0992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95292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14032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0576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87665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88640"/>
            <a:ext cx="4752528" cy="633670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2846865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0648"/>
            <a:ext cx="8352928" cy="6264696"/>
          </a:xfrm>
        </p:spPr>
      </p:pic>
    </p:spTree>
    <p:extLst>
      <p:ext uri="{BB962C8B-B14F-4D97-AF65-F5344CB8AC3E}">
        <p14:creationId xmlns:p14="http://schemas.microsoft.com/office/powerpoint/2010/main" val="40864510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214488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74784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411619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8092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69103"/>
            <a:ext cx="3750149" cy="66669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-26431"/>
            <a:ext cx="3857625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0472321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585131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260648"/>
            <a:ext cx="4690616" cy="62541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07" r="13384"/>
          <a:stretch/>
        </p:blipFill>
        <p:spPr>
          <a:xfrm>
            <a:off x="251520" y="260648"/>
            <a:ext cx="3808877" cy="6381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3164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909993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70152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4608512" cy="345638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404664"/>
            <a:ext cx="4569972" cy="60932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35377"/>
            <a:ext cx="4427984" cy="332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99322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962411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460756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885955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187747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00442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60648"/>
            <a:ext cx="4860624" cy="32429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4842" y="908720"/>
            <a:ext cx="3833869" cy="5589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95"/>
          <a:stretch/>
        </p:blipFill>
        <p:spPr>
          <a:xfrm>
            <a:off x="216674" y="3572307"/>
            <a:ext cx="4824536" cy="32856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967785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589417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182629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525259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5976" y="0"/>
            <a:ext cx="4330824" cy="4653136"/>
          </a:xfrm>
        </p:spPr>
        <p:txBody>
          <a:bodyPr/>
          <a:lstStyle/>
          <a:p>
            <a:r>
              <a:rPr lang="ru-RU" dirty="0" smtClean="0"/>
              <a:t>Мамочка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4104456" cy="5983719"/>
          </a:xfrm>
        </p:spPr>
      </p:pic>
      <p:sp>
        <p:nvSpPr>
          <p:cNvPr id="5" name="Сердце 4"/>
          <p:cNvSpPr/>
          <p:nvPr/>
        </p:nvSpPr>
        <p:spPr>
          <a:xfrm>
            <a:off x="6005505" y="4653136"/>
            <a:ext cx="1008112" cy="936104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467282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394346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0" b="-5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30744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3"/>
          <a:stretch/>
        </p:blipFill>
        <p:spPr>
          <a:xfrm>
            <a:off x="4447308" y="188639"/>
            <a:ext cx="4445171" cy="64327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034"/>
          <a:stretch/>
        </p:blipFill>
        <p:spPr>
          <a:xfrm>
            <a:off x="107504" y="188640"/>
            <a:ext cx="4131987" cy="6408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074751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060848"/>
            <a:ext cx="3394472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133" y="260648"/>
            <a:ext cx="5295686" cy="5301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572272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96852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66222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644981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86</TotalTime>
  <Words>2</Words>
  <Application>Microsoft Office PowerPoint</Application>
  <PresentationFormat>Экран (4:3)</PresentationFormat>
  <Paragraphs>2</Paragraphs>
  <Slides>45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Исполнительная</vt:lpstr>
      <vt:lpstr>Рекина  Ксения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Мамочка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Рекина  Ксения</dc:title>
  <dc:creator>КР</dc:creator>
  <cp:lastModifiedBy>КР</cp:lastModifiedBy>
  <cp:revision>8</cp:revision>
  <dcterms:created xsi:type="dcterms:W3CDTF">2022-11-25T19:24:28Z</dcterms:created>
  <dcterms:modified xsi:type="dcterms:W3CDTF">2022-11-25T21:02:03Z</dcterms:modified>
</cp:coreProperties>
</file>