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74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1804" y="1124744"/>
            <a:ext cx="7772400" cy="1470025"/>
          </a:xfrm>
        </p:spPr>
        <p:txBody>
          <a:bodyPr/>
          <a:lstStyle/>
          <a:p>
            <a:r>
              <a:rPr lang="ru-RU" dirty="0" smtClean="0"/>
              <a:t>Развитие речи посредством дидактических игр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6176" y="5013176"/>
            <a:ext cx="2644316" cy="720080"/>
          </a:xfrm>
        </p:spPr>
        <p:txBody>
          <a:bodyPr>
            <a:noAutofit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воспитатель</a:t>
            </a:r>
          </a:p>
          <a:p>
            <a:pPr algn="r"/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Материкина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Игоревна 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260648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автономное дошкольное образовательное учреждение города </a:t>
            </a:r>
            <a:r>
              <a:rPr lang="ru-RU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Нягани</a:t>
            </a:r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сад №3 «Теремок»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690918"/>
            <a:ext cx="5148064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19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" y="-99392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3054" y="871845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чудесный дар природы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не дается человеку от рождения.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4725144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сопровождает практически каждую деятельность ребенка, совершенствует её и обогащается сама.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2132856"/>
            <a:ext cx="56886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известно, период интенсивного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ребенка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своевременное овладение правильной речью, в том числе и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пользование ею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является одним из основных условий нормального психофизического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ребенка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формирования полноценной личности, подготовки к обучению в школе.</a:t>
            </a:r>
          </a:p>
        </p:txBody>
      </p:sp>
    </p:spTree>
    <p:extLst>
      <p:ext uri="{BB962C8B-B14F-4D97-AF65-F5344CB8AC3E}">
        <p14:creationId xmlns:p14="http://schemas.microsoft.com/office/powerpoint/2010/main" val="55928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48679"/>
            <a:ext cx="5564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Ведущим видом деятельности в дошкольном возрасте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67744" y="1280169"/>
            <a:ext cx="631948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игры обучающего характера,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которых можно обогащать словарный запас детей.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же они используются для закрепления словаря детей.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речь, память, внимание, логическое мышление,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зрительная память. Закрепляется культура поведения,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общения.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91780">
            <a:off x="352137" y="2400158"/>
            <a:ext cx="2161003" cy="1526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3218">
            <a:off x="468421" y="4165414"/>
            <a:ext cx="3041915" cy="2281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4" t="6603" r="4728" b="5109"/>
          <a:stretch/>
        </p:blipFill>
        <p:spPr>
          <a:xfrm>
            <a:off x="6300191" y="4429293"/>
            <a:ext cx="2636041" cy="1904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732" y="3068960"/>
            <a:ext cx="2943334" cy="2060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923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09070" y="700002"/>
            <a:ext cx="42975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дидактических игр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9890" y="1874441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 smtClean="0"/>
              <a:t>Настольно-печатные (Игры разнообразны по содержанию, по обучающим задачам, оформлению: «Большие и маленькие», «Расскажи про детский сад», «Один-много», «Назови одним словом» и т.д.)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9890" y="3237076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/>
              <a:t>Игры с предметами (Игры с различными игрушками, природным </a:t>
            </a:r>
            <a:r>
              <a:rPr lang="ru-RU" dirty="0" smtClean="0"/>
              <a:t>материалом</a:t>
            </a:r>
            <a:r>
              <a:rPr lang="ru-RU" dirty="0"/>
              <a:t>. </a:t>
            </a:r>
            <a:r>
              <a:rPr lang="ru-RU" dirty="0" smtClean="0"/>
              <a:t>Играя </a:t>
            </a:r>
            <a:r>
              <a:rPr lang="ru-RU" dirty="0"/>
              <a:t>с ними дети учатся сравнивать, </a:t>
            </a:r>
            <a:r>
              <a:rPr lang="ru-RU" dirty="0" smtClean="0"/>
              <a:t>устанавливать сходство </a:t>
            </a:r>
            <a:r>
              <a:rPr lang="ru-RU" dirty="0"/>
              <a:t>и различия предметов.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4869160"/>
            <a:ext cx="7704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Словесные игры (Они построены на словах и действиях играющих)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10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99792" y="548680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Настольно-печатные игры: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9" b="5702"/>
          <a:stretch/>
        </p:blipFill>
        <p:spPr>
          <a:xfrm rot="16200000">
            <a:off x="684350" y="691915"/>
            <a:ext cx="4896544" cy="5762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228184" y="1297635"/>
            <a:ext cx="238761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Обогащение и активизация словаря. Развитие смекали,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сообразительности, находчивости. Формирование восприятия языка, опирающегося на логическое и образное мышление. Развитие внимания, усидчивости.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28" y="1628800"/>
            <a:ext cx="5626129" cy="4219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18" y="1484784"/>
            <a:ext cx="5818151" cy="4363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97635"/>
            <a:ext cx="6010172" cy="4507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11266" y="518525"/>
            <a:ext cx="4471643" cy="5962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2226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75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21" presetClass="exit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25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30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300"/>
                            </p:stCondLst>
                            <p:childTnLst>
                              <p:par>
                                <p:cTn id="29" presetID="21" presetClass="exit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8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30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850"/>
                            </p:stCondLst>
                            <p:childTnLst>
                              <p:par>
                                <p:cTn id="37" presetID="21" presetClass="exit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350"/>
                            </p:stCondLst>
                            <p:childTnLst>
                              <p:par>
                                <p:cTn id="4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3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100"/>
                            </p:stCondLst>
                            <p:childTnLst>
                              <p:par>
                                <p:cTn id="45" presetID="21" presetClass="exit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600"/>
                            </p:stCondLst>
                            <p:childTnLst>
                              <p:par>
                                <p:cTn id="4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51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09530" y="404664"/>
            <a:ext cx="3524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предметами: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59" y="980728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объема словаря, уточнение представлений о признаках предметов, 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частей,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функциях.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610" y="1729332"/>
            <a:ext cx="6359381" cy="4769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46493"/>
            <a:ext cx="3291830" cy="4389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865" y="1936941"/>
            <a:ext cx="3322492" cy="4429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968" y="1884432"/>
            <a:ext cx="5976664" cy="4482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881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xit" presetSubtype="1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75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75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750"/>
                            </p:stCondLst>
                            <p:childTnLst>
                              <p:par>
                                <p:cTn id="33" presetID="21" presetClass="exit" presetSubtype="1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500"/>
                            </p:stCondLst>
                            <p:childTnLst>
                              <p:par>
                                <p:cTn id="37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0"/>
                            </p:stCondLst>
                            <p:childTnLst>
                              <p:par>
                                <p:cTn id="4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6047" y="476672"/>
            <a:ext cx="30398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игры: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268760"/>
            <a:ext cx="880491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бывает…»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Зелёным, деревянным, кожаным, сломанным, длинным, сильным и т.д.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больше назовет действий?»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делает лётчик, парикмахер, врач, шофёр и т.д.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«Придумай предложение»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(Летом мы отдыхали на море); Близко (Я живу близко от детского сад) и т.д. –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слова может загадывать как воспитатель, так и сами дети.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«Скажи по-другому»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Большой, красивый, мокрый, чистый, добрый и т.д.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«Я знаю пять названий»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знаю пять названий цветов; пять женских имен; пять марок машин и т.д.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«Земля, вода, воздух»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Земля – заяц, человек; вода – акула, карась; воздух – птицы, голубь и т.д.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«Дополни предложения»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Грибы растут..., а огурчики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на…;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Днем светло, а ночью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...;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 сладкий, а лимон...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92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603944"/>
            <a:ext cx="664989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их разнообразие и наполнение содержанием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только от вашей фантазии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желания работать с детьми весело и интересно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7" y="3573016"/>
            <a:ext cx="6131015" cy="27471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22" y="2261023"/>
            <a:ext cx="9144000" cy="141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37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421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Развитие речи посредством дидактических игр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посредством дидактических игр</dc:title>
  <dc:creator>Admin</dc:creator>
  <cp:lastModifiedBy>Admin</cp:lastModifiedBy>
  <cp:revision>20</cp:revision>
  <dcterms:created xsi:type="dcterms:W3CDTF">2022-11-06T10:16:50Z</dcterms:created>
  <dcterms:modified xsi:type="dcterms:W3CDTF">2022-12-04T10:13:22Z</dcterms:modified>
</cp:coreProperties>
</file>