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9" r:id="rId2"/>
    <p:sldId id="290" r:id="rId3"/>
    <p:sldId id="285" r:id="rId4"/>
    <p:sldId id="276" r:id="rId5"/>
    <p:sldId id="259" r:id="rId6"/>
    <p:sldId id="291" r:id="rId7"/>
    <p:sldId id="260" r:id="rId8"/>
    <p:sldId id="280" r:id="rId9"/>
    <p:sldId id="282" r:id="rId10"/>
    <p:sldId id="294" r:id="rId11"/>
    <p:sldId id="292" r:id="rId12"/>
    <p:sldId id="277" r:id="rId13"/>
    <p:sldId id="266" r:id="rId14"/>
    <p:sldId id="278" r:id="rId15"/>
    <p:sldId id="272" r:id="rId16"/>
    <p:sldId id="293" r:id="rId17"/>
  </p:sldIdLst>
  <p:sldSz cx="9144000" cy="6858000" type="screen4x3"/>
  <p:notesSz cx="6797675" cy="9926638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899" autoAdjust="0"/>
  </p:normalViewPr>
  <p:slideViewPr>
    <p:cSldViewPr>
      <p:cViewPr varScale="1">
        <p:scale>
          <a:sx n="58" d="100"/>
          <a:sy n="58" d="100"/>
        </p:scale>
        <p:origin x="17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fld id="{DBD0B058-F749-4243-B0C5-AB18CDC3B27C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fld id="{3AF69107-6D2F-4709-B293-3126A58837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3532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defPPr/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fld id="{DBD0B058-F749-4243-B0C5-AB18CDC3B27C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fld id="{3AF69107-6D2F-4709-B293-3126A58837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761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defPPr/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defPPr/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defPPr/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defPPr/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fld id="{DBD0B058-F749-4243-B0C5-AB18CDC3B27C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fld id="{3AF69107-6D2F-4709-B293-3126A58837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2000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fld id="{DBD0B058-F749-4243-B0C5-AB18CDC3B27C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fld id="{3AF69107-6D2F-4709-B293-3126A58837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3963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0B058-F749-4243-B0C5-AB18CDC3B27C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69107-6D2F-4709-B293-3126A58837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16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6" r:id="rId2"/>
    <p:sldLayoutId id="2147483677" r:id="rId3"/>
    <p:sldLayoutId id="2147483679" r:id="rId4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microsoft.com/office/2007/relationships/hdphoto" Target="../media/hdphoto5.wdp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hdphoto" Target="../media/hdphoto6.wdp"/><Relationship Id="rId7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microsoft.com/office/2007/relationships/hdphoto" Target="../media/hdphoto7.wdp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9.wdp"/><Relationship Id="rId5" Type="http://schemas.openxmlformats.org/officeDocument/2006/relationships/image" Target="../media/image24.jpeg"/><Relationship Id="rId4" Type="http://schemas.microsoft.com/office/2007/relationships/hdphoto" Target="../media/hdphoto8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microsoft.com/office/2007/relationships/hdphoto" Target="../media/hdphoto11.wdp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>
            <a:defPPr/>
          </a:lstStyle>
          <a:p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МБДОУ Филимоновский детский сад общеразвивающего вида с приоритетным осуществлением деятельности по физическому развитию детей </a:t>
            </a: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600200"/>
            <a:ext cx="3024336" cy="47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47864" y="1600200"/>
            <a:ext cx="5616624" cy="4525963"/>
          </a:xfrm>
        </p:spPr>
        <p:txBody>
          <a:bodyPr>
            <a:normAutofit lnSpcReduction="10000"/>
          </a:bodyPr>
          <a:lstStyle>
            <a:defPPr/>
          </a:lstStyle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«С чего начинается Родина?»</a:t>
            </a:r>
          </a:p>
          <a:p>
            <a:pPr marL="0" indent="0">
              <a:buNone/>
            </a:pPr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</a:p>
          <a:p>
            <a:pPr marL="0" indent="0">
              <a:buNone/>
            </a:pPr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детей: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разновозрастная  группа (4-6 года).</a:t>
            </a:r>
          </a:p>
          <a:p>
            <a:pPr marL="0" indent="0">
              <a:buNone/>
            </a:pPr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  дети, родители, воспитатели, специалисты ДОУ.</a:t>
            </a:r>
          </a:p>
          <a:p>
            <a:pPr marL="0" indent="0">
              <a:buNone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Понькина Ольга Владимировна</a:t>
            </a:r>
          </a:p>
          <a:p>
            <a:pPr marL="0" indent="0" algn="just"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 категории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740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>
            <a:defPPr/>
          </a:lstStyle>
          <a:p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</a:t>
            </a: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библиотеку. История села Филимоново </a:t>
            </a: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«С чего начинается Родина»</a:t>
            </a: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00" y="1591774"/>
            <a:ext cx="2736304" cy="2603028"/>
          </a:xfrm>
          <a:prstGeom prst="round2DiagRect">
            <a:avLst>
              <a:gd name="adj1" fmla="val 16667"/>
              <a:gd name="adj2" fmla="val 1518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3993835"/>
            <a:ext cx="3405322" cy="2810781"/>
          </a:xfrm>
          <a:prstGeom prst="round2DiagRect">
            <a:avLst>
              <a:gd name="adj1" fmla="val 16667"/>
              <a:gd name="adj2" fmla="val 892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Текст 4"/>
          <p:cNvSpPr>
            <a:spLocks noGrp="1"/>
          </p:cNvSpPr>
          <p:nvPr/>
        </p:nvSpPr>
        <p:spPr>
          <a:xfrm>
            <a:off x="3059832" y="2933923"/>
            <a:ext cx="2746648" cy="3300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5113" y="4259260"/>
            <a:ext cx="3057541" cy="2598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88602" y="1412776"/>
            <a:ext cx="2952328" cy="2434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04648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>
            <a:defPPr/>
          </a:lstStyle>
          <a:p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коммуникативное развитие</a:t>
            </a: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дошкольников с родным селом, с его достопримечательностями</a:t>
            </a:r>
            <a:b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163" y="1597669"/>
            <a:ext cx="2947669" cy="277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2147" y="1527687"/>
            <a:ext cx="3212896" cy="2412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936" y="4352925"/>
            <a:ext cx="3240360" cy="250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8435" y="4248084"/>
            <a:ext cx="2880320" cy="2493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8677120">
            <a:off x="3207661" y="2987944"/>
            <a:ext cx="280688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69210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>
            <a:defPPr/>
          </a:lstStyle>
          <a:p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развитие</a:t>
            </a:r>
            <a:br>
              <a:rPr lang="ru-RU" sz="27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95826"/>
            <a:ext cx="3528392" cy="2614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Users\Olga\Desktop\Новая папка\imageF9H8BWDR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4289902"/>
            <a:ext cx="3846899" cy="2176094"/>
          </a:xfrm>
          <a:prstGeom prst="round2DiagRect">
            <a:avLst>
              <a:gd name="adj1" fmla="val 16667"/>
              <a:gd name="adj2" fmla="val 30875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3495491"/>
            <a:ext cx="38227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8073" y="538371"/>
            <a:ext cx="3487629" cy="2672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30689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just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Стенгазета: «Профессий прекрасных в селе у нас не счесть и каждой профессии слава и честь»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4025716"/>
            <a:ext cx="3168352" cy="272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08298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2960" y="0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b="1"/>
              <a:t>  </a:t>
            </a:r>
          </a:p>
          <a:p>
            <a:pPr algn="ctr"/>
            <a:r>
              <a:rPr lang="ru-RU" b="1"/>
              <a:t> 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дошкольников с героями Великой Отечественной войны, с памятником села </a:t>
            </a:r>
          </a:p>
          <a:p>
            <a:pPr algn="ctr"/>
            <a:endParaRPr lang="ru-RU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129316"/>
            <a:ext cx="3638233" cy="2469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Olga\Desktop\Новая папка\imageN07238HV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357" y="1221608"/>
            <a:ext cx="3528393" cy="2646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Olga\Desktop\Новая папка\image89I82CH9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9" y="1141207"/>
            <a:ext cx="3635594" cy="2726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91910" y="4129316"/>
            <a:ext cx="3859872" cy="246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0548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0949" y="192074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990" y="3882989"/>
            <a:ext cx="3840962" cy="2658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3777997"/>
            <a:ext cx="4176464" cy="276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865512"/>
            <a:ext cx="3888432" cy="2912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Home\Desktop\DSCF40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35121" y="953841"/>
            <a:ext cx="4104765" cy="273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24990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342" y="3974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endParaRPr lang="ru-RU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дошкольников  с русской культурой, со сказками и стихами  Красноярских писателей</a:t>
            </a:r>
          </a:p>
        </p:txBody>
      </p:sp>
      <p:pic>
        <p:nvPicPr>
          <p:cNvPr id="7171" name="Picture 3" descr="C:\Users\Olga\Desktop\Новая папка\image45LQ2R1Q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603" y="3698793"/>
            <a:ext cx="3411198" cy="27384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Olga\Desktop\Новая папка\imageWI3TP3XV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136" y="1190511"/>
            <a:ext cx="3771924" cy="2507881"/>
          </a:xfrm>
          <a:prstGeom prst="round2DiagRect">
            <a:avLst>
              <a:gd name="adj1" fmla="val 19769"/>
              <a:gd name="adj2" fmla="val 48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3060" y="1898192"/>
            <a:ext cx="434021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71183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>
            <a:defPPr/>
          </a:lstStyle>
          <a:p>
            <a:pPr algn="just"/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  <a:t>III. Заключительный этап </a:t>
            </a:r>
            <a:br>
              <a:rPr lang="ru-RU" sz="2700"/>
            </a:br>
            <a:br>
              <a:rPr lang="ru-RU" sz="27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b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Сформировано единое образовательное пространство для успешного вовлечения родителей в жизнь группы,  для культурного, нравственного, патриотического развития детей, родителей и педагогов, </a:t>
            </a:r>
            <a:r>
              <a:rPr lang="ru-RU" sz="31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 видео фильм о родном селе. </a:t>
            </a:r>
            <a:br>
              <a:rPr lang="ru-RU" sz="31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03727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b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760640"/>
          </a:xfrm>
        </p:spPr>
        <p:txBody>
          <a:bodyPr>
            <a:noAutofit/>
          </a:bodyPr>
          <a:lstStyle>
            <a:defPPr/>
          </a:lstStyle>
          <a:p>
            <a:pPr marL="0" indent="0" algn="just">
              <a:buNone/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С введением </a:t>
            </a:r>
          </a:p>
          <a:p>
            <a:pPr marL="0" indent="0" algn="just">
              <a:buNone/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ФГОС п. 1.4.6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компонент включен в ООП ДО и  направлен на формирование в подрастающем поколении гражданских чувств, накопление социального опыта…...</a:t>
            </a:r>
          </a:p>
          <a:p>
            <a:pPr marL="0" indent="0" algn="just">
              <a:buNone/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РФ “Об образовании”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произошли существенные изменения в развитии системы образования. Это повлекло изменения содержания образования. Одним из приоритетных направлений стало знакомство детей дошкольного возраста с национальным и региональным культурным наследием и историей страны, края.</a:t>
            </a:r>
          </a:p>
        </p:txBody>
      </p:sp>
    </p:spTree>
    <p:extLst>
      <p:ext uri="{BB962C8B-B14F-4D97-AF65-F5344CB8AC3E}">
        <p14:creationId xmlns:p14="http://schemas.microsoft.com/office/powerpoint/2010/main" val="18642755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61940"/>
            <a:ext cx="7992888" cy="135421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endParaRPr lang="ru-RU" sz="2800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96752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Проблема.</a:t>
            </a:r>
          </a:p>
          <a:p>
            <a:pPr algn="ctr"/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	Проблема патриотического воспитания подрастающего поколения сегодня одна из наиболее важных задач. </a:t>
            </a: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	Дети, начиная с дошкольного возраста, страдают дефицитом знаний о родном селе, стране, особенностях русских традиций. Равнодушно относятся к близким людям, товарищам по группе. Испытывают недостаток сочувствия, и сострадания к сверстникам , взрослым. </a:t>
            </a:r>
          </a:p>
        </p:txBody>
      </p:sp>
    </p:spTree>
    <p:extLst>
      <p:ext uri="{BB962C8B-B14F-4D97-AF65-F5344CB8AC3E}">
        <p14:creationId xmlns:p14="http://schemas.microsoft.com/office/powerpoint/2010/main" val="109923536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96752"/>
            <a:ext cx="8568952" cy="360098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just"/>
            <a:r>
              <a:rPr lang="ru-RU" sz="3200" b="1">
                <a:solidFill>
                  <a:srgbClr val="FF0000"/>
                </a:solidFill>
              </a:rPr>
              <a:t>                          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 </a:t>
            </a:r>
          </a:p>
          <a:p>
            <a:pPr algn="just"/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		Формирование единого образовательного пространства для культурного, нравственного, патриотического развития детей, родителей и педагогов посредством создания видео фильма о родном селе.</a:t>
            </a:r>
          </a:p>
          <a:p>
            <a:pPr algn="just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613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808" y="224880"/>
            <a:ext cx="8784976" cy="618630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rgbClr val="FF0000"/>
                </a:solidFill>
              </a:rPr>
              <a:t>   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1. Дать знания детям о родном селе, крае . Познакомить с именами тех, кто основал и прославил село, край.</a:t>
            </a: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Воспитывать любовь к родному селу, краю, умение видеть прекрасное,  гордиться им. </a:t>
            </a: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Формировать экологическую культуру у детей и их родителей, желание принимать участие в проведении мероприятий по охране окружающей среды. </a:t>
            </a: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4. Привлечь родителей к участию и проведению  совместных мероприятий с целью  формирования  у детей духовно - нравственных ценностей,  чувства патриотизма.</a:t>
            </a:r>
          </a:p>
          <a:p>
            <a:pPr algn="just"/>
            <a:endParaRPr lang="ru-RU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u="sng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470176" y="211115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625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>
            <a:defPPr/>
          </a:lstStyle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616624"/>
          </a:xfrm>
        </p:spPr>
        <p:txBody>
          <a:bodyPr>
            <a:noAutofit/>
          </a:bodyPr>
          <a:lstStyle>
            <a:defPPr/>
          </a:lstStyle>
          <a:p>
            <a:pPr marL="0" indent="0" algn="ctr">
              <a:buNone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I этап - подготовительный, включает в себя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1.Выбор темы проекта, определение участников, обозначение проблемы,    наиболее актуальной для данной возрастной группы.</a:t>
            </a: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2. Анкетирование родителей знаний и представлений о родном селе,  его истории, достопримечательностей.</a:t>
            </a: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3. Диагностирование детей с целью выявления уровня сформированности знаний и представлений об истории и культуре родного села.</a:t>
            </a: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4. Систематизирование дидактического, наглядного, демонстрационного и  методического материала по данному направлению совместно с родителями.</a:t>
            </a: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4. Включение родителей в проектную деятельность, используя разнообразные формы работы.</a:t>
            </a:r>
          </a:p>
          <a:p>
            <a:pPr marL="0" indent="0" algn="just">
              <a:buNone/>
            </a:pP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3120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808" y="22488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/>
              <a:t>   </a:t>
            </a:r>
            <a:endParaRPr lang="ru-RU" b="1"/>
          </a:p>
        </p:txBody>
      </p:sp>
      <p:sp>
        <p:nvSpPr>
          <p:cNvPr id="4" name="Овал 3"/>
          <p:cNvSpPr/>
          <p:nvPr/>
        </p:nvSpPr>
        <p:spPr>
          <a:xfrm>
            <a:off x="3491880" y="2467719"/>
            <a:ext cx="2395456" cy="218541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Региональный компонент 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11196" y="686544"/>
            <a:ext cx="3943350" cy="17811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Социально - коммуникативное 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развитие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центр сюжетно – ролевой игры «Сельские профессии» 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целевые прогулки , совместно с родителями, – экскурсии по селу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922531" y="2076403"/>
            <a:ext cx="3020253" cy="20611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Речевое развитие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центр речевого развития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библиотека  «С чего начинается Родина»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Альбом  «Село моё родное»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57808" y="2076403"/>
            <a:ext cx="3200400" cy="22018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Физическое развитие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выход с  родителями  на каток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эстафеты на природе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спортивное развлечение с родителями «малые олимпийские игры с элементами ПДД»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06708" y="4207943"/>
            <a:ext cx="3495675" cy="240506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Познавательное развитие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центр по краеведению «Село моё родное»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дидактические игры пазлы, лото, «Профессии» ;  «Символы , геральдика» 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энциклопедии, фото –альбомы..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Овал 8"/>
          <p:cNvSpPr/>
          <p:nvPr/>
        </p:nvSpPr>
        <p:spPr>
          <a:xfrm>
            <a:off x="1115616" y="4365104"/>
            <a:ext cx="3686175" cy="22479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Художественно – эстетическое развитие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центр «Сибирская палитра»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творческая мастерская по изготовлению символов к акциям – «красная гвоздика», «белый голубь», «бессмертный полк»…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районный конкурс рисунков «Профессии моих родителей»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865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/>
          </a:lstStyle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пространственная среда группы </a:t>
            </a: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коммуникативное развитие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070" y="1412776"/>
            <a:ext cx="2889754" cy="222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Home\Desktop\IMG_20190206_1725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1916744"/>
            <a:ext cx="5554960" cy="446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3861048"/>
            <a:ext cx="2808312" cy="5457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19691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>
            <a:defPPr/>
          </a:lstStyle>
          <a:p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sz="2400" b="1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00708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442" y="1052737"/>
            <a:ext cx="393643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4430" y="3977329"/>
            <a:ext cx="3725602" cy="279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79512" y="3501008"/>
            <a:ext cx="468052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 –печатная игра: «Наша Родина»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6056" y="4584228"/>
            <a:ext cx="331236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endParaRPr lang="ru-RU" b="1"/>
          </a:p>
          <a:p>
            <a:endParaRPr lang="ru-RU" b="1"/>
          </a:p>
          <a:p>
            <a:endParaRPr lang="ru-RU" b="1"/>
          </a:p>
          <a:p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  -  печатная игра: «Профессии»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3501007"/>
            <a:ext cx="352839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endParaRPr lang="ru-RU" b="1"/>
          </a:p>
          <a:p>
            <a:endParaRPr lang="ru-RU" b="1"/>
          </a:p>
          <a:p>
            <a:endParaRPr lang="ru-RU" b="1"/>
          </a:p>
          <a:p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альбома на тему: «Сельские профессии»</a:t>
            </a:r>
          </a:p>
        </p:txBody>
      </p:sp>
    </p:spTree>
    <p:extLst>
      <p:ext uri="{BB962C8B-B14F-4D97-AF65-F5344CB8AC3E}">
        <p14:creationId xmlns:p14="http://schemas.microsoft.com/office/powerpoint/2010/main" val="359053152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2198</TotalTime>
  <Words>732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 МБДОУ Филимоновский детский сад общеразвивающего вида с приоритетным осуществлением деятельности по физическому развитию детей  </vt:lpstr>
      <vt:lpstr>Актуальность  </vt:lpstr>
      <vt:lpstr>Презентация PowerPoint</vt:lpstr>
      <vt:lpstr>Презентация PowerPoint</vt:lpstr>
      <vt:lpstr>Презентация PowerPoint</vt:lpstr>
      <vt:lpstr>Этапы проекта</vt:lpstr>
      <vt:lpstr>Презентация PowerPoint</vt:lpstr>
      <vt:lpstr>Предметно пространственная среда группы  социально – коммуникативное развитие</vt:lpstr>
      <vt:lpstr>  Познавательное развитие</vt:lpstr>
      <vt:lpstr>   Речевое развитие  Экскурсия в библиотеку. История села Филимоново  «С чего начинается Родина» </vt:lpstr>
      <vt:lpstr> социально – коммуникативное развитие Знакомство дошкольников с родным селом, с его достопримечательностями </vt:lpstr>
      <vt:lpstr>  Художественно – эстетическое развитие  </vt:lpstr>
      <vt:lpstr>Презентация PowerPoint</vt:lpstr>
      <vt:lpstr>Презентация PowerPoint</vt:lpstr>
      <vt:lpstr>Презентация PowerPoint</vt:lpstr>
      <vt:lpstr>          III. Заключительный этап   Результат   Сформировано единое образовательное пространство для успешного вовлечения родителей в жизнь группы,  для культурного, нравственного, патриотического развития детей, родителей и педагогов, создан видео фильм о родном селе. 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 чего начинается Родина</dc:title>
  <dc:creator>User</dc:creator>
  <cp:lastModifiedBy>Ольга</cp:lastModifiedBy>
  <cp:revision>205</cp:revision>
  <cp:lastPrinted>2019-02-07T08:19:03Z</cp:lastPrinted>
  <dcterms:created xsi:type="dcterms:W3CDTF">2013-02-08T08:45:17Z</dcterms:created>
  <dcterms:modified xsi:type="dcterms:W3CDTF">2023-02-01T07:30:32Z</dcterms:modified>
</cp:coreProperties>
</file>