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9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-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253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489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897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26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503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449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023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328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09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82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150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2A274-E6C9-4C6C-9EB9-3F4C7A7CDEE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8F8F1-2D8F-4B1E-AB62-3FD6A38C6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12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36230" y="684947"/>
            <a:ext cx="974930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ТРАГЕДИЯ И СЛАВА СЕМЬИ СТЕПАНОВЫХ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старшего дошкольного возраста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0883" y="5349875"/>
            <a:ext cx="4456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воспитатель 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д/с № 7 хутора </a:t>
            </a:r>
            <a:r>
              <a:rPr lang="ru-RU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Джумайловка</a:t>
            </a: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Чернодуб О.С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16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6367" y="4971245"/>
            <a:ext cx="4842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Михайлович Степанов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1908 - 1943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58278" t="16937" r="3610" b="14789"/>
          <a:stretch/>
        </p:blipFill>
        <p:spPr>
          <a:xfrm>
            <a:off x="837129" y="1"/>
            <a:ext cx="3705770" cy="47523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02968" y="288758"/>
            <a:ext cx="577210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братьев Василий был самым веселым и находчивым. Драмкружок, футбольная команда, «живые» газеты, концерты струнного оркестра – все это рождалось на хуторе при самом активном участии Василия. Он прекрасно играл на скрипке, самостоятельно изучив нотную грамоту, технику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дерижирования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Руки у этого парня оказались золотыми.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требовала – и Василий становился парикмахером, сапожником, художником. Однажды даже смастерил скрипку и балалайку. Инструменты звучали как фабричные. Он выращивал хлеб, косил сено, с винтовкой в руках охранял колхозное добро.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43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3639" y="425003"/>
            <a:ext cx="616576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dirty="0" smtClean="0"/>
              <a:t>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 Василий ушел в первые дни войны. В 1942 – м его схватили фашисты и бросили на колючую проволоку в лагерь военнопленных. Немного окреп – бежал.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ноября 1943 года во время выполнения задания командования партизанского отряда «За Родину» Василий был вновь схвачен фашистами и брошен тюрьму. Его жестоко пытали, но он держался стойко.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две недели на окраине города Никополя гитлеровцы расстреляло 78 патриотов. В числе расстрелянных был и сержант Советской Армии Василий Михайлович Степанов.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Похоронен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братской могиле в селе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Сурско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-Михайловка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Днепропетровщине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8202" t="8070" r="39035" b="10000"/>
          <a:stretch/>
        </p:blipFill>
        <p:spPr>
          <a:xfrm>
            <a:off x="7093039" y="616450"/>
            <a:ext cx="3910264" cy="561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6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2674" b="18736"/>
          <a:stretch/>
        </p:blipFill>
        <p:spPr>
          <a:xfrm>
            <a:off x="634666" y="332874"/>
            <a:ext cx="3780923" cy="45527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885647"/>
            <a:ext cx="50532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Филипп Михайлович Степанов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1910 - 1945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1312" y="332875"/>
            <a:ext cx="7003313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Филипп Степанов был талантливым земледельцем. В 1939 году он вырастил самый большой урожай зерновых и сахарной свеклы в Тимашевском районе и стал участником Всесоюзной сельскохозяйственной выставки в Москве.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два месяца до начала Великой Отечественной Войны в семью Степановых пришла большая радость – 22 апреля 1941 года в газете «Правда» был опубликован снимок бригадира-полевода из кубанского колхоза имени 1 –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коммуниста Филиппа Михайловича Степанова.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Рядовой Филипп Степанов воевал в 699-м стрелковом полку, в первой пулеметной роте. Свой последний бой с фашистами он принял в районе Харькова. Степанов Филипп Михайлович… умер 10 февраля 1945 года в Германии в лагере №326… Гитлеровцы замучали советского солдата.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34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115613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509" b="21817"/>
          <a:stretch/>
        </p:blipFill>
        <p:spPr>
          <a:xfrm>
            <a:off x="887368" y="262034"/>
            <a:ext cx="3414175" cy="45764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971245"/>
            <a:ext cx="51129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Федор Михайлович Степанов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1912 - 1939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9577" y="412124"/>
            <a:ext cx="7199291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 простой крестьянский парень. Он работал в колхозе конюхом, учетчиком, счетоводом. Федор и матери помогал по дому больше других. А мечтал Федор Степанов стать командиром Красной Армии. Весной 1939 года после успешного окончания курсов командиров в Краснодаре ему было присвоено звание «Младший лейтенант». Принимая военную присягу перед строем боевых товарищей Федор с оружием в руках поклялся до конца быть преданным Родине. И он остался верен своей клятве.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20 августа 1939 года в жестоком бою, подняв взвод в атаку, младший лейтенант Ф. М. Степанов пал смертью храбрых.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этот подвиг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казом Президиума Верхового совета СССР командир взвода младший лейтенант Ф. М. Степанов был награжден медалью «За отвагу», посмертно.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05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-422" b="24041"/>
          <a:stretch/>
        </p:blipFill>
        <p:spPr>
          <a:xfrm>
            <a:off x="694686" y="187214"/>
            <a:ext cx="3722767" cy="44117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8625" y="4997003"/>
            <a:ext cx="41348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Михайлович Степанов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1915 - 1943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3971" y="386366"/>
            <a:ext cx="700610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 писал стихи. Зачитывался романами Островского «Как закалялась сталь» и «Рожденные бурей». В школе он был старшим пионервожатым, заведовал домом Пионеров.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Службу в Красной Армии Иван начинал на Украине. Он успешно закончил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Орджоникидзовское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Краснознаменное военное училище.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Лейтенант Иван Степанов показал себя смелым и решительным командиром, был в плену, несколько раз бежал, лишь на третий раз удачно, целый год был партизаном.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ноябре 1943 года фашисты выследили Ивана Степанова и расстреляли. В братской могиле в деревне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Драчково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Смолевичского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Минской области похоронен партизан Степанов Иван Михайлович.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63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-1717" b="18079"/>
          <a:stretch/>
        </p:blipFill>
        <p:spPr>
          <a:xfrm>
            <a:off x="750191" y="258984"/>
            <a:ext cx="3596428" cy="46207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7882" y="4879686"/>
            <a:ext cx="44174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Илья Михайлович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Степанов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1917 – 1943 </a:t>
            </a:r>
          </a:p>
          <a:p>
            <a:pPr algn="ctr"/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5335" y="612547"/>
            <a:ext cx="691595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Илья хорошо играл на гитаре и задушевно пел. Он очень любил песню о трёх танкистах.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тебе, Илюша танкистом, - говорили братья.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октябре 1937 года Илью призвали на службу в армию. Он отучился в военном училище, и через два года стал лейтенантом, а затем, был назначен командиром танковой бригады.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годы службы был много раз ранен, но каждый раз возвращался на фронт.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1943 года командир 1 – ой танковой роты 70 – й танковой бригады гвардии капитан И. М. Степанов пал смертью храбрых на Курской дуге, в ожесточённом танковом бою за переправу на реке Вытебель. Он похоронен в братской могиле в селе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Афонасово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67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" r="1075" b="19419"/>
          <a:stretch/>
        </p:blipFill>
        <p:spPr>
          <a:xfrm>
            <a:off x="1058014" y="234742"/>
            <a:ext cx="3513986" cy="45916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9828" y="5061397"/>
            <a:ext cx="47503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Павел Михайлович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Степанов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1919 - 1941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3972" y="643944"/>
            <a:ext cx="70318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Павел мечтал стать школьным учителем. В 1939 – м закончил Ленинградское педучилище, в этом же году погиб брат Фёдор. И Павел решил заменить его. Как и остальные братья Степановы, он с увлечением изучал военное дело, с гордостью носил значок «Ворошиловский стрелок», был хорошим гимнастом, писал стихи, однократные пьесы для драмкружка, с увлечением исполнял комические роли. И ещё он умел красиво, вдохновенно работать, знал цену хлебу, который выращивал вместе с братьями. Его мозолистые сильные руки умели бережно держать нежную скрипку, извлекая из неё русские, украинские мелодии.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35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28" y="295295"/>
            <a:ext cx="3383573" cy="42248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520190"/>
            <a:ext cx="46750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Михайлович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Степанов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1923 – 1943 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2456" y="759854"/>
            <a:ext cx="678716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службу в армию он ушёл добровольцем. До войны работал в полеводческой бригаде, на току. Мечтал окончить курсы трактористов. Но ему, как и братьям, суждено было взять в руки оружие, чтобы защитить Родину.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назвали Александром, именем погибшего старшего брата. После окончания курсов в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Орджоникидзонском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военном училище лейтенант Александр Степанов был направлен под Сталинград. В двадцать лет Александр становится кавалером ордена Красной Звезды. Рядом с боевым орденом – две нашивки за ранения.</a:t>
            </a:r>
          </a:p>
        </p:txBody>
      </p:sp>
    </p:spTree>
    <p:extLst>
      <p:ext uri="{BB962C8B-B14F-4D97-AF65-F5344CB8AC3E}">
        <p14:creationId xmlns:p14="http://schemas.microsoft.com/office/powerpoint/2010/main" val="369381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1973" y="193183"/>
            <a:ext cx="558943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октября 1943 года на подступах к Киеву, было отбито шесть яростных атак фашистов. Степанов остался один, один отражал и седьмую атаку. Последней противотанковой гранатой взорвал себя и окружающих его врагов. За этот подвиг двадцатилетний Александр Степанов был удостоен звания Герой Советского Союза.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6010" t="29296" r="42300" b="6103"/>
          <a:stretch/>
        </p:blipFill>
        <p:spPr>
          <a:xfrm>
            <a:off x="7779370" y="2143218"/>
            <a:ext cx="3026005" cy="4626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93982" y="193183"/>
            <a:ext cx="559854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похоронили на высоком берегу Днепра, недалеко от города Киева. Именем Александра Степанова названа улица в городе Тимашевске. Здесь у вечного огня установлен бюст Героя.</a:t>
            </a: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21685" t="52000" r="30752" b="2476"/>
          <a:stretch/>
        </p:blipFill>
        <p:spPr>
          <a:xfrm>
            <a:off x="1571224" y="3429000"/>
            <a:ext cx="4481848" cy="307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87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141" t="5548" r="60366" b="58846"/>
          <a:stretch/>
        </p:blipFill>
        <p:spPr>
          <a:xfrm>
            <a:off x="643944" y="540912"/>
            <a:ext cx="3348507" cy="25193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155" t="50394" r="61042" b="16254"/>
          <a:stretch/>
        </p:blipFill>
        <p:spPr>
          <a:xfrm>
            <a:off x="1931832" y="3734873"/>
            <a:ext cx="3322748" cy="24588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7577" t="50845" r="19296" b="16028"/>
          <a:stretch/>
        </p:blipFill>
        <p:spPr>
          <a:xfrm>
            <a:off x="4743716" y="744051"/>
            <a:ext cx="3348509" cy="25113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40946" y="3644721"/>
            <a:ext cx="64523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 крышей голуби чертят круги,</a:t>
            </a: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Высокие тучки застыли…</a:t>
            </a: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этого дома один за одним</a:t>
            </a: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Степановы в бой уходили…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20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3944" y="656823"/>
            <a:ext cx="11075831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Аннотация.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край дал России людей с мировым именем: политиков, писателей,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ученых, художников, певцов. Их трудом, неутомимой энергией, огромным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талантом мы вправе гордиться. Они внесли достойный вклад в развитие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государственности, науки, культуры, сельского хозяйства.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в данной презентации хотелось рассказать детям о знаменитой женщине Е. Степановой, чьё имя известно всему миру. Ее материнский подвиг - в ореоле славы и бессмертия. Приравняв ее подвиг к ратному, Родина наградила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Епистинию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Федоровну Степанову боевым орденом. 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бы хотелось, чтобы мои воспитанники знали своих великих земляков,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любили и гордились местом, в котором они живут, чтобы выросли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достойными гражданами нашей Родины.  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материал может быть использован в целях воспитания в детях чувства патриотизма, гражданского долга и любви к Родине.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520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9549" y="463639"/>
            <a:ext cx="111015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Епистинии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Фёдоровны всю войну стучалась одна беда за другой. Как это трудно – провожать детей на фронт, как это страшно – получать на них похоронки.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1975 году в районном центре Тимашевска открыт музей, пожалуй, единственный в своём роде – музей одной семьи, семьи Степановых. Здесь мать словно собрала под одной крышей всех своих сыновей. Мудрая, усталая женщина смотрит на нас с портрета удивительно добрыми, все понимающими глазами.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музее хранится всё, что долгие годы так берегла она: письма сыновей с фронта, музыкальные инструменты – баян и скрипка, на которых они играли, ноты написанные рукой Василия, горсти земли с могил сыновей…</a:t>
            </a: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Последние годы Епистиния Фёдоровна жила в Ростове – на – Дону, в семье дочери Валентины Михайловны Кожевниковой.</a:t>
            </a: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1969 года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Епистинии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Фёдоровны не стало. Ей было 94 года.</a:t>
            </a: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Солдатскую мать похоронили в станице Днепровской Тимашевского района Краснодарского края со всеми воинскими почестями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23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479" t="5549" r="65437" b="31578"/>
          <a:stretch/>
        </p:blipFill>
        <p:spPr>
          <a:xfrm>
            <a:off x="695458" y="450761"/>
            <a:ext cx="3851141" cy="60363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65182" y="450761"/>
            <a:ext cx="74268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же светлое имя </a:t>
            </a:r>
            <a:r>
              <a:rPr lang="ru-RU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Епистинии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Фёдоровны Степановой , потерявшей девятерых сыновей, станет великим бессмертным символом верности, патриотизма, а в памятнике Матери пусть воплотятся любовь и боль всех матерей, чьи сыновья не вернулись с войны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2789" t="8029" r="66789" b="42394"/>
          <a:stretch/>
        </p:blipFill>
        <p:spPr>
          <a:xfrm>
            <a:off x="7638780" y="3108679"/>
            <a:ext cx="2781837" cy="340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06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0845" t="23451" r="10562" b="3592"/>
          <a:stretch/>
        </p:blipFill>
        <p:spPr>
          <a:xfrm>
            <a:off x="489399" y="1532587"/>
            <a:ext cx="4994418" cy="34772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87133" y="631065"/>
            <a:ext cx="8603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Тимашевский музей семьи Степановых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4507" t="4577" r="2325" b="17113"/>
          <a:stretch/>
        </p:blipFill>
        <p:spPr>
          <a:xfrm>
            <a:off x="5640946" y="2537138"/>
            <a:ext cx="5679583" cy="3580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46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084" t="4295" r="2112" b="8944"/>
          <a:stretch/>
        </p:blipFill>
        <p:spPr>
          <a:xfrm>
            <a:off x="377780" y="360607"/>
            <a:ext cx="5718219" cy="39666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2667311"/>
            <a:ext cx="5822185" cy="371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08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4155" t="3944" r="29155" b="21972"/>
          <a:stretch/>
        </p:blipFill>
        <p:spPr>
          <a:xfrm>
            <a:off x="3528811" y="27750"/>
            <a:ext cx="3889420" cy="46285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3944" y="4656336"/>
            <a:ext cx="11243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Светлая память героям, 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павшим на фронтах Великой Отечественной 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низкий поклон матерям, пережившим своих сыновей…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09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2124" y="334851"/>
            <a:ext cx="109728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 детей нравственно-патриотические чувства в процессе знакомства со знаменитыми земляками, расширять кругозор. </a:t>
            </a:r>
          </a:p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рассказать детям о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Епистинии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Фѐдоровне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Степановой- матери 9 сыновей, которые погибли на Войне; формировать у детей чувства патриотизма на примерах героизма и самоотдачи прославленных представителей края; развивать связную речь детей, обогащать словарный запас, умение свободно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мыслить, фантазировать; способствовать развитию памяти, мышления, мелкой моторики, зрительного восприятия; воспитывать чувство гордости за своих земляков.            </a:t>
            </a:r>
          </a:p>
          <a:p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75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669" y="454875"/>
            <a:ext cx="7931000" cy="59482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328338" y="880958"/>
            <a:ext cx="34762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Светлая память героям, павшим на фронтах Великой Отечественной и низкий поклон матерям, пережившим своих сыновей…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36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4996"/>
            <a:ext cx="12193057" cy="71029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9092" y="206061"/>
            <a:ext cx="115523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Тимашевск не слишком избалован туристами из других регионов, разве что по дороге в Тамань или Крым некоторые туристы останавливаются здесь проездом. Но зато в самом крае город этот хорошо известен, сюда очень часто возят на экскурсию школьников из разных районов края. А все дело в том, что этот город связан с историей одной семьи, историей, которую знают, без преувеличения, по всей стране. Это история семьи Степановых.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городе Тимашевске многие улицы названы именами людей, носящих одинаковую фамилию - Степановы. В центре города есть музей, уникальный в своем роде, посвященный одной семье.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Семья Степановых известна тем, что отдала Родине жизни девятерых своих сыновей. В советское время имя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Епистинии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Федоровны Степановой было известно, наверное, каждому. Она стала первой советской матерью, награжденной орденом «Мать – героиня».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у нее было 15 детей, некоторые из них умерли в раннем возрасте от голода и болезней, старший сын был убит в годы гражданской войны, а жизни восьмерых ее сыновей унесла Великая Отечественная война. О героизме и мужестве матери и ее сыновей рассказывает экспозиция музея, расположенного в самом центре города.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248" y="3690630"/>
            <a:ext cx="6465194" cy="30994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3997" y="3548329"/>
            <a:ext cx="459775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фасаде самого здания музея изображены сыновья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Епистинии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Федоровны Степановой – каждый из них до войны трудился, был бы замечательным мастером своего дела, именно поэтому изображены они здесь в мирное время. В самом музее, конечно, есть и несколько других тематических экспозиций, посвященных природе края, быту казачества, истории города и района, но центральная – это экспозиция, посвященная подвигу матери и ее сыновей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93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31627" y="309092"/>
            <a:ext cx="552503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Родилась на Украине, но с детских лет жила на Кубани. У нее было редкое имя - Епистиния. В переводе с греческого - «знающая». Вместе с родителями, гонимыми нуждой, приехала на Северный Кавказ. Здесь вышла замуж за крестьянского парня Михаила Степанова. 15 детей было в их семье. Четверых еще до революции скосили болезни, голод. Епистиния Фёдоровна Степанова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895" t="4695" r="48921" b="30705"/>
          <a:stretch/>
        </p:blipFill>
        <p:spPr>
          <a:xfrm>
            <a:off x="708337" y="233108"/>
            <a:ext cx="4314424" cy="44303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8337" y="4524778"/>
            <a:ext cx="431442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Епистиния Фёдоровна Степанова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1874 - 1969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02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21317" cy="7100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483" y="241678"/>
            <a:ext cx="4089579" cy="42788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9244" y="4520485"/>
            <a:ext cx="392805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Николаевич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Степанов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1873 - 1933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37914" y="579549"/>
            <a:ext cx="582125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Отец. Глава семьи - Михаил Николаевич выполнял поручения ревкома, и верной помощницей ему была жена.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числе первых семья вступила в товарищество по совместной обработке земли, а затем в колхоз имени 1 –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1933 году не стало мужа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Епистинии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Федоровны – Михаила Николаевича. Умер хлебороб, добрый мастеровой человек.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74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6823" y="4513202"/>
            <a:ext cx="352881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Михайлович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Степанов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1901 - 1918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29578" y="721217"/>
            <a:ext cx="67227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– старший сын, был в семье первым помощником. И хотя пареньку исполнилось только семнадцать, отец доверительно рассказывал сыну о своих делах. От отца Саша узнал о В. И. Ленине, о большевиках. Вместе читали листовки Кубанских коммунистов, газету «Прикубанская правда».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погиб в разгар летней уборки урожая 1918 года. Во время обстрела его схватили белогвардейцы, пытали, хотели дознаться, где скрываются члены профкома и его отец. Юноша держался стойко и ничего не выдал. Фотографии Александра Степанова не сохранилось, и народный художник РСФСР А. Н. Яр-Кравченко воссоздал портрет патриота.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-3595" b="12470"/>
          <a:stretch/>
        </p:blipFill>
        <p:spPr>
          <a:xfrm>
            <a:off x="684877" y="122483"/>
            <a:ext cx="3472701" cy="443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08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53279" t="19778" r="5701" b="19798"/>
          <a:stretch/>
        </p:blipFill>
        <p:spPr>
          <a:xfrm>
            <a:off x="425003" y="180303"/>
            <a:ext cx="4133745" cy="45639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5003" y="5087155"/>
            <a:ext cx="48295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Михайлович Степанов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1903 - 1963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13570" y="180303"/>
            <a:ext cx="6219967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Николай, до войны организовал оркестр народных инструментов, в котором играл вместе с братьями Василием, Павлом и Ильей. В Ростове на олимпиаде Азово – Черноморского края они заняли одно из первых мест, получив в награду набор музыкальных инструментов.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ушел на фронт в августе 1941 года. Сражался на Северном Кавказе, освобождал от фашистских захватчиков Украину, несколько раз был ранен, очень тяжело в октябре 1944 года, осколки повредили правую ногу, после чего 8 месяцев провел в госпитале.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не знал, что матери с фронта на него прислали «похоронку».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августе 45 –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он вернулся домой, единственный из всех сыновей…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88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2140</Words>
  <Application>Microsoft Office PowerPoint</Application>
  <PresentationFormat>Широкоэкранный</PresentationFormat>
  <Paragraphs>110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евгений чернодуб</cp:lastModifiedBy>
  <cp:revision>55</cp:revision>
  <dcterms:created xsi:type="dcterms:W3CDTF">2018-01-29T17:34:03Z</dcterms:created>
  <dcterms:modified xsi:type="dcterms:W3CDTF">2023-02-01T07:30:39Z</dcterms:modified>
</cp:coreProperties>
</file>