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notesMasterIdLst>
    <p:notesMasterId r:id="rId25"/>
  </p:notesMasterIdLst>
  <p:sldIdLst>
    <p:sldId id="292" r:id="rId7"/>
    <p:sldId id="273" r:id="rId8"/>
    <p:sldId id="376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5" r:id="rId17"/>
    <p:sldId id="374" r:id="rId18"/>
    <p:sldId id="387" r:id="rId19"/>
    <p:sldId id="386" r:id="rId20"/>
    <p:sldId id="384" r:id="rId21"/>
    <p:sldId id="310" r:id="rId22"/>
    <p:sldId id="353" r:id="rId23"/>
    <p:sldId id="351" r:id="rId24"/>
    <p:sldId id="348" r:id="rId26"/>
  </p:sldIdLst>
  <p:sldSz cx="9144000" cy="6858000" type="screen4x3"/>
  <p:notesSz cx="6887845" cy="1001839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542250E-00CB-4A62-AB8B-B6468EF54FDB}">
          <p14:sldIdLst>
            <p14:sldId id="292"/>
            <p14:sldId id="273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5"/>
            <p14:sldId id="374"/>
            <p14:sldId id="387"/>
            <p14:sldId id="386"/>
            <p14:sldId id="384"/>
            <p14:sldId id="310"/>
            <p14:sldId id="353"/>
            <p14:sldId id="351"/>
            <p14:sldId id="34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9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58D6CFE-9ABB-41E8-8C0F-592936777859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3E52DC3A-D2AF-452E-BF56-5D9A2787CF1A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2DC3A-D2AF-452E-BF56-5D9A2787CF1A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DDF-6C80-4AE3-8E35-DDAE376AC1B7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008A5-CB39-4980-BDD4-EA1FE254A5B8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80C3-5E46-41E1-B266-CEE535AED392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ED8BB-8CC8-4EFE-8E73-03DF753CB64A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8D11-7DCC-46D8-BAC2-76734E289823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EC037-D824-4D80-9AA0-6F1E819E0B63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396E-CDE3-493D-BE42-BFF2A2B07FEA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B41CC-02B0-4042-B2E3-14B1630A0089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9D4F-FC76-4D82-973C-A36EEC421ABA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1B62-5763-4CDF-BA68-303BCFC6DCC7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2918-AD8E-41C1-9992-EA4C3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D54AA-CF20-404C-9E4E-C1A1CB8B703E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A4F9-587F-4785-9000-1BD4854A8B7A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ABFE4-E131-4C36-B63F-E4C833143724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C218-A086-4F5D-9FE2-D0F12402AC32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49C14-C0EE-40BF-A2A7-4630652A8587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6FA42-48C6-4097-A9EE-D0E5CBF30C0E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D954C-41E8-4F9E-9528-1D9FF9061310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9E0E-74F8-4F23-9B6F-EA24750F3338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4B6EB-407B-410D-8C5C-2548EFEECBB6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073A-065E-4300-84D2-3E99CE2EF114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150E2-E3D8-4665-A470-FA6CF5E93954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344411-6E1C-4A9A-B5A8-76BC08A44F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altLang="ru-RU" smtClean="0"/>
              <a:t>Образец заголовка</a:t>
            </a:r>
            <a:endParaRPr lang="ru-RU" altLang="ru-RU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altLang="ru-RU" smtClean="0"/>
              <a:t>Образец текста</a:t>
            </a:r>
            <a:endParaRPr lang="ru-RU" altLang="ru-RU" smtClean="0"/>
          </a:p>
          <a:p>
            <a:pPr lvl="1"/>
            <a:r>
              <a:rPr lang="ru-RU" altLang="ru-RU" smtClean="0"/>
              <a:t>Второй уровень</a:t>
            </a:r>
            <a:endParaRPr lang="ru-RU" altLang="ru-RU" smtClean="0"/>
          </a:p>
          <a:p>
            <a:pPr lvl="2"/>
            <a:r>
              <a:rPr lang="ru-RU" altLang="ru-RU" smtClean="0"/>
              <a:t>Третий уровень</a:t>
            </a:r>
            <a:endParaRPr lang="ru-RU" altLang="ru-RU" smtClean="0"/>
          </a:p>
          <a:p>
            <a:pPr lvl="3"/>
            <a:r>
              <a:rPr lang="ru-RU" altLang="ru-RU" smtClean="0"/>
              <a:t>Четвертый уровень</a:t>
            </a:r>
            <a:endParaRPr lang="ru-RU" altLang="ru-RU" smtClean="0"/>
          </a:p>
          <a:p>
            <a:pPr lvl="4"/>
            <a:r>
              <a:rPr lang="ru-RU" altLang="ru-RU" smtClean="0"/>
              <a:t>Пятый уровень</a:t>
            </a:r>
            <a:endParaRPr lang="ru-RU" alt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A3D32-1582-46FD-B5CC-7EE7F26F3AFE}" type="datetimeFigureOut">
              <a:rPr lang="ru-RU">
                <a:solidFill>
                  <a:prstClr val="black">
                    <a:tint val="75000"/>
                  </a:prstClr>
                </a:solidFill>
              </a:rPr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BDCDB1-88A3-4F65-BED6-750805CF366F}" type="slidenum">
              <a:rPr lang="ru-RU" altLang="ru-RU" smtClean="0">
                <a:cs typeface="Arial" panose="020B0604020202020204" pitchFamily="34" charset="0"/>
              </a:rPr>
            </a:fld>
            <a:endParaRPr lang="ru-RU" altLang="ru-RU" smtClean="0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I. Особенности образовательного процесса - Доклад Муниципального бюджетного общеобразовательного учреждения &quot;Нахабинская.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" y="332656"/>
            <a:ext cx="4335267" cy="599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836712"/>
            <a:ext cx="5256584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kern="10" dirty="0" err="1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800" b="1" i="1" kern="10" dirty="0" err="1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езги</a:t>
            </a:r>
            <a:r>
              <a:rPr lang="ru-RU" sz="4800" b="1" i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ч</a:t>
            </a:r>
            <a:r>
              <a:rPr lang="en-US" altLang="ru-RU" sz="4800" b="1" i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800" b="1" i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алан</a:t>
            </a:r>
            <a:endParaRPr lang="ru-RU" sz="4800" b="1" i="1" kern="10" dirty="0" smtClean="0">
              <a:ln w="12700">
                <a:solidFill>
                  <a:srgbClr val="CC3300"/>
                </a:solidFill>
                <a:round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800" b="1" i="1" kern="10" dirty="0" err="1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800" b="1" i="1" kern="10" dirty="0" err="1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sz="4800" b="1" i="1" kern="10" dirty="0" smtClean="0">
              <a:ln w="12700">
                <a:solidFill>
                  <a:srgbClr val="CC3300"/>
                </a:solidFill>
                <a:round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800" b="1" i="1" kern="10" dirty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800" b="1" i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kern="10" dirty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b="1" i="1" kern="10" dirty="0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kern="10" dirty="0" err="1" smtClean="0">
                <a:ln w="12700">
                  <a:solidFill>
                    <a:srgbClr val="CC3300"/>
                  </a:solidFill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классда</a:t>
            </a:r>
            <a:endParaRPr lang="ru-RU" sz="4800" b="1" i="1" kern="10" dirty="0">
              <a:ln w="12700">
                <a:solidFill>
                  <a:srgbClr val="CC3300"/>
                </a:solidFill>
                <a:round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97872" y="4581128"/>
            <a:ext cx="4206576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200" b="0" i="1" u="none" strike="noStrike" kern="0" cap="none" spc="0" normalizeH="0" baseline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Презентация  </a:t>
            </a:r>
            <a:r>
              <a:rPr kumimoji="0" lang="ru-RU" sz="2200" b="0" i="1" u="none" strike="noStrike" kern="0" cap="none" spc="0" normalizeH="0" baseline="0" noProof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туьк</a:t>
            </a:r>
            <a:r>
              <a:rPr kumimoji="0" lang="en-US" sz="2200" b="0" i="1" u="none" strike="noStrike" kern="0" cap="none" spc="0" normalizeH="0" baseline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I</a:t>
            </a:r>
            <a:r>
              <a:rPr lang="ru-RU" sz="2200" i="1" kern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у</a:t>
            </a:r>
            <a:r>
              <a:rPr lang="ru-RU" sz="2200" i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ьр</a:t>
            </a:r>
            <a:r>
              <a:rPr lang="ru-RU" sz="2200" i="1" kern="0" noProof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айди</a:t>
            </a:r>
            <a:r>
              <a:rPr lang="ru-RU" sz="2200" i="1" kern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endParaRPr lang="en-US" sz="2200" i="1" kern="0" noProof="0" dirty="0" smtClean="0">
              <a:ln w="12700">
                <a:solidFill>
                  <a:srgbClr val="FF0000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i="1" kern="0" dirty="0" err="1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л</a:t>
            </a:r>
            <a:r>
              <a:rPr lang="ru-RU" sz="2200" i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езги</a:t>
            </a:r>
            <a:r>
              <a:rPr lang="ru-RU" sz="2200" i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 ч</a:t>
            </a:r>
            <a:r>
              <a:rPr lang="en-US" sz="2200" i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I</a:t>
            </a:r>
            <a:r>
              <a:rPr lang="ru-RU" sz="2200" i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алан </a:t>
            </a:r>
            <a:r>
              <a:rPr lang="ru-RU" sz="2200" i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муаллим</a:t>
            </a:r>
            <a:r>
              <a:rPr lang="ru-RU" sz="2200" i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endParaRPr lang="ru-RU" sz="2200" i="1" kern="0" dirty="0" smtClean="0">
              <a:ln w="12700">
                <a:solidFill>
                  <a:srgbClr val="FF0000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i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Ферзилаева</a:t>
            </a:r>
            <a:r>
              <a:rPr lang="ru-RU" sz="2200" i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 М.Ш..</a:t>
            </a:r>
            <a:r>
              <a:rPr kumimoji="0" lang="ru-RU" sz="2200" b="0" i="1" u="none" strike="noStrike" kern="0" cap="none" spc="0" normalizeH="0" baseline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endParaRPr kumimoji="0" lang="ru-RU" sz="2200" b="0" i="1" u="none" strike="noStrike" kern="0" cap="none" spc="0" normalizeH="0" baseline="0" noProof="0" dirty="0" smtClean="0">
              <a:ln w="12700">
                <a:solidFill>
                  <a:srgbClr val="FF0000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352928" cy="550799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акьулл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евлетл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4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бахтл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4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важибл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4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284345" y="908685"/>
            <a:ext cx="3103880" cy="4399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фагьумс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бахтс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бегьемс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берекатс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</a:t>
            </a:r>
            <a:endParaRPr lang="ru-RU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05273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Синтаксисдин</a:t>
            </a:r>
            <a:r>
              <a:rPr lang="ru-RU" sz="2800" b="1" dirty="0">
                <a:solidFill>
                  <a:srgbClr val="FF0000"/>
                </a:solidFill>
              </a:rPr>
              <a:t> к1валах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7687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err="1"/>
              <a:t>Чна</a:t>
            </a:r>
            <a:r>
              <a:rPr lang="ru-RU" sz="3600" b="1" i="1" dirty="0"/>
              <a:t> </a:t>
            </a:r>
            <a:r>
              <a:rPr lang="ru-RU" sz="3600" b="1" i="1" dirty="0" err="1" smtClean="0"/>
              <a:t>чи</a:t>
            </a:r>
            <a:r>
              <a:rPr lang="ru-RU" sz="3600" b="1" i="1" dirty="0" smtClean="0"/>
              <a:t> </a:t>
            </a:r>
            <a:r>
              <a:rPr lang="ru-RU" sz="3600" b="1" i="1" dirty="0"/>
              <a:t>ч1алал </a:t>
            </a:r>
            <a:r>
              <a:rPr lang="ru-RU" sz="3600" b="1" i="1" dirty="0" err="1"/>
              <a:t>дамахзава</a:t>
            </a:r>
            <a:r>
              <a:rPr lang="ru-RU" sz="3600" dirty="0"/>
              <a:t>.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"/>
          <a:srcRect t="27679" r="-553" b="33590"/>
          <a:stretch>
            <a:fillRect/>
          </a:stretch>
        </p:blipFill>
        <p:spPr>
          <a:xfrm>
            <a:off x="606021" y="3429000"/>
            <a:ext cx="5982203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9600" b="1" kern="0" dirty="0" smtClean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9600" b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Ктабдин</a:t>
            </a:r>
            <a:endParaRPr lang="ru-RU" sz="9600" b="1" kern="0" dirty="0" smtClean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96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9600" b="1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винел</a:t>
            </a:r>
            <a:r>
              <a:rPr lang="ru-RU" sz="96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 к</a:t>
            </a:r>
            <a:r>
              <a:rPr lang="en-US" sz="96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I</a:t>
            </a:r>
            <a:r>
              <a:rPr lang="ru-RU" sz="96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валах.</a:t>
            </a:r>
            <a:endParaRPr lang="ru-RU" sz="9600" b="1" kern="0" dirty="0" smtClean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60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133-тапшуругъ………………</a:t>
            </a:r>
            <a:r>
              <a:rPr lang="ru-RU" sz="9600" b="1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4" descr="https://im2-tub-ru.yandex.net/i?id=bc49e855e423ffe85f288b3b2a87210d&amp;n=33&amp;h=215&amp;w=23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3259268" cy="221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1944216" cy="18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61206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/>
              <a:t>Кут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н</a:t>
            </a:r>
            <a:r>
              <a:rPr lang="ru-RU" sz="3600" b="1" dirty="0"/>
              <a:t>, </a:t>
            </a:r>
            <a:r>
              <a:rPr lang="ru-RU" sz="3600" b="1" dirty="0" smtClean="0"/>
              <a:t>    </a:t>
            </a:r>
            <a:r>
              <a:rPr lang="ru-RU" sz="3600" b="1" dirty="0" err="1" smtClean="0"/>
              <a:t>кут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зва</a:t>
            </a:r>
            <a:r>
              <a:rPr lang="ru-RU" sz="3600" b="1" dirty="0"/>
              <a:t>, </a:t>
            </a:r>
            <a:r>
              <a:rPr lang="ru-RU" sz="3600" b="1" dirty="0" err="1" smtClean="0"/>
              <a:t>ш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двилелди</a:t>
            </a:r>
            <a:r>
              <a:rPr lang="ru-RU" sz="3600" b="1" dirty="0"/>
              <a:t>, 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бул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храл</a:t>
            </a:r>
            <a:r>
              <a:rPr lang="ru-RU" sz="3600" b="1" dirty="0"/>
              <a:t>, 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халкь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рин</a:t>
            </a:r>
            <a:r>
              <a:rPr lang="ru-RU" sz="3600" b="1" dirty="0"/>
              <a:t>, 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гьуьрм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е</a:t>
            </a:r>
            <a:r>
              <a:rPr lang="ru-RU" sz="3600" b="1" dirty="0" err="1" smtClean="0"/>
              <a:t>т</a:t>
            </a:r>
            <a:r>
              <a:rPr lang="ru-RU" sz="3600" b="1" dirty="0" smtClean="0"/>
              <a:t>,   </a:t>
            </a:r>
            <a:r>
              <a:rPr lang="ru-RU" sz="3600" b="1" dirty="0" err="1" smtClean="0"/>
              <a:t>гьуьрметс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з</a:t>
            </a:r>
            <a:r>
              <a:rPr lang="ru-RU" sz="3600" b="1" dirty="0"/>
              <a:t>, 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лай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х</a:t>
            </a:r>
            <a:r>
              <a:rPr lang="ru-RU" sz="3600" b="1" dirty="0"/>
              <a:t>, 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важибл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,      син</a:t>
            </a:r>
            <a:r>
              <a:rPr lang="ru-RU" sz="3600" b="1" u="sng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х</a:t>
            </a:r>
            <a:r>
              <a:rPr lang="ru-RU" sz="3600" b="1" dirty="0"/>
              <a:t>, 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цуькв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е</a:t>
            </a:r>
            <a:r>
              <a:rPr lang="ru-RU" sz="3600" b="1" dirty="0" err="1" smtClean="0"/>
              <a:t>рин</a:t>
            </a:r>
            <a:r>
              <a:rPr lang="ru-RU" sz="3600" b="1" dirty="0"/>
              <a:t>, 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ман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яр</a:t>
            </a:r>
            <a:r>
              <a:rPr lang="ru-RU" sz="3600" b="1" dirty="0"/>
              <a:t>, </a:t>
            </a:r>
            <a:r>
              <a:rPr lang="ru-RU" sz="3600" b="1" dirty="0" smtClean="0"/>
              <a:t>    </a:t>
            </a:r>
            <a:r>
              <a:rPr lang="ru-RU" sz="3600" b="1" dirty="0" err="1" smtClean="0"/>
              <a:t>тухв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л</a:t>
            </a:r>
            <a:r>
              <a:rPr lang="ru-RU" sz="3600" b="1" dirty="0"/>
              <a:t>, </a:t>
            </a:r>
            <a:r>
              <a:rPr lang="ru-RU" sz="3600" b="1" dirty="0" smtClean="0"/>
              <a:t>      </a:t>
            </a:r>
            <a:r>
              <a:rPr lang="ru-RU" sz="3600" b="1" dirty="0" err="1" smtClean="0"/>
              <a:t>жум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рт</a:t>
            </a:r>
            <a:r>
              <a:rPr lang="ru-RU" sz="3600" b="1" dirty="0"/>
              <a:t>.</a:t>
            </a:r>
            <a:endParaRPr lang="ru-RU" sz="3600" b="1" dirty="0"/>
          </a:p>
        </p:txBody>
      </p:sp>
    </p:spTree>
  </p:cSld>
  <p:clrMapOvr>
    <a:masterClrMapping/>
  </p:clrMapOvr>
  <p:transition spd="slow">
    <p:cover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556792"/>
            <a:ext cx="5598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1   -</a:t>
            </a:r>
            <a:r>
              <a:rPr lang="ru-RU" sz="2000" b="1" dirty="0"/>
              <a:t>	Б                               </a:t>
            </a:r>
            <a:r>
              <a:rPr lang="ru-RU" sz="2000" b="1" dirty="0" smtClean="0"/>
              <a:t>5   -    </a:t>
            </a:r>
            <a:r>
              <a:rPr lang="ru-RU" sz="2000" b="1" dirty="0"/>
              <a:t>Г</a:t>
            </a:r>
            <a:endParaRPr lang="ru-RU" sz="2000" b="1" dirty="0"/>
          </a:p>
          <a:p>
            <a:r>
              <a:rPr lang="ru-RU" sz="2000" b="1" dirty="0" smtClean="0"/>
              <a:t>2   -</a:t>
            </a:r>
            <a:r>
              <a:rPr lang="ru-RU" sz="2000" b="1" dirty="0"/>
              <a:t>	В                               </a:t>
            </a:r>
            <a:r>
              <a:rPr lang="ru-RU" sz="2000" b="1" dirty="0" smtClean="0"/>
              <a:t>6   -    В</a:t>
            </a:r>
            <a:endParaRPr lang="ru-RU" sz="2000" b="1" dirty="0"/>
          </a:p>
          <a:p>
            <a:r>
              <a:rPr lang="ru-RU" sz="2000" b="1" dirty="0" smtClean="0"/>
              <a:t>3   -</a:t>
            </a:r>
            <a:r>
              <a:rPr lang="ru-RU" sz="2000" b="1" dirty="0"/>
              <a:t>	А                               </a:t>
            </a:r>
            <a:r>
              <a:rPr lang="ru-RU" sz="2000" b="1" dirty="0" smtClean="0"/>
              <a:t>7   -    А                      </a:t>
            </a:r>
            <a:endParaRPr lang="ru-RU" sz="2000" b="1" dirty="0"/>
          </a:p>
          <a:p>
            <a:r>
              <a:rPr lang="ru-RU" sz="2000" b="1" dirty="0" smtClean="0"/>
              <a:t>4   -</a:t>
            </a:r>
            <a:r>
              <a:rPr lang="ru-RU" sz="2000" b="1" dirty="0"/>
              <a:t>	А                               </a:t>
            </a:r>
            <a:r>
              <a:rPr lang="ru-RU" sz="2000" b="1" dirty="0" smtClean="0"/>
              <a:t>8   -     В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К1валин к1валах</a:t>
            </a:r>
            <a:endParaRPr lang="ru-RU" sz="4000" b="1" dirty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pPr marL="457200" indent="-457200">
              <a:buAutoNum type="arabicParenR"/>
            </a:pPr>
            <a:r>
              <a:rPr lang="ru-RU" sz="2400" b="1" dirty="0" smtClean="0"/>
              <a:t>Ударение </a:t>
            </a:r>
            <a:r>
              <a:rPr lang="ru-RU" sz="2400" b="1" dirty="0" err="1"/>
              <a:t>ва</a:t>
            </a:r>
            <a:r>
              <a:rPr lang="ru-RU" sz="2400" b="1" dirty="0"/>
              <a:t> </a:t>
            </a:r>
            <a:r>
              <a:rPr lang="ru-RU" sz="2400" b="1" dirty="0" err="1"/>
              <a:t>ам</a:t>
            </a:r>
            <a:r>
              <a:rPr lang="ru-RU" sz="2400" b="1" dirty="0"/>
              <a:t> </a:t>
            </a:r>
            <a:r>
              <a:rPr lang="ru-RU" sz="2400" b="1" dirty="0" err="1" smtClean="0"/>
              <a:t>эцигунин</a:t>
            </a:r>
            <a:r>
              <a:rPr lang="ru-RU" sz="2400" b="1" dirty="0" smtClean="0"/>
              <a:t> кьет1енвилер  </a:t>
            </a:r>
            <a:endParaRPr lang="ru-RU" sz="2400" b="1" dirty="0" smtClean="0"/>
          </a:p>
          <a:p>
            <a:r>
              <a:rPr lang="ru-RU" sz="2400" b="1" dirty="0"/>
              <a:t> </a:t>
            </a:r>
            <a:r>
              <a:rPr lang="ru-RU" sz="2400" b="1" dirty="0" smtClean="0"/>
              <a:t>     </a:t>
            </a:r>
            <a:r>
              <a:rPr lang="ru-RU" sz="2400" b="1" dirty="0" err="1" smtClean="0"/>
              <a:t>чирун</a:t>
            </a:r>
            <a:r>
              <a:rPr lang="ru-RU" sz="2400" b="1" dirty="0"/>
              <a:t>;</a:t>
            </a:r>
            <a:endParaRPr lang="ru-RU" sz="2400" b="1" dirty="0"/>
          </a:p>
          <a:p>
            <a:r>
              <a:rPr lang="ru-RU" sz="2400" b="1" dirty="0" smtClean="0"/>
              <a:t>2)  134- </a:t>
            </a:r>
            <a:r>
              <a:rPr lang="ru-RU" sz="2400" b="1" dirty="0" err="1"/>
              <a:t>тапшуругъ</a:t>
            </a:r>
            <a:r>
              <a:rPr lang="ru-RU" sz="2400" b="1" dirty="0"/>
              <a:t> </a:t>
            </a:r>
            <a:r>
              <a:rPr lang="ru-RU" sz="2400" b="1" dirty="0" err="1"/>
              <a:t>кхьена</a:t>
            </a:r>
            <a:r>
              <a:rPr lang="ru-RU" sz="2400" b="1" dirty="0"/>
              <a:t> </a:t>
            </a:r>
            <a:r>
              <a:rPr lang="ru-RU" sz="2400" b="1" dirty="0" err="1"/>
              <a:t>тамамариз</a:t>
            </a:r>
            <a:r>
              <a:rPr lang="ru-RU" sz="2400" b="1" dirty="0"/>
              <a:t>;</a:t>
            </a:r>
            <a:endParaRPr lang="ru-RU" sz="2400" b="1" dirty="0"/>
          </a:p>
          <a:p>
            <a:r>
              <a:rPr lang="ru-RU" sz="2400" b="1" dirty="0" smtClean="0"/>
              <a:t>3)  136- </a:t>
            </a:r>
            <a:r>
              <a:rPr lang="ru-RU" sz="2400" b="1" dirty="0" err="1"/>
              <a:t>тапшуругъ</a:t>
            </a:r>
            <a:r>
              <a:rPr lang="ru-RU" sz="2400" b="1" dirty="0"/>
              <a:t> </a:t>
            </a:r>
            <a:r>
              <a:rPr lang="ru-RU" sz="2400" b="1" dirty="0" err="1"/>
              <a:t>хуралай</a:t>
            </a:r>
            <a:r>
              <a:rPr lang="ru-RU" sz="2400" b="1" dirty="0"/>
              <a:t> </a:t>
            </a:r>
            <a:r>
              <a:rPr lang="ru-RU" sz="2400" b="1" dirty="0" err="1"/>
              <a:t>тамамариз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r>
              <a:rPr lang="ru-RU" sz="2400" b="1" dirty="0" smtClean="0"/>
              <a:t>     ( </a:t>
            </a:r>
            <a:r>
              <a:rPr lang="ru-RU" sz="2400" b="1" dirty="0" err="1"/>
              <a:t>суалриз</a:t>
            </a:r>
            <a:r>
              <a:rPr lang="ru-RU" sz="2400" b="1" dirty="0"/>
              <a:t> </a:t>
            </a:r>
            <a:r>
              <a:rPr lang="ru-RU" sz="2400" b="1" dirty="0" err="1"/>
              <a:t>жавабар</a:t>
            </a:r>
            <a:r>
              <a:rPr lang="ru-RU" sz="2400" b="1" dirty="0"/>
              <a:t> </a:t>
            </a:r>
            <a:r>
              <a:rPr lang="ru-RU" sz="2400" b="1" dirty="0" err="1"/>
              <a:t>гуз</a:t>
            </a:r>
            <a:r>
              <a:rPr lang="ru-RU" sz="2400" b="1" dirty="0"/>
              <a:t> </a:t>
            </a:r>
            <a:r>
              <a:rPr lang="ru-RU" sz="2400" b="1" dirty="0" err="1"/>
              <a:t>чир</a:t>
            </a:r>
            <a:r>
              <a:rPr lang="ru-RU" sz="2400" b="1" dirty="0"/>
              <a:t> </a:t>
            </a:r>
            <a:r>
              <a:rPr lang="ru-RU" sz="2400" b="1" dirty="0" err="1"/>
              <a:t>хьун</a:t>
            </a:r>
            <a:r>
              <a:rPr lang="ru-RU" sz="2400" b="1" dirty="0" smtClean="0"/>
              <a:t>).</a:t>
            </a:r>
            <a:endParaRPr lang="ru-RU" sz="2400" b="1" dirty="0"/>
          </a:p>
        </p:txBody>
      </p:sp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3"/>
          <p:cNvSpPr>
            <a:spLocks noGrp="1"/>
          </p:cNvSpPr>
          <p:nvPr>
            <p:ph type="title"/>
          </p:nvPr>
        </p:nvSpPr>
        <p:spPr>
          <a:xfrm>
            <a:off x="3714750" y="0"/>
            <a:ext cx="5429250" cy="1143000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Рефлексия </a:t>
            </a:r>
            <a:endParaRPr lang="ru-RU" alt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1" name="Содержимое 4"/>
          <p:cNvSpPr>
            <a:spLocks noGrp="1"/>
          </p:cNvSpPr>
          <p:nvPr>
            <p:ph idx="1"/>
          </p:nvPr>
        </p:nvSpPr>
        <p:spPr>
          <a:xfrm>
            <a:off x="2123728" y="908720"/>
            <a:ext cx="6805960" cy="5832648"/>
          </a:xfrm>
        </p:spPr>
        <p:txBody>
          <a:bodyPr>
            <a:normAutofit/>
          </a:bodyPr>
          <a:lstStyle/>
          <a:p>
            <a:pPr eaLnBrk="1" fontAlgn="t" hangingPunct="1">
              <a:buFont typeface="Wingdings 2" panose="05020102010507070707" pitchFamily="18" charset="2"/>
              <a:buNone/>
            </a:pPr>
            <a:r>
              <a:rPr lang="ru-RU" altLang="ru-RU" sz="4800" b="1" dirty="0" smtClean="0"/>
              <a:t>1. </a:t>
            </a:r>
            <a:r>
              <a:rPr lang="ru-RU" altLang="ru-RU" sz="4800" b="1" dirty="0" err="1" smtClean="0"/>
              <a:t>Зун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тарсуна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гъавурда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акьуна</a:t>
            </a:r>
            <a:r>
              <a:rPr lang="ru-RU" altLang="ru-RU" sz="4800" b="1" dirty="0" smtClean="0"/>
              <a:t>…</a:t>
            </a:r>
            <a:endParaRPr lang="ru-RU" altLang="ru-RU" sz="4800" b="1" dirty="0"/>
          </a:p>
          <a:p>
            <a:pPr eaLnBrk="1" fontAlgn="t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2</a:t>
            </a:r>
            <a:r>
              <a:rPr lang="ru-RU" altLang="ru-RU" sz="4800" b="1" dirty="0" smtClean="0"/>
              <a:t>. </a:t>
            </a:r>
            <a:r>
              <a:rPr lang="ru-RU" altLang="ru-RU" sz="4800" b="1" dirty="0" err="1" smtClean="0"/>
              <a:t>Заз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тарсуна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бегенмиш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хьана</a:t>
            </a:r>
            <a:r>
              <a:rPr lang="ru-RU" altLang="ru-RU" sz="4800" b="1" dirty="0" smtClean="0"/>
              <a:t>…</a:t>
            </a:r>
            <a:endParaRPr lang="ru-RU" altLang="ru-RU" sz="4800" b="1" dirty="0" smtClean="0"/>
          </a:p>
          <a:p>
            <a:pPr eaLnBrk="1" fontAlgn="t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3</a:t>
            </a:r>
            <a:r>
              <a:rPr lang="ru-RU" altLang="ru-RU" sz="4800" b="1" dirty="0" smtClean="0"/>
              <a:t>. </a:t>
            </a:r>
            <a:r>
              <a:rPr lang="ru-RU" altLang="ru-RU" sz="4800" b="1" dirty="0" err="1" smtClean="0"/>
              <a:t>Тарсуна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заз</a:t>
            </a:r>
            <a:r>
              <a:rPr lang="ru-RU" altLang="ru-RU" sz="4800" b="1" dirty="0" smtClean="0"/>
              <a:t>  </a:t>
            </a:r>
            <a:r>
              <a:rPr lang="ru-RU" altLang="ru-RU" sz="4800" b="1" dirty="0" err="1" smtClean="0"/>
              <a:t>четин</a:t>
            </a:r>
            <a:r>
              <a:rPr lang="ru-RU" altLang="ru-RU" sz="4800" b="1" dirty="0" smtClean="0"/>
              <a:t> </a:t>
            </a:r>
            <a:r>
              <a:rPr lang="ru-RU" altLang="ru-RU" sz="4800" b="1" dirty="0" err="1" smtClean="0"/>
              <a:t>хьана</a:t>
            </a:r>
            <a:r>
              <a:rPr lang="ru-RU" altLang="ru-RU" sz="4800" b="1" dirty="0" smtClean="0"/>
              <a:t>…</a:t>
            </a:r>
            <a:endParaRPr lang="ru-RU" altLang="ru-RU" sz="4800" b="1" dirty="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dirty="0" smtClean="0"/>
          </a:p>
        </p:txBody>
      </p:sp>
      <p:sp>
        <p:nvSpPr>
          <p:cNvPr id="48132" name="Прямоугольник 7"/>
          <p:cNvSpPr>
            <a:spLocks noChangeArrowheads="1"/>
          </p:cNvSpPr>
          <p:nvPr/>
        </p:nvSpPr>
        <p:spPr bwMode="auto">
          <a:xfrm rot="10800000" flipV="1">
            <a:off x="631753" y="4758237"/>
            <a:ext cx="83971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ctr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lang="ru-RU" altLang="ru-RU" sz="7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3" name="Picture 2" descr="Owl Cartoon Pictures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179987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-99392"/>
            <a:ext cx="75624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kern="0" dirty="0" err="1" smtClean="0">
                <a:solidFill>
                  <a:prstClr val="black"/>
                </a:solidFill>
              </a:rPr>
              <a:t>Жува-жуваз</a:t>
            </a:r>
            <a:r>
              <a:rPr lang="ru-RU" sz="4000" b="1" i="1" kern="0" dirty="0" smtClean="0">
                <a:solidFill>
                  <a:prstClr val="black"/>
                </a:solidFill>
              </a:rPr>
              <a:t> </a:t>
            </a:r>
            <a:r>
              <a:rPr lang="ru-RU" sz="4000" b="1" i="1" kern="0" dirty="0" err="1" smtClean="0">
                <a:solidFill>
                  <a:prstClr val="black"/>
                </a:solidFill>
              </a:rPr>
              <a:t>къимет</a:t>
            </a:r>
            <a:r>
              <a:rPr lang="ru-RU" sz="4000" b="1" i="1" kern="0" dirty="0" smtClean="0">
                <a:solidFill>
                  <a:prstClr val="black"/>
                </a:solidFill>
              </a:rPr>
              <a:t> </a:t>
            </a:r>
            <a:r>
              <a:rPr lang="ru-RU" sz="4000" b="1" i="1" kern="0" dirty="0" err="1" smtClean="0">
                <a:solidFill>
                  <a:prstClr val="black"/>
                </a:solidFill>
              </a:rPr>
              <a:t>гун</a:t>
            </a:r>
            <a:endParaRPr lang="ru-RU" sz="4000" b="1" i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ru-RU" sz="4400" b="1" i="1" kern="0" dirty="0" smtClean="0">
                <a:solidFill>
                  <a:prstClr val="black"/>
                </a:solidFill>
              </a:rPr>
              <a:t> </a:t>
            </a:r>
            <a:endParaRPr lang="ru-RU" kern="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052736"/>
          <a:ext cx="7978714" cy="42484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0733"/>
                <a:gridCol w="6113192"/>
                <a:gridCol w="1024789"/>
              </a:tblGrid>
              <a:tr h="834214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Къиметламишзавай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к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I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валахар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къимет</a:t>
                      </a:r>
                      <a:endParaRPr lang="ru-RU" sz="18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  <a:tr h="54313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Къугъун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«Ни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фад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жаваб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гуда?»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  <a:tr h="64792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</a:t>
                      </a:r>
                      <a:endParaRPr lang="ru-RU" sz="16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Группайра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к1валах.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  <a:tr h="625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 </a:t>
                      </a:r>
                      <a:endParaRPr lang="ru-RU" sz="16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Синтаксисдин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к1валах.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  <a:tr h="625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 </a:t>
                      </a:r>
                      <a:endParaRPr lang="ru-RU" sz="16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Ктабдин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винел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/>
                          <a:cs typeface="Times New Roman" panose="02020603050405020304"/>
                        </a:rPr>
                        <a:t> к1валах.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  <a:tr h="971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5 </a:t>
                      </a:r>
                      <a:endParaRPr lang="ru-RU" sz="16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Тест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 panose="020F0502020204030204"/>
                        <a:cs typeface="Times New Roman" panose="02020603050405020304"/>
                      </a:endParaRPr>
                    </a:p>
                  </a:txBody>
                  <a:tcPr marL="60705" marR="6070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469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a typeface="Calibri" panose="020F0502020204030204"/>
                <a:cs typeface="Times New Roman" panose="02020603050405020304"/>
              </a:rPr>
              <a:t>              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          </a:t>
            </a:r>
            <a:r>
              <a:rPr lang="ru-RU" sz="4800" b="1" dirty="0" err="1" smtClean="0">
                <a:solidFill>
                  <a:srgbClr val="0070C0"/>
                </a:solidFill>
                <a:ea typeface="Calibri" panose="020F0502020204030204"/>
                <a:cs typeface="Times New Roman" panose="02020603050405020304"/>
              </a:rPr>
              <a:t>Къимет</a:t>
            </a:r>
            <a:r>
              <a:rPr lang="ru-RU" sz="4800" b="1" dirty="0" smtClean="0">
                <a:solidFill>
                  <a:srgbClr val="0070C0"/>
                </a:solidFill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  <a:ea typeface="Calibri" panose="020F0502020204030204"/>
                <a:cs typeface="Times New Roman" panose="02020603050405020304"/>
              </a:rPr>
              <a:t>гудай</a:t>
            </a:r>
            <a:r>
              <a:rPr lang="ru-RU" sz="4800" b="1" dirty="0" smtClean="0">
                <a:solidFill>
                  <a:srgbClr val="0070C0"/>
                </a:solidFill>
                <a:ea typeface="Calibri" panose="020F0502020204030204"/>
                <a:cs typeface="Times New Roman" panose="02020603050405020304"/>
              </a:rPr>
              <a:t> чар</a:t>
            </a:r>
            <a:endParaRPr lang="ru-RU" sz="4000" b="1" dirty="0" smtClean="0">
              <a:solidFill>
                <a:srgbClr val="0070C0"/>
              </a:solidFill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       «5</a:t>
            </a:r>
            <a:r>
              <a:rPr lang="ru-RU" sz="40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» 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-  10- 15  балл</a:t>
            </a:r>
            <a:r>
              <a:rPr lang="ru-RU" sz="4000" b="1" dirty="0">
                <a:ea typeface="Calibri" panose="020F0502020204030204"/>
                <a:cs typeface="Times New Roman" panose="02020603050405020304"/>
              </a:rPr>
              <a:t> </a:t>
            </a:r>
            <a:endParaRPr lang="ru-RU" sz="1600" dirty="0" smtClean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                 </a:t>
            </a:r>
            <a:r>
              <a:rPr lang="ru-RU" sz="4000" b="1" dirty="0" smtClean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«</a:t>
            </a:r>
            <a:r>
              <a:rPr lang="ru-RU" sz="40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4» </a:t>
            </a:r>
            <a:r>
              <a:rPr lang="ru-RU" sz="4000" b="1" dirty="0">
                <a:ea typeface="Calibri" panose="020F0502020204030204"/>
                <a:cs typeface="Times New Roman" panose="02020603050405020304"/>
              </a:rPr>
              <a:t>- 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   8-  10  балл</a:t>
            </a:r>
            <a:endParaRPr lang="ru-RU" sz="1600" dirty="0">
              <a:solidFill>
                <a:prstClr val="black"/>
              </a:solidFill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ea typeface="Calibri" panose="020F0502020204030204"/>
                <a:cs typeface="Times New Roman" panose="02020603050405020304"/>
              </a:rPr>
              <a:t> 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     </a:t>
            </a:r>
            <a:r>
              <a:rPr lang="ru-RU" sz="1600" dirty="0" smtClean="0">
                <a:ea typeface="Calibri" panose="020F0502020204030204"/>
                <a:cs typeface="Times New Roman" panose="02020603050405020304"/>
              </a:rPr>
              <a:t>   </a:t>
            </a:r>
            <a:r>
              <a:rPr lang="ru-RU" sz="4000" b="1" dirty="0" smtClean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«</a:t>
            </a:r>
            <a:r>
              <a:rPr lang="ru-RU" sz="40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3» </a:t>
            </a:r>
            <a:r>
              <a:rPr lang="ru-RU" sz="4000" b="1" dirty="0">
                <a:ea typeface="Calibri" panose="020F0502020204030204"/>
                <a:cs typeface="Times New Roman" panose="02020603050405020304"/>
              </a:rPr>
              <a:t>-  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  5- 8     балл</a:t>
            </a:r>
            <a:endParaRPr lang="ru-RU" sz="16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ea typeface="Calibri" panose="020F0502020204030204"/>
                <a:cs typeface="Times New Roman" panose="02020603050405020304"/>
              </a:rPr>
              <a:t> </a:t>
            </a:r>
            <a:r>
              <a:rPr lang="ru-RU" sz="1600" dirty="0"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1600" dirty="0" smtClean="0">
                <a:ea typeface="Calibri" panose="020F0502020204030204"/>
                <a:cs typeface="Times New Roman" panose="02020603050405020304"/>
              </a:rPr>
              <a:t>              </a:t>
            </a:r>
            <a:r>
              <a:rPr lang="ru-RU" sz="4000" b="1" dirty="0" smtClean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«2</a:t>
            </a:r>
            <a:r>
              <a:rPr lang="ru-RU" sz="4000" b="1" dirty="0">
                <a:solidFill>
                  <a:srgbClr val="FF0000"/>
                </a:solidFill>
                <a:ea typeface="Calibri" panose="020F0502020204030204"/>
                <a:cs typeface="Times New Roman" panose="02020603050405020304"/>
              </a:rPr>
              <a:t>» </a:t>
            </a:r>
            <a:r>
              <a:rPr lang="ru-RU" sz="4000" b="1" dirty="0">
                <a:ea typeface="Calibri" panose="020F0502020204030204"/>
                <a:cs typeface="Times New Roman" panose="02020603050405020304"/>
              </a:rPr>
              <a:t>- </a:t>
            </a:r>
            <a:r>
              <a:rPr lang="ru-RU" sz="4000" b="1" dirty="0" smtClean="0">
                <a:ea typeface="Calibri" panose="020F0502020204030204"/>
                <a:cs typeface="Times New Roman" panose="02020603050405020304"/>
              </a:rPr>
              <a:t>    0- 5     балл</a:t>
            </a:r>
            <a:endParaRPr lang="ru-RU" sz="1600" dirty="0">
              <a:solidFill>
                <a:prstClr val="black"/>
              </a:solidFill>
              <a:ea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ovposSOSH1\Desktop\images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44644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692696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4000" b="1" kern="0" noProof="0" dirty="0" smtClean="0">
                <a:solidFill>
                  <a:srgbClr val="FF0000"/>
                </a:solidFill>
                <a:latin typeface="Trebuchet MS" panose="020B0603020202020204"/>
              </a:rPr>
              <a:t>     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295109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4000" b="1" kern="0" dirty="0" smtClean="0">
                <a:solidFill>
                  <a:srgbClr val="FF0000"/>
                </a:solidFill>
                <a:latin typeface="Trebuchet MS" panose="020B0603020202020204"/>
              </a:rPr>
              <a:t>           </a:t>
            </a:r>
            <a:r>
              <a:rPr lang="ru-RU" sz="4000" b="1" kern="0" dirty="0" err="1" smtClean="0">
                <a:solidFill>
                  <a:srgbClr val="FF0000"/>
                </a:solidFill>
                <a:latin typeface="Trebuchet MS" panose="020B0603020202020204"/>
              </a:rPr>
              <a:t>Куьн</a:t>
            </a:r>
            <a:r>
              <a:rPr lang="ru-RU" sz="4000" b="1" kern="0" dirty="0" smtClean="0">
                <a:solidFill>
                  <a:srgbClr val="FF0000"/>
                </a:solidFill>
                <a:latin typeface="Trebuchet MS" panose="020B0603020202020204"/>
              </a:rPr>
              <a:t>  </a:t>
            </a:r>
            <a:r>
              <a:rPr lang="ru-RU" sz="4000" b="1" kern="0" dirty="0" err="1" smtClean="0">
                <a:solidFill>
                  <a:srgbClr val="FF0000"/>
                </a:solidFill>
                <a:latin typeface="Trebuchet MS" panose="020B0603020202020204"/>
              </a:rPr>
              <a:t>сагърай</a:t>
            </a:r>
            <a:r>
              <a:rPr lang="ru-RU" sz="4000" b="1" kern="0" dirty="0" smtClean="0">
                <a:solidFill>
                  <a:srgbClr val="FF0000"/>
                </a:solidFill>
                <a:latin typeface="Trebuchet MS" panose="020B0603020202020204"/>
              </a:rPr>
              <a:t>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764704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2800" b="1" dirty="0" err="1" smtClean="0">
                <a:solidFill>
                  <a:srgbClr val="FF0000"/>
                </a:solidFill>
              </a:rPr>
              <a:t>Зун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квелай</a:t>
            </a:r>
            <a:r>
              <a:rPr lang="ru-RU" sz="2800" b="1" dirty="0">
                <a:solidFill>
                  <a:srgbClr val="FF0000"/>
                </a:solidFill>
              </a:rPr>
              <a:t>  рази я.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                        </a:t>
            </a:r>
            <a:r>
              <a:rPr lang="ru-RU" sz="2800" b="1" dirty="0" err="1">
                <a:solidFill>
                  <a:srgbClr val="FF0000"/>
                </a:solidFill>
              </a:rPr>
              <a:t>Тарс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куьтягь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хьана</a:t>
            </a:r>
            <a:r>
              <a:rPr lang="ru-RU" sz="2800" b="1" dirty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                               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ovposSOSH1\Desktop\images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9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495" y="1125220"/>
            <a:ext cx="7124065" cy="379920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92696"/>
            <a:ext cx="72008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Къугъун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«Ни </a:t>
            </a:r>
            <a:r>
              <a:rPr lang="ru-RU" sz="32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фад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жаваб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гуда?»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84784"/>
            <a:ext cx="7344816" cy="489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Урус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ч1аланни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лезги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ч1алан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алфвитрин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арада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вуч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тафават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Фонетика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квез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лугьуда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Кар,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фикир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вафалу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ачух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тушир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лабиал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гаф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гьим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я?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Лезги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ч1алан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алфавитда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ачух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гьарфар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шумуд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Ачух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сесер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шумуд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сесни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къалур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тийизвай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гьарф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гьим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Гьижа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квез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лугьуда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Гафуна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гьижайрин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кьадар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гьик1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тайинарда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Гафунин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кьат1 ц1ийи ц1арц1из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акъудунин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гьихьтин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кьет1енвилер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484" y="908720"/>
            <a:ext cx="7416824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Зун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гафунин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рик1 я. </a:t>
            </a:r>
            <a:endParaRPr lang="ru-RU" sz="2400" b="1" i="1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err="1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Эгер</a:t>
            </a:r>
            <a:r>
              <a:rPr lang="ru-RU" sz="2400" b="1" i="1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зун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тахьайт1а,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гафарни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жедач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b="1" i="1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чка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дегишарайт1а,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гафунин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квахьда</a:t>
            </a:r>
            <a:r>
              <a:rPr lang="ru-RU" sz="2400" b="1" i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9107" y="2780928"/>
            <a:ext cx="1990725" cy="34480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1121" t="27341" r="15441" b="562"/>
          <a:stretch>
            <a:fillRect/>
          </a:stretch>
        </p:blipFill>
        <p:spPr>
          <a:xfrm>
            <a:off x="2987824" y="2996952"/>
            <a:ext cx="3777334" cy="19442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424936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Январ?дин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къа?ни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ругуд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Кла?сдин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к1валах.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Гафунин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ударение. 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3848" y="3418054"/>
            <a:ext cx="3168352" cy="2713799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315" y="1772920"/>
            <a:ext cx="888619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кьат1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т1ун         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къен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къал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ц1ур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ц1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рун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825" y="620395"/>
            <a:ext cx="8692515" cy="618553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уь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5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5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си1н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гъ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рар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</a:t>
            </a:r>
            <a:r>
              <a:rPr lang="ru-RU" sz="5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/>
          </a:p>
          <a:p>
            <a:endParaRPr lang="ru-RU" sz="3600" dirty="0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572000" y="548640"/>
            <a:ext cx="3978275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уьл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л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кв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ъей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</a:t>
            </a:r>
            <a:r>
              <a:rPr lang="ru-RU" sz="5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кат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ф</a:t>
            </a:r>
            <a:r>
              <a:rPr lang="ru-RU" sz="54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|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51125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 smtClean="0"/>
              <a:t>шк</a:t>
            </a:r>
            <a:r>
              <a:rPr lang="ru-RU" sz="5400" u="sng" dirty="0" err="1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-ла                п</a:t>
            </a:r>
            <a:r>
              <a:rPr lang="ru-RU" sz="5400" u="sng" dirty="0" smtClean="0">
                <a:solidFill>
                  <a:srgbClr val="FF0000"/>
                </a:solidFill>
              </a:rPr>
              <a:t>а</a:t>
            </a:r>
            <a:r>
              <a:rPr lang="ru-RU" sz="5400" dirty="0" smtClean="0"/>
              <a:t>р-та            </a:t>
            </a:r>
            <a:r>
              <a:rPr lang="ru-RU" sz="5400" dirty="0" err="1" smtClean="0"/>
              <a:t>р</a:t>
            </a:r>
            <a:r>
              <a:rPr lang="ru-RU" sz="5400" u="sng" dirty="0" err="1" smtClean="0">
                <a:solidFill>
                  <a:srgbClr val="FF0000"/>
                </a:solidFill>
              </a:rPr>
              <a:t>у</a:t>
            </a:r>
            <a:r>
              <a:rPr lang="ru-RU" sz="5400" dirty="0" err="1" smtClean="0"/>
              <a:t>ч</a:t>
            </a:r>
            <a:r>
              <a:rPr lang="ru-RU" sz="5400" dirty="0" smtClean="0"/>
              <a:t>-ка</a:t>
            </a:r>
            <a:endParaRPr lang="ru-RU" sz="5400" dirty="0"/>
          </a:p>
          <a:p>
            <a:r>
              <a:rPr lang="ru-RU" sz="5400" dirty="0" smtClean="0"/>
              <a:t>те-</a:t>
            </a:r>
            <a:r>
              <a:rPr lang="ru-RU" sz="5400" dirty="0" err="1" smtClean="0"/>
              <a:t>ле</a:t>
            </a:r>
            <a:r>
              <a:rPr lang="ru-RU" sz="5400" dirty="0" smtClean="0"/>
              <a:t>-</a:t>
            </a:r>
            <a:r>
              <a:rPr lang="ru-RU" sz="5400" dirty="0" err="1" smtClean="0"/>
              <a:t>в</a:t>
            </a:r>
            <a:r>
              <a:rPr lang="ru-RU" sz="5400" u="sng" dirty="0" err="1" smtClean="0">
                <a:solidFill>
                  <a:srgbClr val="FF0000"/>
                </a:solidFill>
              </a:rPr>
              <a:t>и</a:t>
            </a:r>
            <a:r>
              <a:rPr lang="ru-RU" sz="5400" dirty="0" err="1" smtClean="0"/>
              <a:t>-зор</a:t>
            </a:r>
            <a:r>
              <a:rPr lang="ru-RU" sz="5400" dirty="0" smtClean="0"/>
              <a:t>       </a:t>
            </a:r>
            <a:r>
              <a:rPr lang="ru-RU" sz="5400" dirty="0" err="1" smtClean="0"/>
              <a:t>тет-р</a:t>
            </a:r>
            <a:r>
              <a:rPr lang="ru-RU" sz="5400" u="sng" dirty="0" err="1" smtClean="0">
                <a:solidFill>
                  <a:srgbClr val="FF0000"/>
                </a:solidFill>
              </a:rPr>
              <a:t>а</a:t>
            </a:r>
            <a:r>
              <a:rPr lang="ru-RU" sz="5400" dirty="0" err="1" smtClean="0"/>
              <a:t>дь</a:t>
            </a:r>
            <a:r>
              <a:rPr lang="ru-RU" sz="5400" dirty="0" smtClean="0"/>
              <a:t>         </a:t>
            </a:r>
            <a:r>
              <a:rPr lang="ru-RU" sz="5400" dirty="0" err="1" smtClean="0"/>
              <a:t>днев</a:t>
            </a:r>
            <a:r>
              <a:rPr lang="ru-RU" sz="5400" dirty="0" smtClean="0"/>
              <a:t>-н</a:t>
            </a:r>
            <a:r>
              <a:rPr lang="ru-RU" sz="5400" u="sng" dirty="0" smtClean="0">
                <a:solidFill>
                  <a:srgbClr val="FF0000"/>
                </a:solidFill>
              </a:rPr>
              <a:t>и</a:t>
            </a:r>
            <a:r>
              <a:rPr lang="ru-RU" sz="5400" dirty="0" smtClean="0"/>
              <a:t>к</a:t>
            </a:r>
            <a:endParaRPr lang="ru-RU" sz="5400" dirty="0"/>
          </a:p>
        </p:txBody>
      </p:sp>
    </p:spTree>
  </p:cSld>
  <p:clrMapOvr>
    <a:masterClrMapping/>
  </p:clrMapOvr>
  <p:transition spd="slow">
    <p:wheel spokes="8"/>
  </p:transition>
</p:sld>
</file>

<file path=ppt/theme/theme1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2354</Words>
  <Application>WPS Presentation</Application>
  <PresentationFormat>Экран (4:3)</PresentationFormat>
  <Paragraphs>147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SimSun</vt:lpstr>
      <vt:lpstr>Wingdings</vt:lpstr>
      <vt:lpstr>Century Gothic</vt:lpstr>
      <vt:lpstr>Calibri</vt:lpstr>
      <vt:lpstr>Times New Roman</vt:lpstr>
      <vt:lpstr>Monotype Corsiva</vt:lpstr>
      <vt:lpstr>Wingdings 2</vt:lpstr>
      <vt:lpstr>Calibri</vt:lpstr>
      <vt:lpstr>Times New Roman</vt:lpstr>
      <vt:lpstr>Trebuchet MS</vt:lpstr>
      <vt:lpstr>Microsoft YaHei</vt:lpstr>
      <vt:lpstr>Arial Unicode MS</vt:lpstr>
      <vt:lpstr>01159440</vt:lpstr>
      <vt:lpstr>1_01159440</vt:lpstr>
      <vt:lpstr>2_01159440</vt:lpstr>
      <vt:lpstr>Тема Office</vt:lpstr>
      <vt:lpstr>4_Тема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Рефлексия 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урок 21</dc:title>
  <dc:creator>Admin</dc:creator>
  <cp:lastModifiedBy>User</cp:lastModifiedBy>
  <cp:revision>151</cp:revision>
  <cp:lastPrinted>2023-01-12T18:44:00Z</cp:lastPrinted>
  <dcterms:created xsi:type="dcterms:W3CDTF">2012-05-12T18:10:00Z</dcterms:created>
  <dcterms:modified xsi:type="dcterms:W3CDTF">2023-01-26T05:30:22Z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8D7D53970C014D9E8ABBF9867343E115</vt:lpwstr>
  </property>
  <property fmtid="{D5CDD505-2E9C-101B-9397-08002B2CF9AE}" pid="3" name="KSOProductBuildVer">
    <vt:lpwstr>1049-11.2.0.11440</vt:lpwstr>
  </property>
</Properties>
</file>