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4" r:id="rId1"/>
    <p:sldMasterId id="2147483701" r:id="rId2"/>
  </p:sldMasterIdLst>
  <p:notesMasterIdLst>
    <p:notesMasterId r:id="rId60"/>
  </p:notesMasterIdLst>
  <p:sldIdLst>
    <p:sldId id="256" r:id="rId3"/>
    <p:sldId id="257" r:id="rId4"/>
    <p:sldId id="262" r:id="rId5"/>
    <p:sldId id="265" r:id="rId6"/>
    <p:sldId id="258" r:id="rId7"/>
    <p:sldId id="266" r:id="rId8"/>
    <p:sldId id="259" r:id="rId9"/>
    <p:sldId id="267" r:id="rId10"/>
    <p:sldId id="260" r:id="rId11"/>
    <p:sldId id="268" r:id="rId12"/>
    <p:sldId id="261" r:id="rId13"/>
    <p:sldId id="263" r:id="rId14"/>
    <p:sldId id="269" r:id="rId15"/>
    <p:sldId id="285" r:id="rId16"/>
    <p:sldId id="271" r:id="rId17"/>
    <p:sldId id="286" r:id="rId18"/>
    <p:sldId id="272" r:id="rId19"/>
    <p:sldId id="287" r:id="rId20"/>
    <p:sldId id="273" r:id="rId21"/>
    <p:sldId id="288" r:id="rId22"/>
    <p:sldId id="274" r:id="rId23"/>
    <p:sldId id="275" r:id="rId24"/>
    <p:sldId id="276" r:id="rId25"/>
    <p:sldId id="289" r:id="rId26"/>
    <p:sldId id="277" r:id="rId27"/>
    <p:sldId id="290" r:id="rId28"/>
    <p:sldId id="278" r:id="rId29"/>
    <p:sldId id="291" r:id="rId30"/>
    <p:sldId id="279" r:id="rId31"/>
    <p:sldId id="292" r:id="rId32"/>
    <p:sldId id="280" r:id="rId33"/>
    <p:sldId id="281" r:id="rId34"/>
    <p:sldId id="282" r:id="rId35"/>
    <p:sldId id="295" r:id="rId36"/>
    <p:sldId id="283" r:id="rId37"/>
    <p:sldId id="296" r:id="rId38"/>
    <p:sldId id="284" r:id="rId39"/>
    <p:sldId id="297" r:id="rId40"/>
    <p:sldId id="293" r:id="rId41"/>
    <p:sldId id="298" r:id="rId42"/>
    <p:sldId id="294" r:id="rId43"/>
    <p:sldId id="299" r:id="rId44"/>
    <p:sldId id="300" r:id="rId45"/>
    <p:sldId id="311" r:id="rId46"/>
    <p:sldId id="301" r:id="rId47"/>
    <p:sldId id="312" r:id="rId48"/>
    <p:sldId id="302" r:id="rId49"/>
    <p:sldId id="313" r:id="rId50"/>
    <p:sldId id="303" r:id="rId51"/>
    <p:sldId id="314" r:id="rId52"/>
    <p:sldId id="304" r:id="rId53"/>
    <p:sldId id="305" r:id="rId54"/>
    <p:sldId id="323" r:id="rId55"/>
    <p:sldId id="324" r:id="rId56"/>
    <p:sldId id="345" r:id="rId57"/>
    <p:sldId id="344" r:id="rId58"/>
    <p:sldId id="317" r:id="rId59"/>
  </p:sldIdLst>
  <p:sldSz cx="9144000" cy="6858000" type="screen4x3"/>
  <p:notesSz cx="6858000" cy="9144000"/>
  <p:defaultTextStyle>
    <a:defPPr>
      <a:defRPr lang="th-TH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Angsana New" pitchFamily="18" charset="-34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Angsana New" pitchFamily="18" charset="-34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Angsana New" pitchFamily="18" charset="-34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Angsana New" pitchFamily="18" charset="-34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Angsana New" pitchFamily="18" charset="-34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Angsana New" pitchFamily="18" charset="-34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Angsana New" pitchFamily="18" charset="-34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Angsana New" pitchFamily="18" charset="-34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Angsana New" pitchFamily="18" charset="-34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6600"/>
    <a:srgbClr val="33CC33"/>
    <a:srgbClr val="990000"/>
    <a:srgbClr val="008000"/>
    <a:srgbClr val="003300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103" autoAdjust="0"/>
    <p:restoredTop sz="94660" autoAdjust="0"/>
  </p:normalViewPr>
  <p:slideViewPr>
    <p:cSldViewPr>
      <p:cViewPr>
        <p:scale>
          <a:sx n="71" d="100"/>
          <a:sy n="71" d="100"/>
        </p:scale>
        <p:origin x="-1332" y="-15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18" y="28566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slide" Target="slides/slide48.xml"/><Relationship Id="rId55" Type="http://schemas.openxmlformats.org/officeDocument/2006/relationships/slide" Target="slides/slide53.xml"/><Relationship Id="rId63" Type="http://schemas.openxmlformats.org/officeDocument/2006/relationships/theme" Target="theme/theme1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slide" Target="slides/slide39.xml"/><Relationship Id="rId54" Type="http://schemas.openxmlformats.org/officeDocument/2006/relationships/slide" Target="slides/slide52.xml"/><Relationship Id="rId62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slide" Target="slides/slide51.xml"/><Relationship Id="rId58" Type="http://schemas.openxmlformats.org/officeDocument/2006/relationships/slide" Target="slides/slide56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slide" Target="slides/slide55.xml"/><Relationship Id="rId61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60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slide" Target="slides/slide54.xml"/><Relationship Id="rId64" Type="http://schemas.openxmlformats.org/officeDocument/2006/relationships/tableStyles" Target="tableStyles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slide" Target="slides/slide5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latin typeface="Arial" charset="0"/>
                <a:cs typeface="Angsana New" charset="-34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>
                <a:latin typeface="Arial" charset="0"/>
                <a:cs typeface="Angsana New" charset="-34"/>
              </a:defRPr>
            </a:lvl1pPr>
          </a:lstStyle>
          <a:p>
            <a:pPr>
              <a:defRPr/>
            </a:pPr>
            <a:fld id="{AC08AE53-CC93-4CE8-B42B-1095AFCB237C}" type="datetimeFigureOut">
              <a:rPr lang="ru-RU"/>
              <a:pPr>
                <a:defRPr/>
              </a:pPr>
              <a:t>30.12.2022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latin typeface="Arial" charset="0"/>
                <a:cs typeface="Angsana New" charset="-34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13902BCC-F9BE-4D26-B238-872B347D7047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0927192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>
              <a:cs typeface="Cordia New" pitchFamily="34" charset="-34"/>
            </a:endParaRPr>
          </a:p>
        </p:txBody>
      </p:sp>
      <p:sp>
        <p:nvSpPr>
          <p:cNvPr id="512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9pPr>
          </a:lstStyle>
          <a:p>
            <a:fld id="{32B11B5B-C078-4FEE-9BF3-C975F3E74CDA}" type="slidenum">
              <a:rPr lang="ru-RU">
                <a:latin typeface="Arial" charset="0"/>
                <a:cs typeface="Angsana New" pitchFamily="18" charset="-34"/>
              </a:rPr>
              <a:pPr/>
              <a:t>2</a:t>
            </a:fld>
            <a:endParaRPr lang="ru-RU">
              <a:latin typeface="Arial" charset="0"/>
              <a:cs typeface="Angsana New" pitchFamily="18" charset="-34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010" name="Group 2"/>
          <p:cNvGrpSpPr>
            <a:grpSpLocks/>
          </p:cNvGrpSpPr>
          <p:nvPr/>
        </p:nvGrpSpPr>
        <p:grpSpPr bwMode="auto">
          <a:xfrm>
            <a:off x="0" y="2438400"/>
            <a:ext cx="9009063" cy="1052513"/>
            <a:chOff x="0" y="1536"/>
            <a:chExt cx="5675" cy="663"/>
          </a:xfrm>
        </p:grpSpPr>
        <p:grpSp>
          <p:nvGrpSpPr>
            <p:cNvPr id="43011" name="Group 3"/>
            <p:cNvGrpSpPr>
              <a:grpSpLocks/>
            </p:cNvGrpSpPr>
            <p:nvPr/>
          </p:nvGrpSpPr>
          <p:grpSpPr bwMode="auto">
            <a:xfrm>
              <a:off x="183" y="1604"/>
              <a:ext cx="448" cy="299"/>
              <a:chOff x="720" y="336"/>
              <a:chExt cx="624" cy="432"/>
            </a:xfrm>
          </p:grpSpPr>
          <p:sp>
            <p:nvSpPr>
              <p:cNvPr id="43012" name="Rectangle 4"/>
              <p:cNvSpPr>
                <a:spLocks noChangeArrowheads="1"/>
              </p:cNvSpPr>
              <p:nvPr/>
            </p:nvSpPr>
            <p:spPr bwMode="auto">
              <a:xfrm>
                <a:off x="720" y="336"/>
                <a:ext cx="384" cy="432"/>
              </a:xfrm>
              <a:prstGeom prst="rect">
                <a:avLst/>
              </a:prstGeom>
              <a:solidFill>
                <a:schemeClr val="folHlink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eaLnBrk="1" hangingPunct="1"/>
                <a:endParaRPr lang="ru-RU" sz="1800" smtClean="0">
                  <a:solidFill>
                    <a:srgbClr val="000000"/>
                  </a:solidFill>
                  <a:latin typeface="Tahoma" pitchFamily="34" charset="0"/>
                  <a:cs typeface="+mn-cs"/>
                </a:endParaRPr>
              </a:p>
            </p:txBody>
          </p:sp>
          <p:sp>
            <p:nvSpPr>
              <p:cNvPr id="43013" name="Rectangle 5"/>
              <p:cNvSpPr>
                <a:spLocks noChangeArrowheads="1"/>
              </p:cNvSpPr>
              <p:nvPr/>
            </p:nvSpPr>
            <p:spPr bwMode="auto">
              <a:xfrm>
                <a:off x="1056" y="336"/>
                <a:ext cx="288" cy="432"/>
              </a:xfrm>
              <a:prstGeom prst="rect">
                <a:avLst/>
              </a:prstGeom>
              <a:gradFill rotWithShape="0">
                <a:gsLst>
                  <a:gs pos="0">
                    <a:schemeClr val="folHlink"/>
                  </a:gs>
                  <a:gs pos="100000">
                    <a:schemeClr val="bg1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eaLnBrk="1" hangingPunct="1"/>
                <a:endParaRPr lang="ru-RU" sz="1800" smtClean="0">
                  <a:solidFill>
                    <a:srgbClr val="000000"/>
                  </a:solidFill>
                  <a:latin typeface="Tahoma" pitchFamily="34" charset="0"/>
                  <a:cs typeface="+mn-cs"/>
                </a:endParaRPr>
              </a:p>
            </p:txBody>
          </p:sp>
        </p:grpSp>
        <p:grpSp>
          <p:nvGrpSpPr>
            <p:cNvPr id="43014" name="Group 6"/>
            <p:cNvGrpSpPr>
              <a:grpSpLocks/>
            </p:cNvGrpSpPr>
            <p:nvPr/>
          </p:nvGrpSpPr>
          <p:grpSpPr bwMode="auto">
            <a:xfrm>
              <a:off x="261" y="1870"/>
              <a:ext cx="465" cy="299"/>
              <a:chOff x="912" y="2640"/>
              <a:chExt cx="672" cy="432"/>
            </a:xfrm>
          </p:grpSpPr>
          <p:sp>
            <p:nvSpPr>
              <p:cNvPr id="43015" name="Rectangle 7"/>
              <p:cNvSpPr>
                <a:spLocks noChangeArrowheads="1"/>
              </p:cNvSpPr>
              <p:nvPr/>
            </p:nvSpPr>
            <p:spPr bwMode="auto">
              <a:xfrm>
                <a:off x="912" y="2640"/>
                <a:ext cx="384" cy="432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eaLnBrk="1" hangingPunct="1"/>
                <a:endParaRPr lang="ru-RU" sz="1800" smtClean="0">
                  <a:solidFill>
                    <a:srgbClr val="000000"/>
                  </a:solidFill>
                  <a:latin typeface="Tahoma" pitchFamily="34" charset="0"/>
                  <a:cs typeface="+mn-cs"/>
                </a:endParaRPr>
              </a:p>
            </p:txBody>
          </p:sp>
          <p:sp>
            <p:nvSpPr>
              <p:cNvPr id="43016" name="Rectangle 8"/>
              <p:cNvSpPr>
                <a:spLocks noChangeArrowheads="1"/>
              </p:cNvSpPr>
              <p:nvPr/>
            </p:nvSpPr>
            <p:spPr bwMode="auto">
              <a:xfrm>
                <a:off x="1248" y="2640"/>
                <a:ext cx="336" cy="432"/>
              </a:xfrm>
              <a:prstGeom prst="rect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eaLnBrk="1" hangingPunct="1"/>
                <a:endParaRPr lang="ru-RU" sz="1800" smtClean="0">
                  <a:solidFill>
                    <a:srgbClr val="000000"/>
                  </a:solidFill>
                  <a:latin typeface="Tahoma" pitchFamily="34" charset="0"/>
                  <a:cs typeface="+mn-cs"/>
                </a:endParaRPr>
              </a:p>
            </p:txBody>
          </p:sp>
        </p:grpSp>
        <p:sp>
          <p:nvSpPr>
            <p:cNvPr id="43017" name="Rectangle 9"/>
            <p:cNvSpPr>
              <a:spLocks noChangeArrowheads="1"/>
            </p:cNvSpPr>
            <p:nvPr/>
          </p:nvSpPr>
          <p:spPr bwMode="auto">
            <a:xfrm>
              <a:off x="0" y="1824"/>
              <a:ext cx="353" cy="26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hlink"/>
                </a:gs>
              </a:gsLst>
              <a:lin ang="189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eaLnBrk="1" hangingPunct="1"/>
              <a:endParaRPr lang="ru-RU" sz="1800" smtClean="0">
                <a:solidFill>
                  <a:srgbClr val="000000"/>
                </a:solidFill>
                <a:latin typeface="Tahoma" pitchFamily="34" charset="0"/>
                <a:cs typeface="+mn-cs"/>
              </a:endParaRPr>
            </a:p>
          </p:txBody>
        </p:sp>
        <p:sp>
          <p:nvSpPr>
            <p:cNvPr id="43018" name="Rectangle 10"/>
            <p:cNvSpPr>
              <a:spLocks noChangeArrowheads="1"/>
            </p:cNvSpPr>
            <p:nvPr/>
          </p:nvSpPr>
          <p:spPr bwMode="auto">
            <a:xfrm>
              <a:off x="400" y="1536"/>
              <a:ext cx="20" cy="663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eaLnBrk="1" hangingPunct="1"/>
              <a:endParaRPr lang="ru-RU" sz="1800" smtClean="0">
                <a:solidFill>
                  <a:srgbClr val="000000"/>
                </a:solidFill>
                <a:latin typeface="Tahoma" pitchFamily="34" charset="0"/>
                <a:cs typeface="+mn-cs"/>
              </a:endParaRPr>
            </a:p>
          </p:txBody>
        </p:sp>
        <p:sp>
          <p:nvSpPr>
            <p:cNvPr id="43019" name="Rectangle 11"/>
            <p:cNvSpPr>
              <a:spLocks noChangeArrowheads="1"/>
            </p:cNvSpPr>
            <p:nvPr/>
          </p:nvSpPr>
          <p:spPr bwMode="auto">
            <a:xfrm flipV="1">
              <a:off x="199" y="2054"/>
              <a:ext cx="5476" cy="35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eaLnBrk="1" hangingPunct="1"/>
              <a:endParaRPr lang="ru-RU" sz="1800" smtClean="0">
                <a:solidFill>
                  <a:srgbClr val="000000"/>
                </a:solidFill>
                <a:latin typeface="Tahoma" pitchFamily="34" charset="0"/>
                <a:cs typeface="+mn-cs"/>
              </a:endParaRPr>
            </a:p>
          </p:txBody>
        </p:sp>
      </p:grpSp>
      <p:sp>
        <p:nvSpPr>
          <p:cNvPr id="43020" name="Rectangle 12"/>
          <p:cNvSpPr>
            <a:spLocks noGrp="1" noChangeArrowheads="1"/>
          </p:cNvSpPr>
          <p:nvPr>
            <p:ph type="ctrTitle"/>
          </p:nvPr>
        </p:nvSpPr>
        <p:spPr>
          <a:xfrm>
            <a:off x="990600" y="1676400"/>
            <a:ext cx="7772400" cy="1462088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ru-RU" noProof="0" smtClean="0"/>
              <a:t>Образец заголовка</a:t>
            </a:r>
          </a:p>
        </p:txBody>
      </p:sp>
      <p:sp>
        <p:nvSpPr>
          <p:cNvPr id="43021" name="Rectangle 1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pPr lvl="0"/>
            <a:r>
              <a:rPr lang="ru-RU" noProof="0" smtClean="0"/>
              <a:t>Образец подзаголовка</a:t>
            </a:r>
          </a:p>
        </p:txBody>
      </p:sp>
      <p:sp>
        <p:nvSpPr>
          <p:cNvPr id="43022" name="Rectangle 14"/>
          <p:cNvSpPr>
            <a:spLocks noGrp="1" noChangeArrowheads="1"/>
          </p:cNvSpPr>
          <p:nvPr>
            <p:ph type="dt" sz="half" idx="2"/>
          </p:nvPr>
        </p:nvSpPr>
        <p:spPr>
          <a:xfrm>
            <a:off x="990600" y="6248400"/>
            <a:ext cx="1905000" cy="45720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ru-RU">
              <a:solidFill>
                <a:srgbClr val="1C1C1C"/>
              </a:solidFill>
            </a:endParaRPr>
          </a:p>
        </p:txBody>
      </p:sp>
      <p:sp>
        <p:nvSpPr>
          <p:cNvPr id="43023" name="Rectangle 15"/>
          <p:cNvSpPr>
            <a:spLocks noGrp="1" noChangeArrowheads="1"/>
          </p:cNvSpPr>
          <p:nvPr>
            <p:ph type="ftr" sz="quarter" idx="3"/>
          </p:nvPr>
        </p:nvSpPr>
        <p:spPr>
          <a:xfrm>
            <a:off x="3429000" y="6248400"/>
            <a:ext cx="2895600" cy="45720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ru-RU">
              <a:solidFill>
                <a:srgbClr val="1C1C1C"/>
              </a:solidFill>
            </a:endParaRPr>
          </a:p>
        </p:txBody>
      </p:sp>
      <p:sp>
        <p:nvSpPr>
          <p:cNvPr id="43024" name="Rectangle 16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858000" y="6248400"/>
            <a:ext cx="1905000" cy="45720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CE163430-88C7-4D77-91ED-220E4C7EC2A7}" type="slidenum">
              <a:rPr lang="ru-RU">
                <a:solidFill>
                  <a:srgbClr val="1C1C1C"/>
                </a:solidFill>
              </a:rPr>
              <a:pPr/>
              <a:t>‹#›</a:t>
            </a:fld>
            <a:endParaRPr lang="ru-RU">
              <a:solidFill>
                <a:srgbClr val="1C1C1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154338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60AE750-58DA-4DC0-9DD3-8CAC2D034A18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69856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004050" y="214313"/>
            <a:ext cx="1951038" cy="59182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50938" y="214313"/>
            <a:ext cx="5700712" cy="59182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CCA3DBE-52AC-46A8-8462-6991C7A5E78F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24026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Заголовок и объект над текст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50938" y="214313"/>
            <a:ext cx="7793037" cy="146208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182688" y="2017713"/>
            <a:ext cx="7772400" cy="1981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82688" y="4151313"/>
            <a:ext cx="7772400" cy="1981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1162050" y="6243638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6576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7042150" y="6243638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37DF3FCF-B990-43D0-B82F-8CDC54446B16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65220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OverObj" preserve="1">
  <p:cSld name="Заголовок и текст над объект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50938" y="214313"/>
            <a:ext cx="7793037" cy="146208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1182688" y="2017713"/>
            <a:ext cx="7772400" cy="1981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1182688" y="4151313"/>
            <a:ext cx="7772400" cy="1981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1162050" y="6243638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6576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7042150" y="6243638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9F9F31A4-9AC2-4176-A815-64A9433896A7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73479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50" name="Group 2"/>
          <p:cNvGrpSpPr>
            <a:grpSpLocks/>
          </p:cNvGrpSpPr>
          <p:nvPr/>
        </p:nvGrpSpPr>
        <p:grpSpPr bwMode="auto">
          <a:xfrm>
            <a:off x="0" y="2438400"/>
            <a:ext cx="9144000" cy="4046538"/>
            <a:chOff x="0" y="1536"/>
            <a:chExt cx="5760" cy="2549"/>
          </a:xfrm>
        </p:grpSpPr>
        <p:sp>
          <p:nvSpPr>
            <p:cNvPr id="2051" name="Rectangle 3"/>
            <p:cNvSpPr>
              <a:spLocks noChangeArrowheads="1"/>
            </p:cNvSpPr>
            <p:nvPr userDrawn="1"/>
          </p:nvSpPr>
          <p:spPr bwMode="hidden">
            <a:xfrm rot="-1424751">
              <a:off x="2121" y="2592"/>
              <a:ext cx="3072" cy="384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4118"/>
                    <a:invGamma/>
                  </a:schemeClr>
                </a:gs>
                <a:gs pos="50000">
                  <a:schemeClr val="bg1"/>
                </a:gs>
                <a:gs pos="100000">
                  <a:schemeClr val="bg1">
                    <a:gamma/>
                    <a:shade val="94118"/>
                    <a:invGamma/>
                  </a:schemeClr>
                </a:gs>
              </a:gsLst>
              <a:lin ang="189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eaLnBrk="1" hangingPunct="1"/>
              <a:endParaRPr lang="ru-RU" sz="1800" smtClean="0">
                <a:solidFill>
                  <a:srgbClr val="FFFFFF"/>
                </a:solidFill>
                <a:latin typeface="Tahoma" pitchFamily="34" charset="0"/>
                <a:cs typeface="+mn-cs"/>
              </a:endParaRPr>
            </a:p>
          </p:txBody>
        </p:sp>
        <p:sp>
          <p:nvSpPr>
            <p:cNvPr id="2052" name="Freeform 4"/>
            <p:cNvSpPr>
              <a:spLocks/>
            </p:cNvSpPr>
            <p:nvPr userDrawn="1"/>
          </p:nvSpPr>
          <p:spPr bwMode="hidden">
            <a:xfrm>
              <a:off x="0" y="2664"/>
              <a:ext cx="2688" cy="1224"/>
            </a:xfrm>
            <a:custGeom>
              <a:avLst/>
              <a:gdLst>
                <a:gd name="T0" fmla="*/ 0 w 2688"/>
                <a:gd name="T1" fmla="*/ 0 h 1224"/>
                <a:gd name="T2" fmla="*/ 960 w 2688"/>
                <a:gd name="T3" fmla="*/ 552 h 1224"/>
                <a:gd name="T4" fmla="*/ 1968 w 2688"/>
                <a:gd name="T5" fmla="*/ 264 h 1224"/>
                <a:gd name="T6" fmla="*/ 2028 w 2688"/>
                <a:gd name="T7" fmla="*/ 270 h 1224"/>
                <a:gd name="T8" fmla="*/ 2661 w 2688"/>
                <a:gd name="T9" fmla="*/ 528 h 1224"/>
                <a:gd name="T10" fmla="*/ 2688 w 2688"/>
                <a:gd name="T11" fmla="*/ 648 h 1224"/>
                <a:gd name="T12" fmla="*/ 2304 w 2688"/>
                <a:gd name="T13" fmla="*/ 1080 h 1224"/>
                <a:gd name="T14" fmla="*/ 1584 w 2688"/>
                <a:gd name="T15" fmla="*/ 1224 h 1224"/>
                <a:gd name="T16" fmla="*/ 1296 w 2688"/>
                <a:gd name="T17" fmla="*/ 936 h 1224"/>
                <a:gd name="T18" fmla="*/ 864 w 2688"/>
                <a:gd name="T19" fmla="*/ 1032 h 1224"/>
                <a:gd name="T20" fmla="*/ 0 w 2688"/>
                <a:gd name="T21" fmla="*/ 552 h 1224"/>
                <a:gd name="T22" fmla="*/ 0 w 2688"/>
                <a:gd name="T23" fmla="*/ 0 h 1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688" h="1224">
                  <a:moveTo>
                    <a:pt x="0" y="0"/>
                  </a:moveTo>
                  <a:lnTo>
                    <a:pt x="960" y="552"/>
                  </a:lnTo>
                  <a:lnTo>
                    <a:pt x="1968" y="264"/>
                  </a:lnTo>
                  <a:lnTo>
                    <a:pt x="2028" y="270"/>
                  </a:lnTo>
                  <a:lnTo>
                    <a:pt x="2661" y="528"/>
                  </a:lnTo>
                  <a:lnTo>
                    <a:pt x="2688" y="648"/>
                  </a:lnTo>
                  <a:lnTo>
                    <a:pt x="2304" y="1080"/>
                  </a:lnTo>
                  <a:lnTo>
                    <a:pt x="1584" y="1224"/>
                  </a:lnTo>
                  <a:lnTo>
                    <a:pt x="1296" y="936"/>
                  </a:lnTo>
                  <a:lnTo>
                    <a:pt x="864" y="1032"/>
                  </a:lnTo>
                  <a:lnTo>
                    <a:pt x="0" y="55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1" hangingPunct="1"/>
              <a:endParaRPr lang="ru-RU" sz="1800" smtClean="0">
                <a:solidFill>
                  <a:srgbClr val="FFFFFF"/>
                </a:solidFill>
                <a:latin typeface="Tahoma" pitchFamily="34" charset="0"/>
                <a:cs typeface="+mn-cs"/>
              </a:endParaRPr>
            </a:p>
          </p:txBody>
        </p:sp>
        <p:sp>
          <p:nvSpPr>
            <p:cNvPr id="2053" name="Freeform 5"/>
            <p:cNvSpPr>
              <a:spLocks/>
            </p:cNvSpPr>
            <p:nvPr userDrawn="1"/>
          </p:nvSpPr>
          <p:spPr bwMode="hidden">
            <a:xfrm>
              <a:off x="3359" y="1536"/>
              <a:ext cx="2401" cy="1232"/>
            </a:xfrm>
            <a:custGeom>
              <a:avLst/>
              <a:gdLst>
                <a:gd name="T0" fmla="*/ 2208 w 2401"/>
                <a:gd name="T1" fmla="*/ 15 h 1232"/>
                <a:gd name="T2" fmla="*/ 2088 w 2401"/>
                <a:gd name="T3" fmla="*/ 57 h 1232"/>
                <a:gd name="T4" fmla="*/ 1951 w 2401"/>
                <a:gd name="T5" fmla="*/ 99 h 1232"/>
                <a:gd name="T6" fmla="*/ 1704 w 2401"/>
                <a:gd name="T7" fmla="*/ 135 h 1232"/>
                <a:gd name="T8" fmla="*/ 1314 w 2401"/>
                <a:gd name="T9" fmla="*/ 177 h 1232"/>
                <a:gd name="T10" fmla="*/ 1176 w 2401"/>
                <a:gd name="T11" fmla="*/ 189 h 1232"/>
                <a:gd name="T12" fmla="*/ 1122 w 2401"/>
                <a:gd name="T13" fmla="*/ 195 h 1232"/>
                <a:gd name="T14" fmla="*/ 1075 w 2401"/>
                <a:gd name="T15" fmla="*/ 231 h 1232"/>
                <a:gd name="T16" fmla="*/ 924 w 2401"/>
                <a:gd name="T17" fmla="*/ 321 h 1232"/>
                <a:gd name="T18" fmla="*/ 840 w 2401"/>
                <a:gd name="T19" fmla="*/ 369 h 1232"/>
                <a:gd name="T20" fmla="*/ 630 w 2401"/>
                <a:gd name="T21" fmla="*/ 458 h 1232"/>
                <a:gd name="T22" fmla="*/ 529 w 2401"/>
                <a:gd name="T23" fmla="*/ 500 h 1232"/>
                <a:gd name="T24" fmla="*/ 487 w 2401"/>
                <a:gd name="T25" fmla="*/ 542 h 1232"/>
                <a:gd name="T26" fmla="*/ 457 w 2401"/>
                <a:gd name="T27" fmla="*/ 590 h 1232"/>
                <a:gd name="T28" fmla="*/ 402 w 2401"/>
                <a:gd name="T29" fmla="*/ 638 h 1232"/>
                <a:gd name="T30" fmla="*/ 330 w 2401"/>
                <a:gd name="T31" fmla="*/ 758 h 1232"/>
                <a:gd name="T32" fmla="*/ 312 w 2401"/>
                <a:gd name="T33" fmla="*/ 788 h 1232"/>
                <a:gd name="T34" fmla="*/ 252 w 2401"/>
                <a:gd name="T35" fmla="*/ 824 h 1232"/>
                <a:gd name="T36" fmla="*/ 84 w 2401"/>
                <a:gd name="T37" fmla="*/ 926 h 1232"/>
                <a:gd name="T38" fmla="*/ 0 w 2401"/>
                <a:gd name="T39" fmla="*/ 992 h 1232"/>
                <a:gd name="T40" fmla="*/ 12 w 2401"/>
                <a:gd name="T41" fmla="*/ 1040 h 1232"/>
                <a:gd name="T42" fmla="*/ 132 w 2401"/>
                <a:gd name="T43" fmla="*/ 1034 h 1232"/>
                <a:gd name="T44" fmla="*/ 336 w 2401"/>
                <a:gd name="T45" fmla="*/ 980 h 1232"/>
                <a:gd name="T46" fmla="*/ 529 w 2401"/>
                <a:gd name="T47" fmla="*/ 896 h 1232"/>
                <a:gd name="T48" fmla="*/ 576 w 2401"/>
                <a:gd name="T49" fmla="*/ 872 h 1232"/>
                <a:gd name="T50" fmla="*/ 714 w 2401"/>
                <a:gd name="T51" fmla="*/ 848 h 1232"/>
                <a:gd name="T52" fmla="*/ 966 w 2401"/>
                <a:gd name="T53" fmla="*/ 794 h 1232"/>
                <a:gd name="T54" fmla="*/ 1212 w 2401"/>
                <a:gd name="T55" fmla="*/ 782 h 1232"/>
                <a:gd name="T56" fmla="*/ 1416 w 2401"/>
                <a:gd name="T57" fmla="*/ 872 h 1232"/>
                <a:gd name="T58" fmla="*/ 1464 w 2401"/>
                <a:gd name="T59" fmla="*/ 932 h 1232"/>
                <a:gd name="T60" fmla="*/ 1440 w 2401"/>
                <a:gd name="T61" fmla="*/ 992 h 1232"/>
                <a:gd name="T62" fmla="*/ 1302 w 2401"/>
                <a:gd name="T63" fmla="*/ 1040 h 1232"/>
                <a:gd name="T64" fmla="*/ 1158 w 2401"/>
                <a:gd name="T65" fmla="*/ 1100 h 1232"/>
                <a:gd name="T66" fmla="*/ 1093 w 2401"/>
                <a:gd name="T67" fmla="*/ 1148 h 1232"/>
                <a:gd name="T68" fmla="*/ 1075 w 2401"/>
                <a:gd name="T69" fmla="*/ 1208 h 1232"/>
                <a:gd name="T70" fmla="*/ 1093 w 2401"/>
                <a:gd name="T71" fmla="*/ 1232 h 1232"/>
                <a:gd name="T72" fmla="*/ 1152 w 2401"/>
                <a:gd name="T73" fmla="*/ 1226 h 1232"/>
                <a:gd name="T74" fmla="*/ 1332 w 2401"/>
                <a:gd name="T75" fmla="*/ 1208 h 1232"/>
                <a:gd name="T76" fmla="*/ 1434 w 2401"/>
                <a:gd name="T77" fmla="*/ 1184 h 1232"/>
                <a:gd name="T78" fmla="*/ 1464 w 2401"/>
                <a:gd name="T79" fmla="*/ 1172 h 1232"/>
                <a:gd name="T80" fmla="*/ 1578 w 2401"/>
                <a:gd name="T81" fmla="*/ 1130 h 1232"/>
                <a:gd name="T82" fmla="*/ 1758 w 2401"/>
                <a:gd name="T83" fmla="*/ 1064 h 1232"/>
                <a:gd name="T84" fmla="*/ 1872 w 2401"/>
                <a:gd name="T85" fmla="*/ 962 h 1232"/>
                <a:gd name="T86" fmla="*/ 1986 w 2401"/>
                <a:gd name="T87" fmla="*/ 800 h 1232"/>
                <a:gd name="T88" fmla="*/ 2166 w 2401"/>
                <a:gd name="T89" fmla="*/ 650 h 1232"/>
                <a:gd name="T90" fmla="*/ 2257 w 2401"/>
                <a:gd name="T91" fmla="*/ 590 h 1232"/>
                <a:gd name="T92" fmla="*/ 2400 w 2401"/>
                <a:gd name="T93" fmla="*/ 57 h 1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401" h="1232">
                  <a:moveTo>
                    <a:pt x="2310" y="3"/>
                  </a:moveTo>
                  <a:lnTo>
                    <a:pt x="2280" y="3"/>
                  </a:lnTo>
                  <a:lnTo>
                    <a:pt x="2208" y="15"/>
                  </a:lnTo>
                  <a:lnTo>
                    <a:pt x="2136" y="27"/>
                  </a:lnTo>
                  <a:lnTo>
                    <a:pt x="2112" y="39"/>
                  </a:lnTo>
                  <a:lnTo>
                    <a:pt x="2088" y="57"/>
                  </a:lnTo>
                  <a:lnTo>
                    <a:pt x="2082" y="63"/>
                  </a:lnTo>
                  <a:lnTo>
                    <a:pt x="2076" y="69"/>
                  </a:lnTo>
                  <a:lnTo>
                    <a:pt x="1951" y="99"/>
                  </a:lnTo>
                  <a:lnTo>
                    <a:pt x="1896" y="111"/>
                  </a:lnTo>
                  <a:lnTo>
                    <a:pt x="1836" y="117"/>
                  </a:lnTo>
                  <a:lnTo>
                    <a:pt x="1704" y="135"/>
                  </a:lnTo>
                  <a:lnTo>
                    <a:pt x="1572" y="153"/>
                  </a:lnTo>
                  <a:lnTo>
                    <a:pt x="1434" y="165"/>
                  </a:lnTo>
                  <a:lnTo>
                    <a:pt x="1314" y="177"/>
                  </a:lnTo>
                  <a:lnTo>
                    <a:pt x="1260" y="183"/>
                  </a:lnTo>
                  <a:lnTo>
                    <a:pt x="1212" y="189"/>
                  </a:lnTo>
                  <a:lnTo>
                    <a:pt x="1176" y="189"/>
                  </a:lnTo>
                  <a:lnTo>
                    <a:pt x="1146" y="195"/>
                  </a:lnTo>
                  <a:lnTo>
                    <a:pt x="1128" y="195"/>
                  </a:lnTo>
                  <a:lnTo>
                    <a:pt x="1122" y="195"/>
                  </a:lnTo>
                  <a:lnTo>
                    <a:pt x="1116" y="201"/>
                  </a:lnTo>
                  <a:lnTo>
                    <a:pt x="1105" y="207"/>
                  </a:lnTo>
                  <a:lnTo>
                    <a:pt x="1075" y="231"/>
                  </a:lnTo>
                  <a:lnTo>
                    <a:pt x="1026" y="261"/>
                  </a:lnTo>
                  <a:lnTo>
                    <a:pt x="972" y="291"/>
                  </a:lnTo>
                  <a:lnTo>
                    <a:pt x="924" y="321"/>
                  </a:lnTo>
                  <a:lnTo>
                    <a:pt x="876" y="345"/>
                  </a:lnTo>
                  <a:lnTo>
                    <a:pt x="846" y="363"/>
                  </a:lnTo>
                  <a:lnTo>
                    <a:pt x="840" y="369"/>
                  </a:lnTo>
                  <a:lnTo>
                    <a:pt x="834" y="369"/>
                  </a:lnTo>
                  <a:lnTo>
                    <a:pt x="732" y="417"/>
                  </a:lnTo>
                  <a:lnTo>
                    <a:pt x="630" y="458"/>
                  </a:lnTo>
                  <a:lnTo>
                    <a:pt x="588" y="476"/>
                  </a:lnTo>
                  <a:lnTo>
                    <a:pt x="552" y="488"/>
                  </a:lnTo>
                  <a:lnTo>
                    <a:pt x="529" y="500"/>
                  </a:lnTo>
                  <a:lnTo>
                    <a:pt x="517" y="506"/>
                  </a:lnTo>
                  <a:lnTo>
                    <a:pt x="499" y="524"/>
                  </a:lnTo>
                  <a:lnTo>
                    <a:pt x="487" y="542"/>
                  </a:lnTo>
                  <a:lnTo>
                    <a:pt x="481" y="560"/>
                  </a:lnTo>
                  <a:lnTo>
                    <a:pt x="481" y="578"/>
                  </a:lnTo>
                  <a:lnTo>
                    <a:pt x="457" y="590"/>
                  </a:lnTo>
                  <a:lnTo>
                    <a:pt x="438" y="596"/>
                  </a:lnTo>
                  <a:lnTo>
                    <a:pt x="420" y="614"/>
                  </a:lnTo>
                  <a:lnTo>
                    <a:pt x="402" y="638"/>
                  </a:lnTo>
                  <a:lnTo>
                    <a:pt x="366" y="698"/>
                  </a:lnTo>
                  <a:lnTo>
                    <a:pt x="348" y="728"/>
                  </a:lnTo>
                  <a:lnTo>
                    <a:pt x="330" y="758"/>
                  </a:lnTo>
                  <a:lnTo>
                    <a:pt x="324" y="776"/>
                  </a:lnTo>
                  <a:lnTo>
                    <a:pt x="318" y="782"/>
                  </a:lnTo>
                  <a:lnTo>
                    <a:pt x="312" y="788"/>
                  </a:lnTo>
                  <a:lnTo>
                    <a:pt x="300" y="794"/>
                  </a:lnTo>
                  <a:lnTo>
                    <a:pt x="282" y="806"/>
                  </a:lnTo>
                  <a:lnTo>
                    <a:pt x="252" y="824"/>
                  </a:lnTo>
                  <a:lnTo>
                    <a:pt x="199" y="854"/>
                  </a:lnTo>
                  <a:lnTo>
                    <a:pt x="151" y="884"/>
                  </a:lnTo>
                  <a:lnTo>
                    <a:pt x="84" y="926"/>
                  </a:lnTo>
                  <a:lnTo>
                    <a:pt x="30" y="962"/>
                  </a:lnTo>
                  <a:lnTo>
                    <a:pt x="12" y="974"/>
                  </a:lnTo>
                  <a:lnTo>
                    <a:pt x="0" y="992"/>
                  </a:lnTo>
                  <a:lnTo>
                    <a:pt x="0" y="1004"/>
                  </a:lnTo>
                  <a:lnTo>
                    <a:pt x="0" y="1022"/>
                  </a:lnTo>
                  <a:lnTo>
                    <a:pt x="12" y="1040"/>
                  </a:lnTo>
                  <a:lnTo>
                    <a:pt x="42" y="1046"/>
                  </a:lnTo>
                  <a:lnTo>
                    <a:pt x="84" y="1046"/>
                  </a:lnTo>
                  <a:lnTo>
                    <a:pt x="132" y="1034"/>
                  </a:lnTo>
                  <a:lnTo>
                    <a:pt x="193" y="1022"/>
                  </a:lnTo>
                  <a:lnTo>
                    <a:pt x="264" y="1004"/>
                  </a:lnTo>
                  <a:lnTo>
                    <a:pt x="336" y="980"/>
                  </a:lnTo>
                  <a:lnTo>
                    <a:pt x="408" y="950"/>
                  </a:lnTo>
                  <a:lnTo>
                    <a:pt x="475" y="920"/>
                  </a:lnTo>
                  <a:lnTo>
                    <a:pt x="529" y="896"/>
                  </a:lnTo>
                  <a:lnTo>
                    <a:pt x="564" y="878"/>
                  </a:lnTo>
                  <a:lnTo>
                    <a:pt x="570" y="872"/>
                  </a:lnTo>
                  <a:lnTo>
                    <a:pt x="576" y="872"/>
                  </a:lnTo>
                  <a:lnTo>
                    <a:pt x="606" y="872"/>
                  </a:lnTo>
                  <a:lnTo>
                    <a:pt x="648" y="866"/>
                  </a:lnTo>
                  <a:lnTo>
                    <a:pt x="714" y="848"/>
                  </a:lnTo>
                  <a:lnTo>
                    <a:pt x="793" y="830"/>
                  </a:lnTo>
                  <a:lnTo>
                    <a:pt x="876" y="812"/>
                  </a:lnTo>
                  <a:lnTo>
                    <a:pt x="966" y="794"/>
                  </a:lnTo>
                  <a:lnTo>
                    <a:pt x="1063" y="782"/>
                  </a:lnTo>
                  <a:lnTo>
                    <a:pt x="1152" y="776"/>
                  </a:lnTo>
                  <a:lnTo>
                    <a:pt x="1212" y="782"/>
                  </a:lnTo>
                  <a:lnTo>
                    <a:pt x="1284" y="806"/>
                  </a:lnTo>
                  <a:lnTo>
                    <a:pt x="1357" y="836"/>
                  </a:lnTo>
                  <a:lnTo>
                    <a:pt x="1416" y="872"/>
                  </a:lnTo>
                  <a:lnTo>
                    <a:pt x="1434" y="890"/>
                  </a:lnTo>
                  <a:lnTo>
                    <a:pt x="1452" y="908"/>
                  </a:lnTo>
                  <a:lnTo>
                    <a:pt x="1464" y="932"/>
                  </a:lnTo>
                  <a:lnTo>
                    <a:pt x="1464" y="950"/>
                  </a:lnTo>
                  <a:lnTo>
                    <a:pt x="1458" y="968"/>
                  </a:lnTo>
                  <a:lnTo>
                    <a:pt x="1440" y="992"/>
                  </a:lnTo>
                  <a:lnTo>
                    <a:pt x="1410" y="1004"/>
                  </a:lnTo>
                  <a:lnTo>
                    <a:pt x="1369" y="1022"/>
                  </a:lnTo>
                  <a:lnTo>
                    <a:pt x="1302" y="1040"/>
                  </a:lnTo>
                  <a:lnTo>
                    <a:pt x="1248" y="1064"/>
                  </a:lnTo>
                  <a:lnTo>
                    <a:pt x="1200" y="1082"/>
                  </a:lnTo>
                  <a:lnTo>
                    <a:pt x="1158" y="1100"/>
                  </a:lnTo>
                  <a:lnTo>
                    <a:pt x="1128" y="1118"/>
                  </a:lnTo>
                  <a:lnTo>
                    <a:pt x="1110" y="1130"/>
                  </a:lnTo>
                  <a:lnTo>
                    <a:pt x="1093" y="1148"/>
                  </a:lnTo>
                  <a:lnTo>
                    <a:pt x="1081" y="1160"/>
                  </a:lnTo>
                  <a:lnTo>
                    <a:pt x="1069" y="1190"/>
                  </a:lnTo>
                  <a:lnTo>
                    <a:pt x="1075" y="1208"/>
                  </a:lnTo>
                  <a:lnTo>
                    <a:pt x="1081" y="1220"/>
                  </a:lnTo>
                  <a:lnTo>
                    <a:pt x="1087" y="1226"/>
                  </a:lnTo>
                  <a:lnTo>
                    <a:pt x="1093" y="1232"/>
                  </a:lnTo>
                  <a:lnTo>
                    <a:pt x="1110" y="1232"/>
                  </a:lnTo>
                  <a:lnTo>
                    <a:pt x="1128" y="1226"/>
                  </a:lnTo>
                  <a:lnTo>
                    <a:pt x="1152" y="1226"/>
                  </a:lnTo>
                  <a:lnTo>
                    <a:pt x="1212" y="1220"/>
                  </a:lnTo>
                  <a:lnTo>
                    <a:pt x="1272" y="1214"/>
                  </a:lnTo>
                  <a:lnTo>
                    <a:pt x="1332" y="1208"/>
                  </a:lnTo>
                  <a:lnTo>
                    <a:pt x="1393" y="1196"/>
                  </a:lnTo>
                  <a:lnTo>
                    <a:pt x="1416" y="1190"/>
                  </a:lnTo>
                  <a:lnTo>
                    <a:pt x="1434" y="1184"/>
                  </a:lnTo>
                  <a:lnTo>
                    <a:pt x="1446" y="1178"/>
                  </a:lnTo>
                  <a:lnTo>
                    <a:pt x="1452" y="1178"/>
                  </a:lnTo>
                  <a:lnTo>
                    <a:pt x="1464" y="1172"/>
                  </a:lnTo>
                  <a:lnTo>
                    <a:pt x="1488" y="1166"/>
                  </a:lnTo>
                  <a:lnTo>
                    <a:pt x="1530" y="1148"/>
                  </a:lnTo>
                  <a:lnTo>
                    <a:pt x="1578" y="1130"/>
                  </a:lnTo>
                  <a:lnTo>
                    <a:pt x="1681" y="1094"/>
                  </a:lnTo>
                  <a:lnTo>
                    <a:pt x="1722" y="1076"/>
                  </a:lnTo>
                  <a:lnTo>
                    <a:pt x="1758" y="1064"/>
                  </a:lnTo>
                  <a:lnTo>
                    <a:pt x="1812" y="1040"/>
                  </a:lnTo>
                  <a:lnTo>
                    <a:pt x="1848" y="1004"/>
                  </a:lnTo>
                  <a:lnTo>
                    <a:pt x="1872" y="962"/>
                  </a:lnTo>
                  <a:lnTo>
                    <a:pt x="1890" y="932"/>
                  </a:lnTo>
                  <a:lnTo>
                    <a:pt x="1932" y="866"/>
                  </a:lnTo>
                  <a:lnTo>
                    <a:pt x="1986" y="800"/>
                  </a:lnTo>
                  <a:lnTo>
                    <a:pt x="2046" y="740"/>
                  </a:lnTo>
                  <a:lnTo>
                    <a:pt x="2112" y="692"/>
                  </a:lnTo>
                  <a:lnTo>
                    <a:pt x="2166" y="650"/>
                  </a:lnTo>
                  <a:lnTo>
                    <a:pt x="2214" y="620"/>
                  </a:lnTo>
                  <a:lnTo>
                    <a:pt x="2244" y="596"/>
                  </a:lnTo>
                  <a:lnTo>
                    <a:pt x="2257" y="590"/>
                  </a:lnTo>
                  <a:lnTo>
                    <a:pt x="2257" y="590"/>
                  </a:lnTo>
                  <a:lnTo>
                    <a:pt x="2400" y="518"/>
                  </a:lnTo>
                  <a:lnTo>
                    <a:pt x="2400" y="57"/>
                  </a:lnTo>
                  <a:lnTo>
                    <a:pt x="2401" y="0"/>
                  </a:lnTo>
                  <a:lnTo>
                    <a:pt x="2310" y="3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ru-RU" sz="1800" smtClean="0">
                <a:solidFill>
                  <a:srgbClr val="FFFFFF"/>
                </a:solidFill>
                <a:latin typeface="Tahoma" pitchFamily="34" charset="0"/>
                <a:cs typeface="+mn-cs"/>
              </a:endParaRPr>
            </a:p>
          </p:txBody>
        </p:sp>
        <p:sp>
          <p:nvSpPr>
            <p:cNvPr id="2054" name="Freeform 6"/>
            <p:cNvSpPr>
              <a:spLocks/>
            </p:cNvSpPr>
            <p:nvPr userDrawn="1"/>
          </p:nvSpPr>
          <p:spPr bwMode="hidden">
            <a:xfrm>
              <a:off x="3792" y="1536"/>
              <a:ext cx="1968" cy="762"/>
            </a:xfrm>
            <a:custGeom>
              <a:avLst/>
              <a:gdLst>
                <a:gd name="T0" fmla="*/ 965 w 1968"/>
                <a:gd name="T1" fmla="*/ 165 h 762"/>
                <a:gd name="T2" fmla="*/ 696 w 1968"/>
                <a:gd name="T3" fmla="*/ 200 h 762"/>
                <a:gd name="T4" fmla="*/ 693 w 1968"/>
                <a:gd name="T5" fmla="*/ 237 h 762"/>
                <a:gd name="T6" fmla="*/ 924 w 1968"/>
                <a:gd name="T7" fmla="*/ 258 h 762"/>
                <a:gd name="T8" fmla="*/ 993 w 1968"/>
                <a:gd name="T9" fmla="*/ 267 h 762"/>
                <a:gd name="T10" fmla="*/ 681 w 1968"/>
                <a:gd name="T11" fmla="*/ 291 h 762"/>
                <a:gd name="T12" fmla="*/ 633 w 1968"/>
                <a:gd name="T13" fmla="*/ 309 h 762"/>
                <a:gd name="T14" fmla="*/ 645 w 1968"/>
                <a:gd name="T15" fmla="*/ 336 h 762"/>
                <a:gd name="T16" fmla="*/ 672 w 1968"/>
                <a:gd name="T17" fmla="*/ 351 h 762"/>
                <a:gd name="T18" fmla="*/ 984 w 1968"/>
                <a:gd name="T19" fmla="*/ 333 h 762"/>
                <a:gd name="T20" fmla="*/ 1080 w 1968"/>
                <a:gd name="T21" fmla="*/ 357 h 762"/>
                <a:gd name="T22" fmla="*/ 624 w 1968"/>
                <a:gd name="T23" fmla="*/ 492 h 762"/>
                <a:gd name="T24" fmla="*/ 616 w 1968"/>
                <a:gd name="T25" fmla="*/ 536 h 762"/>
                <a:gd name="T26" fmla="*/ 8 w 1968"/>
                <a:gd name="T27" fmla="*/ 724 h 762"/>
                <a:gd name="T28" fmla="*/ 0 w 1968"/>
                <a:gd name="T29" fmla="*/ 756 h 762"/>
                <a:gd name="T30" fmla="*/ 27 w 1968"/>
                <a:gd name="T31" fmla="*/ 762 h 762"/>
                <a:gd name="T32" fmla="*/ 664 w 1968"/>
                <a:gd name="T33" fmla="*/ 564 h 762"/>
                <a:gd name="T34" fmla="*/ 856 w 1968"/>
                <a:gd name="T35" fmla="*/ 600 h 762"/>
                <a:gd name="T36" fmla="*/ 1158 w 1968"/>
                <a:gd name="T37" fmla="*/ 507 h 762"/>
                <a:gd name="T38" fmla="*/ 1434 w 1968"/>
                <a:gd name="T39" fmla="*/ 465 h 762"/>
                <a:gd name="T40" fmla="*/ 1572 w 1968"/>
                <a:gd name="T41" fmla="*/ 368 h 762"/>
                <a:gd name="T42" fmla="*/ 1712 w 1968"/>
                <a:gd name="T43" fmla="*/ 340 h 762"/>
                <a:gd name="T44" fmla="*/ 1856 w 1968"/>
                <a:gd name="T45" fmla="*/ 328 h 762"/>
                <a:gd name="T46" fmla="*/ 1968 w 1968"/>
                <a:gd name="T47" fmla="*/ 330 h 762"/>
                <a:gd name="T48" fmla="*/ 1968 w 1968"/>
                <a:gd name="T49" fmla="*/ 0 h 762"/>
                <a:gd name="T50" fmla="*/ 1934 w 1968"/>
                <a:gd name="T51" fmla="*/ 3 h 762"/>
                <a:gd name="T52" fmla="*/ 1832 w 1968"/>
                <a:gd name="T53" fmla="*/ 5 h 762"/>
                <a:gd name="T54" fmla="*/ 1682 w 1968"/>
                <a:gd name="T55" fmla="*/ 35 h 762"/>
                <a:gd name="T56" fmla="*/ 1643 w 1968"/>
                <a:gd name="T57" fmla="*/ 72 h 762"/>
                <a:gd name="T58" fmla="*/ 1392 w 1968"/>
                <a:gd name="T59" fmla="*/ 119 h 7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968" h="762">
                  <a:moveTo>
                    <a:pt x="965" y="165"/>
                  </a:moveTo>
                  <a:lnTo>
                    <a:pt x="696" y="200"/>
                  </a:lnTo>
                  <a:lnTo>
                    <a:pt x="693" y="237"/>
                  </a:lnTo>
                  <a:lnTo>
                    <a:pt x="924" y="258"/>
                  </a:lnTo>
                  <a:lnTo>
                    <a:pt x="993" y="267"/>
                  </a:lnTo>
                  <a:lnTo>
                    <a:pt x="681" y="291"/>
                  </a:lnTo>
                  <a:lnTo>
                    <a:pt x="633" y="309"/>
                  </a:lnTo>
                  <a:lnTo>
                    <a:pt x="645" y="336"/>
                  </a:lnTo>
                  <a:lnTo>
                    <a:pt x="672" y="351"/>
                  </a:lnTo>
                  <a:lnTo>
                    <a:pt x="984" y="333"/>
                  </a:lnTo>
                  <a:lnTo>
                    <a:pt x="1080" y="357"/>
                  </a:lnTo>
                  <a:lnTo>
                    <a:pt x="624" y="492"/>
                  </a:lnTo>
                  <a:lnTo>
                    <a:pt x="616" y="536"/>
                  </a:lnTo>
                  <a:lnTo>
                    <a:pt x="8" y="724"/>
                  </a:lnTo>
                  <a:lnTo>
                    <a:pt x="0" y="756"/>
                  </a:lnTo>
                  <a:lnTo>
                    <a:pt x="27" y="762"/>
                  </a:lnTo>
                  <a:lnTo>
                    <a:pt x="664" y="564"/>
                  </a:lnTo>
                  <a:lnTo>
                    <a:pt x="856" y="600"/>
                  </a:lnTo>
                  <a:lnTo>
                    <a:pt x="1158" y="507"/>
                  </a:lnTo>
                  <a:lnTo>
                    <a:pt x="1434" y="465"/>
                  </a:lnTo>
                  <a:lnTo>
                    <a:pt x="1572" y="368"/>
                  </a:lnTo>
                  <a:lnTo>
                    <a:pt x="1712" y="340"/>
                  </a:lnTo>
                  <a:lnTo>
                    <a:pt x="1856" y="328"/>
                  </a:lnTo>
                  <a:lnTo>
                    <a:pt x="1968" y="330"/>
                  </a:lnTo>
                  <a:lnTo>
                    <a:pt x="1968" y="0"/>
                  </a:lnTo>
                  <a:lnTo>
                    <a:pt x="1934" y="3"/>
                  </a:lnTo>
                  <a:lnTo>
                    <a:pt x="1832" y="5"/>
                  </a:lnTo>
                  <a:lnTo>
                    <a:pt x="1682" y="35"/>
                  </a:lnTo>
                  <a:lnTo>
                    <a:pt x="1643" y="72"/>
                  </a:lnTo>
                  <a:lnTo>
                    <a:pt x="1392" y="119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81961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ru-RU" sz="1800" smtClean="0">
                <a:solidFill>
                  <a:srgbClr val="FFFFFF"/>
                </a:solidFill>
                <a:latin typeface="Tahoma" pitchFamily="34" charset="0"/>
                <a:cs typeface="+mn-cs"/>
              </a:endParaRPr>
            </a:p>
          </p:txBody>
        </p:sp>
        <p:sp>
          <p:nvSpPr>
            <p:cNvPr id="2055" name="Freeform 7"/>
            <p:cNvSpPr>
              <a:spLocks/>
            </p:cNvSpPr>
            <p:nvPr userDrawn="1"/>
          </p:nvSpPr>
          <p:spPr bwMode="hidden">
            <a:xfrm>
              <a:off x="3599" y="2477"/>
              <a:ext cx="186" cy="120"/>
            </a:xfrm>
            <a:custGeom>
              <a:avLst/>
              <a:gdLst>
                <a:gd name="T0" fmla="*/ 185 w 185"/>
                <a:gd name="T1" fmla="*/ 0 h 120"/>
                <a:gd name="T2" fmla="*/ 185 w 185"/>
                <a:gd name="T3" fmla="*/ 6 h 120"/>
                <a:gd name="T4" fmla="*/ 185 w 185"/>
                <a:gd name="T5" fmla="*/ 18 h 120"/>
                <a:gd name="T6" fmla="*/ 185 w 185"/>
                <a:gd name="T7" fmla="*/ 36 h 120"/>
                <a:gd name="T8" fmla="*/ 179 w 185"/>
                <a:gd name="T9" fmla="*/ 54 h 120"/>
                <a:gd name="T10" fmla="*/ 161 w 185"/>
                <a:gd name="T11" fmla="*/ 72 h 120"/>
                <a:gd name="T12" fmla="*/ 137 w 185"/>
                <a:gd name="T13" fmla="*/ 96 h 120"/>
                <a:gd name="T14" fmla="*/ 101 w 185"/>
                <a:gd name="T15" fmla="*/ 108 h 120"/>
                <a:gd name="T16" fmla="*/ 47 w 185"/>
                <a:gd name="T17" fmla="*/ 120 h 120"/>
                <a:gd name="T18" fmla="*/ 29 w 185"/>
                <a:gd name="T19" fmla="*/ 120 h 120"/>
                <a:gd name="T20" fmla="*/ 17 w 185"/>
                <a:gd name="T21" fmla="*/ 114 h 120"/>
                <a:gd name="T22" fmla="*/ 0 w 185"/>
                <a:gd name="T23" fmla="*/ 96 h 120"/>
                <a:gd name="T24" fmla="*/ 0 w 185"/>
                <a:gd name="T25" fmla="*/ 78 h 120"/>
                <a:gd name="T26" fmla="*/ 0 w 185"/>
                <a:gd name="T27" fmla="*/ 72 h 120"/>
                <a:gd name="T28" fmla="*/ 185 w 185"/>
                <a:gd name="T29" fmla="*/ 0 h 120"/>
                <a:gd name="T30" fmla="*/ 185 w 185"/>
                <a:gd name="T31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85" h="120">
                  <a:moveTo>
                    <a:pt x="185" y="0"/>
                  </a:moveTo>
                  <a:lnTo>
                    <a:pt x="185" y="6"/>
                  </a:lnTo>
                  <a:lnTo>
                    <a:pt x="185" y="18"/>
                  </a:lnTo>
                  <a:lnTo>
                    <a:pt x="185" y="36"/>
                  </a:lnTo>
                  <a:lnTo>
                    <a:pt x="179" y="54"/>
                  </a:lnTo>
                  <a:lnTo>
                    <a:pt x="161" y="72"/>
                  </a:lnTo>
                  <a:lnTo>
                    <a:pt x="137" y="96"/>
                  </a:lnTo>
                  <a:lnTo>
                    <a:pt x="101" y="108"/>
                  </a:lnTo>
                  <a:lnTo>
                    <a:pt x="47" y="120"/>
                  </a:lnTo>
                  <a:lnTo>
                    <a:pt x="29" y="120"/>
                  </a:lnTo>
                  <a:lnTo>
                    <a:pt x="17" y="114"/>
                  </a:lnTo>
                  <a:lnTo>
                    <a:pt x="0" y="96"/>
                  </a:lnTo>
                  <a:lnTo>
                    <a:pt x="0" y="78"/>
                  </a:lnTo>
                  <a:lnTo>
                    <a:pt x="0" y="72"/>
                  </a:lnTo>
                  <a:lnTo>
                    <a:pt x="185" y="0"/>
                  </a:lnTo>
                  <a:lnTo>
                    <a:pt x="185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ru-RU" sz="1800" smtClean="0">
                <a:solidFill>
                  <a:srgbClr val="FFFFFF"/>
                </a:solidFill>
                <a:latin typeface="Tahoma" pitchFamily="34" charset="0"/>
                <a:cs typeface="+mn-cs"/>
              </a:endParaRPr>
            </a:p>
          </p:txBody>
        </p:sp>
        <p:sp>
          <p:nvSpPr>
            <p:cNvPr id="2056" name="Freeform 8"/>
            <p:cNvSpPr>
              <a:spLocks/>
            </p:cNvSpPr>
            <p:nvPr userDrawn="1"/>
          </p:nvSpPr>
          <p:spPr bwMode="hidden">
            <a:xfrm>
              <a:off x="3779" y="2393"/>
              <a:ext cx="185" cy="120"/>
            </a:xfrm>
            <a:custGeom>
              <a:avLst/>
              <a:gdLst>
                <a:gd name="T0" fmla="*/ 185 w 185"/>
                <a:gd name="T1" fmla="*/ 0 h 120"/>
                <a:gd name="T2" fmla="*/ 185 w 185"/>
                <a:gd name="T3" fmla="*/ 6 h 120"/>
                <a:gd name="T4" fmla="*/ 179 w 185"/>
                <a:gd name="T5" fmla="*/ 24 h 120"/>
                <a:gd name="T6" fmla="*/ 167 w 185"/>
                <a:gd name="T7" fmla="*/ 42 h 120"/>
                <a:gd name="T8" fmla="*/ 149 w 185"/>
                <a:gd name="T9" fmla="*/ 66 h 120"/>
                <a:gd name="T10" fmla="*/ 131 w 185"/>
                <a:gd name="T11" fmla="*/ 90 h 120"/>
                <a:gd name="T12" fmla="*/ 102 w 185"/>
                <a:gd name="T13" fmla="*/ 108 h 120"/>
                <a:gd name="T14" fmla="*/ 66 w 185"/>
                <a:gd name="T15" fmla="*/ 120 h 120"/>
                <a:gd name="T16" fmla="*/ 18 w 185"/>
                <a:gd name="T17" fmla="*/ 120 h 120"/>
                <a:gd name="T18" fmla="*/ 0 w 185"/>
                <a:gd name="T19" fmla="*/ 60 h 120"/>
                <a:gd name="T20" fmla="*/ 185 w 185"/>
                <a:gd name="T21" fmla="*/ 0 h 120"/>
                <a:gd name="T22" fmla="*/ 185 w 185"/>
                <a:gd name="T23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85" h="120">
                  <a:moveTo>
                    <a:pt x="185" y="0"/>
                  </a:moveTo>
                  <a:lnTo>
                    <a:pt x="185" y="6"/>
                  </a:lnTo>
                  <a:lnTo>
                    <a:pt x="179" y="24"/>
                  </a:lnTo>
                  <a:lnTo>
                    <a:pt x="167" y="42"/>
                  </a:lnTo>
                  <a:lnTo>
                    <a:pt x="149" y="66"/>
                  </a:lnTo>
                  <a:lnTo>
                    <a:pt x="131" y="90"/>
                  </a:lnTo>
                  <a:lnTo>
                    <a:pt x="102" y="108"/>
                  </a:lnTo>
                  <a:lnTo>
                    <a:pt x="66" y="120"/>
                  </a:lnTo>
                  <a:lnTo>
                    <a:pt x="18" y="120"/>
                  </a:lnTo>
                  <a:lnTo>
                    <a:pt x="0" y="60"/>
                  </a:lnTo>
                  <a:lnTo>
                    <a:pt x="185" y="0"/>
                  </a:lnTo>
                  <a:lnTo>
                    <a:pt x="185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ru-RU" sz="1800" smtClean="0">
                <a:solidFill>
                  <a:srgbClr val="FFFFFF"/>
                </a:solidFill>
                <a:latin typeface="Tahoma" pitchFamily="34" charset="0"/>
                <a:cs typeface="+mn-cs"/>
              </a:endParaRPr>
            </a:p>
          </p:txBody>
        </p:sp>
        <p:sp>
          <p:nvSpPr>
            <p:cNvPr id="2057" name="Freeform 9"/>
            <p:cNvSpPr>
              <a:spLocks/>
            </p:cNvSpPr>
            <p:nvPr userDrawn="1"/>
          </p:nvSpPr>
          <p:spPr bwMode="hidden">
            <a:xfrm>
              <a:off x="3839" y="1836"/>
              <a:ext cx="528" cy="275"/>
            </a:xfrm>
            <a:custGeom>
              <a:avLst/>
              <a:gdLst>
                <a:gd name="T0" fmla="*/ 0 w 526"/>
                <a:gd name="T1" fmla="*/ 275 h 275"/>
                <a:gd name="T2" fmla="*/ 0 w 526"/>
                <a:gd name="T3" fmla="*/ 269 h 275"/>
                <a:gd name="T4" fmla="*/ 6 w 526"/>
                <a:gd name="T5" fmla="*/ 251 h 275"/>
                <a:gd name="T6" fmla="*/ 6 w 526"/>
                <a:gd name="T7" fmla="*/ 239 h 275"/>
                <a:gd name="T8" fmla="*/ 12 w 526"/>
                <a:gd name="T9" fmla="*/ 227 h 275"/>
                <a:gd name="T10" fmla="*/ 18 w 526"/>
                <a:gd name="T11" fmla="*/ 221 h 275"/>
                <a:gd name="T12" fmla="*/ 36 w 526"/>
                <a:gd name="T13" fmla="*/ 215 h 275"/>
                <a:gd name="T14" fmla="*/ 77 w 526"/>
                <a:gd name="T15" fmla="*/ 203 h 275"/>
                <a:gd name="T16" fmla="*/ 137 w 526"/>
                <a:gd name="T17" fmla="*/ 179 h 275"/>
                <a:gd name="T18" fmla="*/ 209 w 526"/>
                <a:gd name="T19" fmla="*/ 143 h 275"/>
                <a:gd name="T20" fmla="*/ 251 w 526"/>
                <a:gd name="T21" fmla="*/ 120 h 275"/>
                <a:gd name="T22" fmla="*/ 299 w 526"/>
                <a:gd name="T23" fmla="*/ 96 h 275"/>
                <a:gd name="T24" fmla="*/ 394 w 526"/>
                <a:gd name="T25" fmla="*/ 48 h 275"/>
                <a:gd name="T26" fmla="*/ 442 w 526"/>
                <a:gd name="T27" fmla="*/ 30 h 275"/>
                <a:gd name="T28" fmla="*/ 478 w 526"/>
                <a:gd name="T29" fmla="*/ 12 h 275"/>
                <a:gd name="T30" fmla="*/ 502 w 526"/>
                <a:gd name="T31" fmla="*/ 6 h 275"/>
                <a:gd name="T32" fmla="*/ 520 w 526"/>
                <a:gd name="T33" fmla="*/ 0 h 275"/>
                <a:gd name="T34" fmla="*/ 526 w 526"/>
                <a:gd name="T35" fmla="*/ 0 h 275"/>
                <a:gd name="T36" fmla="*/ 520 w 526"/>
                <a:gd name="T37" fmla="*/ 6 h 275"/>
                <a:gd name="T38" fmla="*/ 508 w 526"/>
                <a:gd name="T39" fmla="*/ 12 h 275"/>
                <a:gd name="T40" fmla="*/ 484 w 526"/>
                <a:gd name="T41" fmla="*/ 24 h 275"/>
                <a:gd name="T42" fmla="*/ 460 w 526"/>
                <a:gd name="T43" fmla="*/ 42 h 275"/>
                <a:gd name="T44" fmla="*/ 436 w 526"/>
                <a:gd name="T45" fmla="*/ 54 h 275"/>
                <a:gd name="T46" fmla="*/ 394 w 526"/>
                <a:gd name="T47" fmla="*/ 78 h 275"/>
                <a:gd name="T48" fmla="*/ 340 w 526"/>
                <a:gd name="T49" fmla="*/ 108 h 275"/>
                <a:gd name="T50" fmla="*/ 275 w 526"/>
                <a:gd name="T51" fmla="*/ 143 h 275"/>
                <a:gd name="T52" fmla="*/ 131 w 526"/>
                <a:gd name="T53" fmla="*/ 221 h 275"/>
                <a:gd name="T54" fmla="*/ 65 w 526"/>
                <a:gd name="T55" fmla="*/ 251 h 275"/>
                <a:gd name="T56" fmla="*/ 0 w 526"/>
                <a:gd name="T57" fmla="*/ 275 h 275"/>
                <a:gd name="T58" fmla="*/ 0 w 526"/>
                <a:gd name="T59" fmla="*/ 275 h 2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526" h="275">
                  <a:moveTo>
                    <a:pt x="0" y="275"/>
                  </a:moveTo>
                  <a:lnTo>
                    <a:pt x="0" y="269"/>
                  </a:lnTo>
                  <a:lnTo>
                    <a:pt x="6" y="251"/>
                  </a:lnTo>
                  <a:lnTo>
                    <a:pt x="6" y="239"/>
                  </a:lnTo>
                  <a:lnTo>
                    <a:pt x="12" y="227"/>
                  </a:lnTo>
                  <a:lnTo>
                    <a:pt x="18" y="221"/>
                  </a:lnTo>
                  <a:lnTo>
                    <a:pt x="36" y="215"/>
                  </a:lnTo>
                  <a:lnTo>
                    <a:pt x="77" y="203"/>
                  </a:lnTo>
                  <a:lnTo>
                    <a:pt x="137" y="179"/>
                  </a:lnTo>
                  <a:lnTo>
                    <a:pt x="209" y="143"/>
                  </a:lnTo>
                  <a:lnTo>
                    <a:pt x="251" y="120"/>
                  </a:lnTo>
                  <a:lnTo>
                    <a:pt x="299" y="96"/>
                  </a:lnTo>
                  <a:lnTo>
                    <a:pt x="394" y="48"/>
                  </a:lnTo>
                  <a:lnTo>
                    <a:pt x="442" y="30"/>
                  </a:lnTo>
                  <a:lnTo>
                    <a:pt x="478" y="12"/>
                  </a:lnTo>
                  <a:lnTo>
                    <a:pt x="502" y="6"/>
                  </a:lnTo>
                  <a:lnTo>
                    <a:pt x="520" y="0"/>
                  </a:lnTo>
                  <a:lnTo>
                    <a:pt x="526" y="0"/>
                  </a:lnTo>
                  <a:lnTo>
                    <a:pt x="520" y="6"/>
                  </a:lnTo>
                  <a:lnTo>
                    <a:pt x="508" y="12"/>
                  </a:lnTo>
                  <a:lnTo>
                    <a:pt x="484" y="24"/>
                  </a:lnTo>
                  <a:lnTo>
                    <a:pt x="460" y="42"/>
                  </a:lnTo>
                  <a:lnTo>
                    <a:pt x="436" y="54"/>
                  </a:lnTo>
                  <a:lnTo>
                    <a:pt x="394" y="78"/>
                  </a:lnTo>
                  <a:lnTo>
                    <a:pt x="340" y="108"/>
                  </a:lnTo>
                  <a:lnTo>
                    <a:pt x="275" y="143"/>
                  </a:lnTo>
                  <a:lnTo>
                    <a:pt x="131" y="221"/>
                  </a:lnTo>
                  <a:lnTo>
                    <a:pt x="65" y="251"/>
                  </a:lnTo>
                  <a:lnTo>
                    <a:pt x="0" y="275"/>
                  </a:lnTo>
                  <a:lnTo>
                    <a:pt x="0" y="27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ru-RU" sz="1800" smtClean="0">
                <a:solidFill>
                  <a:srgbClr val="FFFFFF"/>
                </a:solidFill>
                <a:latin typeface="Tahoma" pitchFamily="34" charset="0"/>
                <a:cs typeface="+mn-cs"/>
              </a:endParaRPr>
            </a:p>
          </p:txBody>
        </p:sp>
        <p:sp>
          <p:nvSpPr>
            <p:cNvPr id="2058" name="Freeform 10"/>
            <p:cNvSpPr>
              <a:spLocks/>
            </p:cNvSpPr>
            <p:nvPr userDrawn="1"/>
          </p:nvSpPr>
          <p:spPr bwMode="hidden">
            <a:xfrm>
              <a:off x="3676" y="2015"/>
              <a:ext cx="721" cy="306"/>
            </a:xfrm>
            <a:custGeom>
              <a:avLst/>
              <a:gdLst>
                <a:gd name="T0" fmla="*/ 48 w 718"/>
                <a:gd name="T1" fmla="*/ 216 h 306"/>
                <a:gd name="T2" fmla="*/ 30 w 718"/>
                <a:gd name="T3" fmla="*/ 252 h 306"/>
                <a:gd name="T4" fmla="*/ 12 w 718"/>
                <a:gd name="T5" fmla="*/ 282 h 306"/>
                <a:gd name="T6" fmla="*/ 6 w 718"/>
                <a:gd name="T7" fmla="*/ 300 h 306"/>
                <a:gd name="T8" fmla="*/ 0 w 718"/>
                <a:gd name="T9" fmla="*/ 306 h 306"/>
                <a:gd name="T10" fmla="*/ 48 w 718"/>
                <a:gd name="T11" fmla="*/ 276 h 306"/>
                <a:gd name="T12" fmla="*/ 84 w 718"/>
                <a:gd name="T13" fmla="*/ 252 h 306"/>
                <a:gd name="T14" fmla="*/ 108 w 718"/>
                <a:gd name="T15" fmla="*/ 234 h 306"/>
                <a:gd name="T16" fmla="*/ 120 w 718"/>
                <a:gd name="T17" fmla="*/ 228 h 306"/>
                <a:gd name="T18" fmla="*/ 126 w 718"/>
                <a:gd name="T19" fmla="*/ 228 h 306"/>
                <a:gd name="T20" fmla="*/ 144 w 718"/>
                <a:gd name="T21" fmla="*/ 222 h 306"/>
                <a:gd name="T22" fmla="*/ 168 w 718"/>
                <a:gd name="T23" fmla="*/ 216 h 306"/>
                <a:gd name="T24" fmla="*/ 198 w 718"/>
                <a:gd name="T25" fmla="*/ 204 h 306"/>
                <a:gd name="T26" fmla="*/ 275 w 718"/>
                <a:gd name="T27" fmla="*/ 180 h 306"/>
                <a:gd name="T28" fmla="*/ 371 w 718"/>
                <a:gd name="T29" fmla="*/ 156 h 306"/>
                <a:gd name="T30" fmla="*/ 461 w 718"/>
                <a:gd name="T31" fmla="*/ 126 h 306"/>
                <a:gd name="T32" fmla="*/ 544 w 718"/>
                <a:gd name="T33" fmla="*/ 102 h 306"/>
                <a:gd name="T34" fmla="*/ 574 w 718"/>
                <a:gd name="T35" fmla="*/ 90 h 306"/>
                <a:gd name="T36" fmla="*/ 604 w 718"/>
                <a:gd name="T37" fmla="*/ 84 h 306"/>
                <a:gd name="T38" fmla="*/ 622 w 718"/>
                <a:gd name="T39" fmla="*/ 78 h 306"/>
                <a:gd name="T40" fmla="*/ 628 w 718"/>
                <a:gd name="T41" fmla="*/ 72 h 306"/>
                <a:gd name="T42" fmla="*/ 634 w 718"/>
                <a:gd name="T43" fmla="*/ 66 h 306"/>
                <a:gd name="T44" fmla="*/ 652 w 718"/>
                <a:gd name="T45" fmla="*/ 60 h 306"/>
                <a:gd name="T46" fmla="*/ 694 w 718"/>
                <a:gd name="T47" fmla="*/ 30 h 306"/>
                <a:gd name="T48" fmla="*/ 712 w 718"/>
                <a:gd name="T49" fmla="*/ 18 h 306"/>
                <a:gd name="T50" fmla="*/ 718 w 718"/>
                <a:gd name="T51" fmla="*/ 6 h 306"/>
                <a:gd name="T52" fmla="*/ 712 w 718"/>
                <a:gd name="T53" fmla="*/ 0 h 306"/>
                <a:gd name="T54" fmla="*/ 688 w 718"/>
                <a:gd name="T55" fmla="*/ 0 h 306"/>
                <a:gd name="T56" fmla="*/ 628 w 718"/>
                <a:gd name="T57" fmla="*/ 0 h 306"/>
                <a:gd name="T58" fmla="*/ 580 w 718"/>
                <a:gd name="T59" fmla="*/ 0 h 306"/>
                <a:gd name="T60" fmla="*/ 544 w 718"/>
                <a:gd name="T61" fmla="*/ 0 h 306"/>
                <a:gd name="T62" fmla="*/ 514 w 718"/>
                <a:gd name="T63" fmla="*/ 18 h 306"/>
                <a:gd name="T64" fmla="*/ 485 w 718"/>
                <a:gd name="T65" fmla="*/ 42 h 306"/>
                <a:gd name="T66" fmla="*/ 467 w 718"/>
                <a:gd name="T67" fmla="*/ 54 h 306"/>
                <a:gd name="T68" fmla="*/ 449 w 718"/>
                <a:gd name="T69" fmla="*/ 60 h 306"/>
                <a:gd name="T70" fmla="*/ 425 w 718"/>
                <a:gd name="T71" fmla="*/ 60 h 306"/>
                <a:gd name="T72" fmla="*/ 389 w 718"/>
                <a:gd name="T73" fmla="*/ 66 h 306"/>
                <a:gd name="T74" fmla="*/ 347 w 718"/>
                <a:gd name="T75" fmla="*/ 84 h 306"/>
                <a:gd name="T76" fmla="*/ 311 w 718"/>
                <a:gd name="T77" fmla="*/ 108 h 306"/>
                <a:gd name="T78" fmla="*/ 287 w 718"/>
                <a:gd name="T79" fmla="*/ 126 h 306"/>
                <a:gd name="T80" fmla="*/ 275 w 718"/>
                <a:gd name="T81" fmla="*/ 132 h 306"/>
                <a:gd name="T82" fmla="*/ 257 w 718"/>
                <a:gd name="T83" fmla="*/ 138 h 306"/>
                <a:gd name="T84" fmla="*/ 221 w 718"/>
                <a:gd name="T85" fmla="*/ 138 h 306"/>
                <a:gd name="T86" fmla="*/ 186 w 718"/>
                <a:gd name="T87" fmla="*/ 138 h 306"/>
                <a:gd name="T88" fmla="*/ 180 w 718"/>
                <a:gd name="T89" fmla="*/ 138 h 306"/>
                <a:gd name="T90" fmla="*/ 174 w 718"/>
                <a:gd name="T91" fmla="*/ 138 h 306"/>
                <a:gd name="T92" fmla="*/ 114 w 718"/>
                <a:gd name="T93" fmla="*/ 162 h 306"/>
                <a:gd name="T94" fmla="*/ 48 w 718"/>
                <a:gd name="T95" fmla="*/ 216 h 306"/>
                <a:gd name="T96" fmla="*/ 48 w 718"/>
                <a:gd name="T97" fmla="*/ 216 h 3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718" h="306">
                  <a:moveTo>
                    <a:pt x="48" y="216"/>
                  </a:moveTo>
                  <a:lnTo>
                    <a:pt x="30" y="252"/>
                  </a:lnTo>
                  <a:lnTo>
                    <a:pt x="12" y="282"/>
                  </a:lnTo>
                  <a:lnTo>
                    <a:pt x="6" y="300"/>
                  </a:lnTo>
                  <a:lnTo>
                    <a:pt x="0" y="306"/>
                  </a:lnTo>
                  <a:lnTo>
                    <a:pt x="48" y="276"/>
                  </a:lnTo>
                  <a:lnTo>
                    <a:pt x="84" y="252"/>
                  </a:lnTo>
                  <a:lnTo>
                    <a:pt x="108" y="234"/>
                  </a:lnTo>
                  <a:lnTo>
                    <a:pt x="120" y="228"/>
                  </a:lnTo>
                  <a:lnTo>
                    <a:pt x="126" y="228"/>
                  </a:lnTo>
                  <a:lnTo>
                    <a:pt x="144" y="222"/>
                  </a:lnTo>
                  <a:lnTo>
                    <a:pt x="168" y="216"/>
                  </a:lnTo>
                  <a:lnTo>
                    <a:pt x="198" y="204"/>
                  </a:lnTo>
                  <a:lnTo>
                    <a:pt x="275" y="180"/>
                  </a:lnTo>
                  <a:lnTo>
                    <a:pt x="371" y="156"/>
                  </a:lnTo>
                  <a:lnTo>
                    <a:pt x="461" y="126"/>
                  </a:lnTo>
                  <a:lnTo>
                    <a:pt x="544" y="102"/>
                  </a:lnTo>
                  <a:lnTo>
                    <a:pt x="574" y="90"/>
                  </a:lnTo>
                  <a:lnTo>
                    <a:pt x="604" y="84"/>
                  </a:lnTo>
                  <a:lnTo>
                    <a:pt x="622" y="78"/>
                  </a:lnTo>
                  <a:lnTo>
                    <a:pt x="628" y="72"/>
                  </a:lnTo>
                  <a:lnTo>
                    <a:pt x="634" y="66"/>
                  </a:lnTo>
                  <a:lnTo>
                    <a:pt x="652" y="60"/>
                  </a:lnTo>
                  <a:lnTo>
                    <a:pt x="694" y="30"/>
                  </a:lnTo>
                  <a:lnTo>
                    <a:pt x="712" y="18"/>
                  </a:lnTo>
                  <a:lnTo>
                    <a:pt x="718" y="6"/>
                  </a:lnTo>
                  <a:lnTo>
                    <a:pt x="712" y="0"/>
                  </a:lnTo>
                  <a:lnTo>
                    <a:pt x="688" y="0"/>
                  </a:lnTo>
                  <a:lnTo>
                    <a:pt x="628" y="0"/>
                  </a:lnTo>
                  <a:lnTo>
                    <a:pt x="580" y="0"/>
                  </a:lnTo>
                  <a:lnTo>
                    <a:pt x="544" y="0"/>
                  </a:lnTo>
                  <a:lnTo>
                    <a:pt x="514" y="18"/>
                  </a:lnTo>
                  <a:lnTo>
                    <a:pt x="485" y="42"/>
                  </a:lnTo>
                  <a:lnTo>
                    <a:pt x="467" y="54"/>
                  </a:lnTo>
                  <a:lnTo>
                    <a:pt x="449" y="60"/>
                  </a:lnTo>
                  <a:lnTo>
                    <a:pt x="425" y="60"/>
                  </a:lnTo>
                  <a:lnTo>
                    <a:pt x="389" y="66"/>
                  </a:lnTo>
                  <a:lnTo>
                    <a:pt x="347" y="84"/>
                  </a:lnTo>
                  <a:lnTo>
                    <a:pt x="311" y="108"/>
                  </a:lnTo>
                  <a:lnTo>
                    <a:pt x="287" y="126"/>
                  </a:lnTo>
                  <a:lnTo>
                    <a:pt x="275" y="132"/>
                  </a:lnTo>
                  <a:lnTo>
                    <a:pt x="257" y="138"/>
                  </a:lnTo>
                  <a:lnTo>
                    <a:pt x="221" y="138"/>
                  </a:lnTo>
                  <a:lnTo>
                    <a:pt x="186" y="138"/>
                  </a:lnTo>
                  <a:lnTo>
                    <a:pt x="180" y="138"/>
                  </a:lnTo>
                  <a:lnTo>
                    <a:pt x="174" y="138"/>
                  </a:lnTo>
                  <a:lnTo>
                    <a:pt x="114" y="162"/>
                  </a:lnTo>
                  <a:lnTo>
                    <a:pt x="48" y="216"/>
                  </a:lnTo>
                  <a:lnTo>
                    <a:pt x="48" y="21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ru-RU" sz="1800" smtClean="0">
                <a:solidFill>
                  <a:srgbClr val="FFFFFF"/>
                </a:solidFill>
                <a:latin typeface="Tahoma" pitchFamily="34" charset="0"/>
                <a:cs typeface="+mn-cs"/>
              </a:endParaRPr>
            </a:p>
          </p:txBody>
        </p:sp>
        <p:sp>
          <p:nvSpPr>
            <p:cNvPr id="2059" name="Freeform 11"/>
            <p:cNvSpPr>
              <a:spLocks/>
            </p:cNvSpPr>
            <p:nvPr userDrawn="1"/>
          </p:nvSpPr>
          <p:spPr bwMode="hidden">
            <a:xfrm>
              <a:off x="3358" y="1890"/>
              <a:ext cx="2400" cy="881"/>
            </a:xfrm>
            <a:custGeom>
              <a:avLst/>
              <a:gdLst>
                <a:gd name="T0" fmla="*/ 2231 w 2392"/>
                <a:gd name="T1" fmla="*/ 54 h 881"/>
                <a:gd name="T2" fmla="*/ 2189 w 2392"/>
                <a:gd name="T3" fmla="*/ 54 h 881"/>
                <a:gd name="T4" fmla="*/ 2147 w 2392"/>
                <a:gd name="T5" fmla="*/ 66 h 881"/>
                <a:gd name="T6" fmla="*/ 2021 w 2392"/>
                <a:gd name="T7" fmla="*/ 101 h 881"/>
                <a:gd name="T8" fmla="*/ 1956 w 2392"/>
                <a:gd name="T9" fmla="*/ 119 h 881"/>
                <a:gd name="T10" fmla="*/ 1860 w 2392"/>
                <a:gd name="T11" fmla="*/ 167 h 881"/>
                <a:gd name="T12" fmla="*/ 1836 w 2392"/>
                <a:gd name="T13" fmla="*/ 245 h 881"/>
                <a:gd name="T14" fmla="*/ 1842 w 2392"/>
                <a:gd name="T15" fmla="*/ 305 h 881"/>
                <a:gd name="T16" fmla="*/ 1758 w 2392"/>
                <a:gd name="T17" fmla="*/ 317 h 881"/>
                <a:gd name="T18" fmla="*/ 1597 w 2392"/>
                <a:gd name="T19" fmla="*/ 263 h 881"/>
                <a:gd name="T20" fmla="*/ 1507 w 2392"/>
                <a:gd name="T21" fmla="*/ 257 h 881"/>
                <a:gd name="T22" fmla="*/ 1399 w 2392"/>
                <a:gd name="T23" fmla="*/ 311 h 881"/>
                <a:gd name="T24" fmla="*/ 1334 w 2392"/>
                <a:gd name="T25" fmla="*/ 353 h 881"/>
                <a:gd name="T26" fmla="*/ 1310 w 2392"/>
                <a:gd name="T27" fmla="*/ 359 h 881"/>
                <a:gd name="T28" fmla="*/ 1214 w 2392"/>
                <a:gd name="T29" fmla="*/ 371 h 881"/>
                <a:gd name="T30" fmla="*/ 1160 w 2392"/>
                <a:gd name="T31" fmla="*/ 365 h 881"/>
                <a:gd name="T32" fmla="*/ 1053 w 2392"/>
                <a:gd name="T33" fmla="*/ 371 h 881"/>
                <a:gd name="T34" fmla="*/ 957 w 2392"/>
                <a:gd name="T35" fmla="*/ 383 h 881"/>
                <a:gd name="T36" fmla="*/ 921 w 2392"/>
                <a:gd name="T37" fmla="*/ 401 h 881"/>
                <a:gd name="T38" fmla="*/ 819 w 2392"/>
                <a:gd name="T39" fmla="*/ 419 h 881"/>
                <a:gd name="T40" fmla="*/ 778 w 2392"/>
                <a:gd name="T41" fmla="*/ 419 h 881"/>
                <a:gd name="T42" fmla="*/ 664 w 2392"/>
                <a:gd name="T43" fmla="*/ 437 h 881"/>
                <a:gd name="T44" fmla="*/ 598 w 2392"/>
                <a:gd name="T45" fmla="*/ 473 h 881"/>
                <a:gd name="T46" fmla="*/ 503 w 2392"/>
                <a:gd name="T47" fmla="*/ 467 h 881"/>
                <a:gd name="T48" fmla="*/ 431 w 2392"/>
                <a:gd name="T49" fmla="*/ 491 h 881"/>
                <a:gd name="T50" fmla="*/ 413 w 2392"/>
                <a:gd name="T51" fmla="*/ 539 h 881"/>
                <a:gd name="T52" fmla="*/ 347 w 2392"/>
                <a:gd name="T53" fmla="*/ 569 h 881"/>
                <a:gd name="T54" fmla="*/ 222 w 2392"/>
                <a:gd name="T55" fmla="*/ 599 h 881"/>
                <a:gd name="T56" fmla="*/ 138 w 2392"/>
                <a:gd name="T57" fmla="*/ 647 h 881"/>
                <a:gd name="T58" fmla="*/ 108 w 2392"/>
                <a:gd name="T59" fmla="*/ 659 h 881"/>
                <a:gd name="T60" fmla="*/ 0 w 2392"/>
                <a:gd name="T61" fmla="*/ 671 h 881"/>
                <a:gd name="T62" fmla="*/ 84 w 2392"/>
                <a:gd name="T63" fmla="*/ 695 h 881"/>
                <a:gd name="T64" fmla="*/ 263 w 2392"/>
                <a:gd name="T65" fmla="*/ 653 h 881"/>
                <a:gd name="T66" fmla="*/ 473 w 2392"/>
                <a:gd name="T67" fmla="*/ 569 h 881"/>
                <a:gd name="T68" fmla="*/ 568 w 2392"/>
                <a:gd name="T69" fmla="*/ 521 h 881"/>
                <a:gd name="T70" fmla="*/ 646 w 2392"/>
                <a:gd name="T71" fmla="*/ 515 h 881"/>
                <a:gd name="T72" fmla="*/ 873 w 2392"/>
                <a:gd name="T73" fmla="*/ 461 h 881"/>
                <a:gd name="T74" fmla="*/ 1148 w 2392"/>
                <a:gd name="T75" fmla="*/ 425 h 881"/>
                <a:gd name="T76" fmla="*/ 1292 w 2392"/>
                <a:gd name="T77" fmla="*/ 461 h 881"/>
                <a:gd name="T78" fmla="*/ 1417 w 2392"/>
                <a:gd name="T79" fmla="*/ 533 h 881"/>
                <a:gd name="T80" fmla="*/ 1435 w 2392"/>
                <a:gd name="T81" fmla="*/ 617 h 881"/>
                <a:gd name="T82" fmla="*/ 1376 w 2392"/>
                <a:gd name="T83" fmla="*/ 653 h 881"/>
                <a:gd name="T84" fmla="*/ 1226 w 2392"/>
                <a:gd name="T85" fmla="*/ 701 h 881"/>
                <a:gd name="T86" fmla="*/ 1112 w 2392"/>
                <a:gd name="T87" fmla="*/ 755 h 881"/>
                <a:gd name="T88" fmla="*/ 1065 w 2392"/>
                <a:gd name="T89" fmla="*/ 809 h 881"/>
                <a:gd name="T90" fmla="*/ 1077 w 2392"/>
                <a:gd name="T91" fmla="*/ 869 h 881"/>
                <a:gd name="T92" fmla="*/ 1106 w 2392"/>
                <a:gd name="T93" fmla="*/ 881 h 881"/>
                <a:gd name="T94" fmla="*/ 1208 w 2392"/>
                <a:gd name="T95" fmla="*/ 869 h 881"/>
                <a:gd name="T96" fmla="*/ 1388 w 2392"/>
                <a:gd name="T97" fmla="*/ 857 h 881"/>
                <a:gd name="T98" fmla="*/ 1441 w 2392"/>
                <a:gd name="T99" fmla="*/ 851 h 881"/>
                <a:gd name="T100" fmla="*/ 1483 w 2392"/>
                <a:gd name="T101" fmla="*/ 833 h 881"/>
                <a:gd name="T102" fmla="*/ 1675 w 2392"/>
                <a:gd name="T103" fmla="*/ 743 h 881"/>
                <a:gd name="T104" fmla="*/ 1806 w 2392"/>
                <a:gd name="T105" fmla="*/ 689 h 881"/>
                <a:gd name="T106" fmla="*/ 1884 w 2392"/>
                <a:gd name="T107" fmla="*/ 581 h 881"/>
                <a:gd name="T108" fmla="*/ 2039 w 2392"/>
                <a:gd name="T109" fmla="*/ 389 h 881"/>
                <a:gd name="T110" fmla="*/ 2207 w 2392"/>
                <a:gd name="T111" fmla="*/ 269 h 881"/>
                <a:gd name="T112" fmla="*/ 2249 w 2392"/>
                <a:gd name="T113" fmla="*/ 239 h 881"/>
                <a:gd name="T114" fmla="*/ 2392 w 2392"/>
                <a:gd name="T115" fmla="*/ 0 h 881"/>
                <a:gd name="T116" fmla="*/ 2302 w 2392"/>
                <a:gd name="T117" fmla="*/ 36 h 8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392" h="881">
                  <a:moveTo>
                    <a:pt x="2302" y="36"/>
                  </a:moveTo>
                  <a:lnTo>
                    <a:pt x="2266" y="48"/>
                  </a:lnTo>
                  <a:lnTo>
                    <a:pt x="2231" y="54"/>
                  </a:lnTo>
                  <a:lnTo>
                    <a:pt x="2201" y="54"/>
                  </a:lnTo>
                  <a:lnTo>
                    <a:pt x="2195" y="54"/>
                  </a:lnTo>
                  <a:lnTo>
                    <a:pt x="2189" y="54"/>
                  </a:lnTo>
                  <a:lnTo>
                    <a:pt x="2189" y="54"/>
                  </a:lnTo>
                  <a:lnTo>
                    <a:pt x="2177" y="60"/>
                  </a:lnTo>
                  <a:lnTo>
                    <a:pt x="2147" y="66"/>
                  </a:lnTo>
                  <a:lnTo>
                    <a:pt x="2105" y="78"/>
                  </a:lnTo>
                  <a:lnTo>
                    <a:pt x="2057" y="89"/>
                  </a:lnTo>
                  <a:lnTo>
                    <a:pt x="2021" y="101"/>
                  </a:lnTo>
                  <a:lnTo>
                    <a:pt x="1997" y="107"/>
                  </a:lnTo>
                  <a:lnTo>
                    <a:pt x="1973" y="113"/>
                  </a:lnTo>
                  <a:lnTo>
                    <a:pt x="1956" y="119"/>
                  </a:lnTo>
                  <a:lnTo>
                    <a:pt x="1926" y="131"/>
                  </a:lnTo>
                  <a:lnTo>
                    <a:pt x="1896" y="137"/>
                  </a:lnTo>
                  <a:lnTo>
                    <a:pt x="1860" y="167"/>
                  </a:lnTo>
                  <a:lnTo>
                    <a:pt x="1842" y="191"/>
                  </a:lnTo>
                  <a:lnTo>
                    <a:pt x="1836" y="221"/>
                  </a:lnTo>
                  <a:lnTo>
                    <a:pt x="1836" y="245"/>
                  </a:lnTo>
                  <a:lnTo>
                    <a:pt x="1842" y="269"/>
                  </a:lnTo>
                  <a:lnTo>
                    <a:pt x="1842" y="293"/>
                  </a:lnTo>
                  <a:lnTo>
                    <a:pt x="1842" y="305"/>
                  </a:lnTo>
                  <a:lnTo>
                    <a:pt x="1824" y="323"/>
                  </a:lnTo>
                  <a:lnTo>
                    <a:pt x="1794" y="329"/>
                  </a:lnTo>
                  <a:lnTo>
                    <a:pt x="1758" y="317"/>
                  </a:lnTo>
                  <a:lnTo>
                    <a:pt x="1716" y="299"/>
                  </a:lnTo>
                  <a:lnTo>
                    <a:pt x="1657" y="275"/>
                  </a:lnTo>
                  <a:lnTo>
                    <a:pt x="1597" y="263"/>
                  </a:lnTo>
                  <a:lnTo>
                    <a:pt x="1543" y="257"/>
                  </a:lnTo>
                  <a:lnTo>
                    <a:pt x="1519" y="257"/>
                  </a:lnTo>
                  <a:lnTo>
                    <a:pt x="1507" y="257"/>
                  </a:lnTo>
                  <a:lnTo>
                    <a:pt x="1489" y="263"/>
                  </a:lnTo>
                  <a:lnTo>
                    <a:pt x="1459" y="275"/>
                  </a:lnTo>
                  <a:lnTo>
                    <a:pt x="1399" y="311"/>
                  </a:lnTo>
                  <a:lnTo>
                    <a:pt x="1376" y="329"/>
                  </a:lnTo>
                  <a:lnTo>
                    <a:pt x="1352" y="341"/>
                  </a:lnTo>
                  <a:lnTo>
                    <a:pt x="1334" y="353"/>
                  </a:lnTo>
                  <a:lnTo>
                    <a:pt x="1328" y="359"/>
                  </a:lnTo>
                  <a:lnTo>
                    <a:pt x="1322" y="359"/>
                  </a:lnTo>
                  <a:lnTo>
                    <a:pt x="1310" y="359"/>
                  </a:lnTo>
                  <a:lnTo>
                    <a:pt x="1286" y="365"/>
                  </a:lnTo>
                  <a:lnTo>
                    <a:pt x="1262" y="365"/>
                  </a:lnTo>
                  <a:lnTo>
                    <a:pt x="1214" y="371"/>
                  </a:lnTo>
                  <a:lnTo>
                    <a:pt x="1196" y="371"/>
                  </a:lnTo>
                  <a:lnTo>
                    <a:pt x="1178" y="365"/>
                  </a:lnTo>
                  <a:lnTo>
                    <a:pt x="1160" y="365"/>
                  </a:lnTo>
                  <a:lnTo>
                    <a:pt x="1130" y="365"/>
                  </a:lnTo>
                  <a:lnTo>
                    <a:pt x="1095" y="365"/>
                  </a:lnTo>
                  <a:lnTo>
                    <a:pt x="1053" y="371"/>
                  </a:lnTo>
                  <a:lnTo>
                    <a:pt x="1017" y="377"/>
                  </a:lnTo>
                  <a:lnTo>
                    <a:pt x="981" y="377"/>
                  </a:lnTo>
                  <a:lnTo>
                    <a:pt x="957" y="383"/>
                  </a:lnTo>
                  <a:lnTo>
                    <a:pt x="945" y="389"/>
                  </a:lnTo>
                  <a:lnTo>
                    <a:pt x="939" y="395"/>
                  </a:lnTo>
                  <a:lnTo>
                    <a:pt x="921" y="401"/>
                  </a:lnTo>
                  <a:lnTo>
                    <a:pt x="879" y="407"/>
                  </a:lnTo>
                  <a:lnTo>
                    <a:pt x="837" y="419"/>
                  </a:lnTo>
                  <a:lnTo>
                    <a:pt x="819" y="419"/>
                  </a:lnTo>
                  <a:lnTo>
                    <a:pt x="808" y="419"/>
                  </a:lnTo>
                  <a:lnTo>
                    <a:pt x="796" y="419"/>
                  </a:lnTo>
                  <a:lnTo>
                    <a:pt x="778" y="419"/>
                  </a:lnTo>
                  <a:lnTo>
                    <a:pt x="754" y="419"/>
                  </a:lnTo>
                  <a:lnTo>
                    <a:pt x="724" y="425"/>
                  </a:lnTo>
                  <a:lnTo>
                    <a:pt x="664" y="437"/>
                  </a:lnTo>
                  <a:lnTo>
                    <a:pt x="640" y="449"/>
                  </a:lnTo>
                  <a:lnTo>
                    <a:pt x="616" y="461"/>
                  </a:lnTo>
                  <a:lnTo>
                    <a:pt x="598" y="473"/>
                  </a:lnTo>
                  <a:lnTo>
                    <a:pt x="580" y="473"/>
                  </a:lnTo>
                  <a:lnTo>
                    <a:pt x="538" y="473"/>
                  </a:lnTo>
                  <a:lnTo>
                    <a:pt x="503" y="467"/>
                  </a:lnTo>
                  <a:lnTo>
                    <a:pt x="461" y="473"/>
                  </a:lnTo>
                  <a:lnTo>
                    <a:pt x="443" y="479"/>
                  </a:lnTo>
                  <a:lnTo>
                    <a:pt x="431" y="491"/>
                  </a:lnTo>
                  <a:lnTo>
                    <a:pt x="425" y="509"/>
                  </a:lnTo>
                  <a:lnTo>
                    <a:pt x="419" y="533"/>
                  </a:lnTo>
                  <a:lnTo>
                    <a:pt x="413" y="539"/>
                  </a:lnTo>
                  <a:lnTo>
                    <a:pt x="407" y="545"/>
                  </a:lnTo>
                  <a:lnTo>
                    <a:pt x="389" y="551"/>
                  </a:lnTo>
                  <a:lnTo>
                    <a:pt x="347" y="569"/>
                  </a:lnTo>
                  <a:lnTo>
                    <a:pt x="299" y="587"/>
                  </a:lnTo>
                  <a:lnTo>
                    <a:pt x="257" y="593"/>
                  </a:lnTo>
                  <a:lnTo>
                    <a:pt x="222" y="599"/>
                  </a:lnTo>
                  <a:lnTo>
                    <a:pt x="180" y="617"/>
                  </a:lnTo>
                  <a:lnTo>
                    <a:pt x="150" y="641"/>
                  </a:lnTo>
                  <a:lnTo>
                    <a:pt x="138" y="647"/>
                  </a:lnTo>
                  <a:lnTo>
                    <a:pt x="132" y="653"/>
                  </a:lnTo>
                  <a:lnTo>
                    <a:pt x="126" y="659"/>
                  </a:lnTo>
                  <a:lnTo>
                    <a:pt x="108" y="659"/>
                  </a:lnTo>
                  <a:lnTo>
                    <a:pt x="96" y="653"/>
                  </a:lnTo>
                  <a:lnTo>
                    <a:pt x="90" y="653"/>
                  </a:lnTo>
                  <a:lnTo>
                    <a:pt x="0" y="671"/>
                  </a:lnTo>
                  <a:lnTo>
                    <a:pt x="12" y="689"/>
                  </a:lnTo>
                  <a:lnTo>
                    <a:pt x="42" y="695"/>
                  </a:lnTo>
                  <a:lnTo>
                    <a:pt x="84" y="695"/>
                  </a:lnTo>
                  <a:lnTo>
                    <a:pt x="132" y="683"/>
                  </a:lnTo>
                  <a:lnTo>
                    <a:pt x="192" y="671"/>
                  </a:lnTo>
                  <a:lnTo>
                    <a:pt x="263" y="653"/>
                  </a:lnTo>
                  <a:lnTo>
                    <a:pt x="335" y="629"/>
                  </a:lnTo>
                  <a:lnTo>
                    <a:pt x="407" y="599"/>
                  </a:lnTo>
                  <a:lnTo>
                    <a:pt x="473" y="569"/>
                  </a:lnTo>
                  <a:lnTo>
                    <a:pt x="527" y="545"/>
                  </a:lnTo>
                  <a:lnTo>
                    <a:pt x="562" y="527"/>
                  </a:lnTo>
                  <a:lnTo>
                    <a:pt x="568" y="521"/>
                  </a:lnTo>
                  <a:lnTo>
                    <a:pt x="574" y="521"/>
                  </a:lnTo>
                  <a:lnTo>
                    <a:pt x="604" y="521"/>
                  </a:lnTo>
                  <a:lnTo>
                    <a:pt x="646" y="515"/>
                  </a:lnTo>
                  <a:lnTo>
                    <a:pt x="712" y="497"/>
                  </a:lnTo>
                  <a:lnTo>
                    <a:pt x="790" y="479"/>
                  </a:lnTo>
                  <a:lnTo>
                    <a:pt x="873" y="461"/>
                  </a:lnTo>
                  <a:lnTo>
                    <a:pt x="963" y="443"/>
                  </a:lnTo>
                  <a:lnTo>
                    <a:pt x="1059" y="431"/>
                  </a:lnTo>
                  <a:lnTo>
                    <a:pt x="1148" y="425"/>
                  </a:lnTo>
                  <a:lnTo>
                    <a:pt x="1178" y="425"/>
                  </a:lnTo>
                  <a:lnTo>
                    <a:pt x="1214" y="437"/>
                  </a:lnTo>
                  <a:lnTo>
                    <a:pt x="1292" y="461"/>
                  </a:lnTo>
                  <a:lnTo>
                    <a:pt x="1340" y="479"/>
                  </a:lnTo>
                  <a:lnTo>
                    <a:pt x="1382" y="503"/>
                  </a:lnTo>
                  <a:lnTo>
                    <a:pt x="1417" y="533"/>
                  </a:lnTo>
                  <a:lnTo>
                    <a:pt x="1441" y="563"/>
                  </a:lnTo>
                  <a:lnTo>
                    <a:pt x="1447" y="587"/>
                  </a:lnTo>
                  <a:lnTo>
                    <a:pt x="1435" y="617"/>
                  </a:lnTo>
                  <a:lnTo>
                    <a:pt x="1423" y="629"/>
                  </a:lnTo>
                  <a:lnTo>
                    <a:pt x="1405" y="641"/>
                  </a:lnTo>
                  <a:lnTo>
                    <a:pt x="1376" y="653"/>
                  </a:lnTo>
                  <a:lnTo>
                    <a:pt x="1346" y="665"/>
                  </a:lnTo>
                  <a:lnTo>
                    <a:pt x="1280" y="683"/>
                  </a:lnTo>
                  <a:lnTo>
                    <a:pt x="1226" y="701"/>
                  </a:lnTo>
                  <a:lnTo>
                    <a:pt x="1178" y="719"/>
                  </a:lnTo>
                  <a:lnTo>
                    <a:pt x="1142" y="743"/>
                  </a:lnTo>
                  <a:lnTo>
                    <a:pt x="1112" y="755"/>
                  </a:lnTo>
                  <a:lnTo>
                    <a:pt x="1089" y="773"/>
                  </a:lnTo>
                  <a:lnTo>
                    <a:pt x="1077" y="791"/>
                  </a:lnTo>
                  <a:lnTo>
                    <a:pt x="1065" y="809"/>
                  </a:lnTo>
                  <a:lnTo>
                    <a:pt x="1059" y="833"/>
                  </a:lnTo>
                  <a:lnTo>
                    <a:pt x="1065" y="857"/>
                  </a:lnTo>
                  <a:lnTo>
                    <a:pt x="1077" y="869"/>
                  </a:lnTo>
                  <a:lnTo>
                    <a:pt x="1083" y="875"/>
                  </a:lnTo>
                  <a:lnTo>
                    <a:pt x="1089" y="881"/>
                  </a:lnTo>
                  <a:lnTo>
                    <a:pt x="1106" y="881"/>
                  </a:lnTo>
                  <a:lnTo>
                    <a:pt x="1124" y="875"/>
                  </a:lnTo>
                  <a:lnTo>
                    <a:pt x="1148" y="875"/>
                  </a:lnTo>
                  <a:lnTo>
                    <a:pt x="1208" y="869"/>
                  </a:lnTo>
                  <a:lnTo>
                    <a:pt x="1268" y="863"/>
                  </a:lnTo>
                  <a:lnTo>
                    <a:pt x="1328" y="863"/>
                  </a:lnTo>
                  <a:lnTo>
                    <a:pt x="1388" y="857"/>
                  </a:lnTo>
                  <a:lnTo>
                    <a:pt x="1411" y="857"/>
                  </a:lnTo>
                  <a:lnTo>
                    <a:pt x="1429" y="851"/>
                  </a:lnTo>
                  <a:lnTo>
                    <a:pt x="1441" y="851"/>
                  </a:lnTo>
                  <a:lnTo>
                    <a:pt x="1447" y="851"/>
                  </a:lnTo>
                  <a:lnTo>
                    <a:pt x="1459" y="845"/>
                  </a:lnTo>
                  <a:lnTo>
                    <a:pt x="1483" y="833"/>
                  </a:lnTo>
                  <a:lnTo>
                    <a:pt x="1525" y="815"/>
                  </a:lnTo>
                  <a:lnTo>
                    <a:pt x="1573" y="791"/>
                  </a:lnTo>
                  <a:lnTo>
                    <a:pt x="1675" y="743"/>
                  </a:lnTo>
                  <a:lnTo>
                    <a:pt x="1716" y="725"/>
                  </a:lnTo>
                  <a:lnTo>
                    <a:pt x="1752" y="713"/>
                  </a:lnTo>
                  <a:lnTo>
                    <a:pt x="1806" y="689"/>
                  </a:lnTo>
                  <a:lnTo>
                    <a:pt x="1842" y="653"/>
                  </a:lnTo>
                  <a:lnTo>
                    <a:pt x="1866" y="611"/>
                  </a:lnTo>
                  <a:lnTo>
                    <a:pt x="1884" y="581"/>
                  </a:lnTo>
                  <a:lnTo>
                    <a:pt x="1926" y="515"/>
                  </a:lnTo>
                  <a:lnTo>
                    <a:pt x="1979" y="449"/>
                  </a:lnTo>
                  <a:lnTo>
                    <a:pt x="2039" y="389"/>
                  </a:lnTo>
                  <a:lnTo>
                    <a:pt x="2105" y="341"/>
                  </a:lnTo>
                  <a:lnTo>
                    <a:pt x="2159" y="299"/>
                  </a:lnTo>
                  <a:lnTo>
                    <a:pt x="2207" y="269"/>
                  </a:lnTo>
                  <a:lnTo>
                    <a:pt x="2237" y="245"/>
                  </a:lnTo>
                  <a:lnTo>
                    <a:pt x="2249" y="239"/>
                  </a:lnTo>
                  <a:lnTo>
                    <a:pt x="2249" y="239"/>
                  </a:lnTo>
                  <a:lnTo>
                    <a:pt x="2392" y="167"/>
                  </a:lnTo>
                  <a:lnTo>
                    <a:pt x="2392" y="60"/>
                  </a:lnTo>
                  <a:lnTo>
                    <a:pt x="2392" y="0"/>
                  </a:lnTo>
                  <a:lnTo>
                    <a:pt x="2344" y="18"/>
                  </a:lnTo>
                  <a:lnTo>
                    <a:pt x="2302" y="36"/>
                  </a:lnTo>
                  <a:lnTo>
                    <a:pt x="2302" y="3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ru-RU" sz="1800" smtClean="0">
                <a:solidFill>
                  <a:srgbClr val="FFFFFF"/>
                </a:solidFill>
                <a:latin typeface="Tahoma" pitchFamily="34" charset="0"/>
                <a:cs typeface="+mn-cs"/>
              </a:endParaRPr>
            </a:p>
          </p:txBody>
        </p:sp>
        <p:sp>
          <p:nvSpPr>
            <p:cNvPr id="2060" name="Freeform 12"/>
            <p:cNvSpPr>
              <a:spLocks/>
            </p:cNvSpPr>
            <p:nvPr userDrawn="1"/>
          </p:nvSpPr>
          <p:spPr bwMode="hidden">
            <a:xfrm>
              <a:off x="3839" y="1854"/>
              <a:ext cx="577" cy="258"/>
            </a:xfrm>
            <a:custGeom>
              <a:avLst/>
              <a:gdLst>
                <a:gd name="T0" fmla="*/ 30 w 550"/>
                <a:gd name="T1" fmla="*/ 245 h 257"/>
                <a:gd name="T2" fmla="*/ 18 w 550"/>
                <a:gd name="T3" fmla="*/ 251 h 257"/>
                <a:gd name="T4" fmla="*/ 6 w 550"/>
                <a:gd name="T5" fmla="*/ 257 h 257"/>
                <a:gd name="T6" fmla="*/ 0 w 550"/>
                <a:gd name="T7" fmla="*/ 257 h 257"/>
                <a:gd name="T8" fmla="*/ 305 w 550"/>
                <a:gd name="T9" fmla="*/ 113 h 257"/>
                <a:gd name="T10" fmla="*/ 520 w 550"/>
                <a:gd name="T11" fmla="*/ 0 h 257"/>
                <a:gd name="T12" fmla="*/ 526 w 550"/>
                <a:gd name="T13" fmla="*/ 6 h 257"/>
                <a:gd name="T14" fmla="*/ 544 w 550"/>
                <a:gd name="T15" fmla="*/ 18 h 257"/>
                <a:gd name="T16" fmla="*/ 550 w 550"/>
                <a:gd name="T17" fmla="*/ 24 h 257"/>
                <a:gd name="T18" fmla="*/ 550 w 550"/>
                <a:gd name="T19" fmla="*/ 36 h 257"/>
                <a:gd name="T20" fmla="*/ 544 w 550"/>
                <a:gd name="T21" fmla="*/ 42 h 257"/>
                <a:gd name="T22" fmla="*/ 526 w 550"/>
                <a:gd name="T23" fmla="*/ 54 h 257"/>
                <a:gd name="T24" fmla="*/ 514 w 550"/>
                <a:gd name="T25" fmla="*/ 60 h 257"/>
                <a:gd name="T26" fmla="*/ 502 w 550"/>
                <a:gd name="T27" fmla="*/ 66 h 257"/>
                <a:gd name="T28" fmla="*/ 448 w 550"/>
                <a:gd name="T29" fmla="*/ 84 h 257"/>
                <a:gd name="T30" fmla="*/ 382 w 550"/>
                <a:gd name="T31" fmla="*/ 113 h 257"/>
                <a:gd name="T32" fmla="*/ 305 w 550"/>
                <a:gd name="T33" fmla="*/ 143 h 257"/>
                <a:gd name="T34" fmla="*/ 227 w 550"/>
                <a:gd name="T35" fmla="*/ 173 h 257"/>
                <a:gd name="T36" fmla="*/ 149 w 550"/>
                <a:gd name="T37" fmla="*/ 203 h 257"/>
                <a:gd name="T38" fmla="*/ 83 w 550"/>
                <a:gd name="T39" fmla="*/ 227 h 257"/>
                <a:gd name="T40" fmla="*/ 30 w 550"/>
                <a:gd name="T41" fmla="*/ 245 h 257"/>
                <a:gd name="T42" fmla="*/ 30 w 550"/>
                <a:gd name="T43" fmla="*/ 245 h 2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50" h="257">
                  <a:moveTo>
                    <a:pt x="30" y="245"/>
                  </a:moveTo>
                  <a:lnTo>
                    <a:pt x="18" y="251"/>
                  </a:lnTo>
                  <a:lnTo>
                    <a:pt x="6" y="257"/>
                  </a:lnTo>
                  <a:lnTo>
                    <a:pt x="0" y="257"/>
                  </a:lnTo>
                  <a:lnTo>
                    <a:pt x="305" y="113"/>
                  </a:lnTo>
                  <a:lnTo>
                    <a:pt x="520" y="0"/>
                  </a:lnTo>
                  <a:lnTo>
                    <a:pt x="526" y="6"/>
                  </a:lnTo>
                  <a:lnTo>
                    <a:pt x="544" y="18"/>
                  </a:lnTo>
                  <a:lnTo>
                    <a:pt x="550" y="24"/>
                  </a:lnTo>
                  <a:lnTo>
                    <a:pt x="550" y="36"/>
                  </a:lnTo>
                  <a:lnTo>
                    <a:pt x="544" y="42"/>
                  </a:lnTo>
                  <a:lnTo>
                    <a:pt x="526" y="54"/>
                  </a:lnTo>
                  <a:lnTo>
                    <a:pt x="514" y="60"/>
                  </a:lnTo>
                  <a:lnTo>
                    <a:pt x="502" y="66"/>
                  </a:lnTo>
                  <a:lnTo>
                    <a:pt x="448" y="84"/>
                  </a:lnTo>
                  <a:lnTo>
                    <a:pt x="382" y="113"/>
                  </a:lnTo>
                  <a:lnTo>
                    <a:pt x="305" y="143"/>
                  </a:lnTo>
                  <a:lnTo>
                    <a:pt x="227" y="173"/>
                  </a:lnTo>
                  <a:lnTo>
                    <a:pt x="149" y="203"/>
                  </a:lnTo>
                  <a:lnTo>
                    <a:pt x="83" y="227"/>
                  </a:lnTo>
                  <a:lnTo>
                    <a:pt x="30" y="245"/>
                  </a:lnTo>
                  <a:lnTo>
                    <a:pt x="30" y="245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94118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ru-RU" sz="1800" smtClean="0">
                <a:solidFill>
                  <a:srgbClr val="FFFFFF"/>
                </a:solidFill>
                <a:latin typeface="Tahoma" pitchFamily="34" charset="0"/>
                <a:cs typeface="+mn-cs"/>
              </a:endParaRPr>
            </a:p>
          </p:txBody>
        </p:sp>
        <p:sp>
          <p:nvSpPr>
            <p:cNvPr id="2061" name="Freeform 13"/>
            <p:cNvSpPr>
              <a:spLocks/>
            </p:cNvSpPr>
            <p:nvPr userDrawn="1"/>
          </p:nvSpPr>
          <p:spPr bwMode="hidden">
            <a:xfrm>
              <a:off x="5327" y="1642"/>
              <a:ext cx="5" cy="1"/>
            </a:xfrm>
            <a:custGeom>
              <a:avLst/>
              <a:gdLst>
                <a:gd name="T0" fmla="*/ 0 w 5"/>
                <a:gd name="T1" fmla="*/ 5 w 5"/>
                <a:gd name="T2" fmla="*/ 0 w 5"/>
                <a:gd name="T3" fmla="*/ 0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5">
                  <a:moveTo>
                    <a:pt x="0" y="0"/>
                  </a:moveTo>
                  <a:lnTo>
                    <a:pt x="5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ED1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ru-RU" sz="1800" smtClean="0">
                <a:solidFill>
                  <a:srgbClr val="FFFFFF"/>
                </a:solidFill>
                <a:latin typeface="Tahoma" pitchFamily="34" charset="0"/>
                <a:cs typeface="+mn-cs"/>
              </a:endParaRPr>
            </a:p>
          </p:txBody>
        </p:sp>
        <p:sp>
          <p:nvSpPr>
            <p:cNvPr id="2062" name="Freeform 14"/>
            <p:cNvSpPr>
              <a:spLocks/>
            </p:cNvSpPr>
            <p:nvPr userDrawn="1"/>
          </p:nvSpPr>
          <p:spPr bwMode="hidden">
            <a:xfrm>
              <a:off x="3839" y="1728"/>
              <a:ext cx="716" cy="383"/>
            </a:xfrm>
            <a:custGeom>
              <a:avLst/>
              <a:gdLst>
                <a:gd name="T0" fmla="*/ 659 w 716"/>
                <a:gd name="T1" fmla="*/ 6 h 383"/>
                <a:gd name="T2" fmla="*/ 588 w 716"/>
                <a:gd name="T3" fmla="*/ 42 h 383"/>
                <a:gd name="T4" fmla="*/ 515 w 716"/>
                <a:gd name="T5" fmla="*/ 84 h 383"/>
                <a:gd name="T6" fmla="*/ 509 w 716"/>
                <a:gd name="T7" fmla="*/ 90 h 383"/>
                <a:gd name="T8" fmla="*/ 485 w 716"/>
                <a:gd name="T9" fmla="*/ 102 h 383"/>
                <a:gd name="T10" fmla="*/ 455 w 716"/>
                <a:gd name="T11" fmla="*/ 120 h 383"/>
                <a:gd name="T12" fmla="*/ 425 w 716"/>
                <a:gd name="T13" fmla="*/ 138 h 383"/>
                <a:gd name="T14" fmla="*/ 371 w 716"/>
                <a:gd name="T15" fmla="*/ 168 h 383"/>
                <a:gd name="T16" fmla="*/ 306 w 716"/>
                <a:gd name="T17" fmla="*/ 198 h 383"/>
                <a:gd name="T18" fmla="*/ 186 w 716"/>
                <a:gd name="T19" fmla="*/ 251 h 383"/>
                <a:gd name="T20" fmla="*/ 131 w 716"/>
                <a:gd name="T21" fmla="*/ 269 h 383"/>
                <a:gd name="T22" fmla="*/ 89 w 716"/>
                <a:gd name="T23" fmla="*/ 287 h 383"/>
                <a:gd name="T24" fmla="*/ 53 w 716"/>
                <a:gd name="T25" fmla="*/ 305 h 383"/>
                <a:gd name="T26" fmla="*/ 36 w 716"/>
                <a:gd name="T27" fmla="*/ 311 h 383"/>
                <a:gd name="T28" fmla="*/ 12 w 716"/>
                <a:gd name="T29" fmla="*/ 329 h 383"/>
                <a:gd name="T30" fmla="*/ 0 w 716"/>
                <a:gd name="T31" fmla="*/ 353 h 383"/>
                <a:gd name="T32" fmla="*/ 0 w 716"/>
                <a:gd name="T33" fmla="*/ 371 h 383"/>
                <a:gd name="T34" fmla="*/ 0 w 716"/>
                <a:gd name="T35" fmla="*/ 383 h 383"/>
                <a:gd name="T36" fmla="*/ 0 w 716"/>
                <a:gd name="T37" fmla="*/ 383 h 383"/>
                <a:gd name="T38" fmla="*/ 12 w 716"/>
                <a:gd name="T39" fmla="*/ 371 h 383"/>
                <a:gd name="T40" fmla="*/ 30 w 716"/>
                <a:gd name="T41" fmla="*/ 353 h 383"/>
                <a:gd name="T42" fmla="*/ 53 w 716"/>
                <a:gd name="T43" fmla="*/ 335 h 383"/>
                <a:gd name="T44" fmla="*/ 77 w 716"/>
                <a:gd name="T45" fmla="*/ 317 h 383"/>
                <a:gd name="T46" fmla="*/ 101 w 716"/>
                <a:gd name="T47" fmla="*/ 311 h 383"/>
                <a:gd name="T48" fmla="*/ 131 w 716"/>
                <a:gd name="T49" fmla="*/ 299 h 383"/>
                <a:gd name="T50" fmla="*/ 204 w 716"/>
                <a:gd name="T51" fmla="*/ 269 h 383"/>
                <a:gd name="T52" fmla="*/ 240 w 716"/>
                <a:gd name="T53" fmla="*/ 251 h 383"/>
                <a:gd name="T54" fmla="*/ 270 w 716"/>
                <a:gd name="T55" fmla="*/ 239 h 383"/>
                <a:gd name="T56" fmla="*/ 294 w 716"/>
                <a:gd name="T57" fmla="*/ 228 h 383"/>
                <a:gd name="T58" fmla="*/ 312 w 716"/>
                <a:gd name="T59" fmla="*/ 222 h 383"/>
                <a:gd name="T60" fmla="*/ 330 w 716"/>
                <a:gd name="T61" fmla="*/ 210 h 383"/>
                <a:gd name="T62" fmla="*/ 365 w 716"/>
                <a:gd name="T63" fmla="*/ 186 h 383"/>
                <a:gd name="T64" fmla="*/ 419 w 716"/>
                <a:gd name="T65" fmla="*/ 156 h 383"/>
                <a:gd name="T66" fmla="*/ 473 w 716"/>
                <a:gd name="T67" fmla="*/ 120 h 383"/>
                <a:gd name="T68" fmla="*/ 527 w 716"/>
                <a:gd name="T69" fmla="*/ 90 h 383"/>
                <a:gd name="T70" fmla="*/ 576 w 716"/>
                <a:gd name="T71" fmla="*/ 60 h 383"/>
                <a:gd name="T72" fmla="*/ 612 w 716"/>
                <a:gd name="T73" fmla="*/ 42 h 383"/>
                <a:gd name="T74" fmla="*/ 629 w 716"/>
                <a:gd name="T75" fmla="*/ 36 h 383"/>
                <a:gd name="T76" fmla="*/ 647 w 716"/>
                <a:gd name="T77" fmla="*/ 30 h 383"/>
                <a:gd name="T78" fmla="*/ 677 w 716"/>
                <a:gd name="T79" fmla="*/ 18 h 383"/>
                <a:gd name="T80" fmla="*/ 701 w 716"/>
                <a:gd name="T81" fmla="*/ 6 h 383"/>
                <a:gd name="T82" fmla="*/ 713 w 716"/>
                <a:gd name="T83" fmla="*/ 0 h 383"/>
                <a:gd name="T84" fmla="*/ 713 w 716"/>
                <a:gd name="T85" fmla="*/ 0 h 383"/>
                <a:gd name="T86" fmla="*/ 659 w 716"/>
                <a:gd name="T87" fmla="*/ 6 h 383"/>
                <a:gd name="T88" fmla="*/ 716 w 716"/>
                <a:gd name="T89" fmla="*/ 63 h 3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716" h="383">
                  <a:moveTo>
                    <a:pt x="659" y="6"/>
                  </a:moveTo>
                  <a:lnTo>
                    <a:pt x="588" y="42"/>
                  </a:lnTo>
                  <a:lnTo>
                    <a:pt x="515" y="84"/>
                  </a:lnTo>
                  <a:lnTo>
                    <a:pt x="509" y="90"/>
                  </a:lnTo>
                  <a:lnTo>
                    <a:pt x="485" y="102"/>
                  </a:lnTo>
                  <a:lnTo>
                    <a:pt x="455" y="120"/>
                  </a:lnTo>
                  <a:lnTo>
                    <a:pt x="425" y="138"/>
                  </a:lnTo>
                  <a:lnTo>
                    <a:pt x="371" y="168"/>
                  </a:lnTo>
                  <a:lnTo>
                    <a:pt x="306" y="198"/>
                  </a:lnTo>
                  <a:lnTo>
                    <a:pt x="186" y="251"/>
                  </a:lnTo>
                  <a:lnTo>
                    <a:pt x="131" y="269"/>
                  </a:lnTo>
                  <a:lnTo>
                    <a:pt x="89" y="287"/>
                  </a:lnTo>
                  <a:lnTo>
                    <a:pt x="53" y="305"/>
                  </a:lnTo>
                  <a:lnTo>
                    <a:pt x="36" y="311"/>
                  </a:lnTo>
                  <a:lnTo>
                    <a:pt x="12" y="329"/>
                  </a:lnTo>
                  <a:lnTo>
                    <a:pt x="0" y="353"/>
                  </a:lnTo>
                  <a:lnTo>
                    <a:pt x="0" y="371"/>
                  </a:lnTo>
                  <a:lnTo>
                    <a:pt x="0" y="383"/>
                  </a:lnTo>
                  <a:lnTo>
                    <a:pt x="0" y="383"/>
                  </a:lnTo>
                  <a:lnTo>
                    <a:pt x="12" y="371"/>
                  </a:lnTo>
                  <a:lnTo>
                    <a:pt x="30" y="353"/>
                  </a:lnTo>
                  <a:lnTo>
                    <a:pt x="53" y="335"/>
                  </a:lnTo>
                  <a:lnTo>
                    <a:pt x="77" y="317"/>
                  </a:lnTo>
                  <a:lnTo>
                    <a:pt x="101" y="311"/>
                  </a:lnTo>
                  <a:lnTo>
                    <a:pt x="131" y="299"/>
                  </a:lnTo>
                  <a:lnTo>
                    <a:pt x="204" y="269"/>
                  </a:lnTo>
                  <a:lnTo>
                    <a:pt x="240" y="251"/>
                  </a:lnTo>
                  <a:lnTo>
                    <a:pt x="270" y="239"/>
                  </a:lnTo>
                  <a:lnTo>
                    <a:pt x="294" y="228"/>
                  </a:lnTo>
                  <a:lnTo>
                    <a:pt x="312" y="222"/>
                  </a:lnTo>
                  <a:lnTo>
                    <a:pt x="330" y="210"/>
                  </a:lnTo>
                  <a:lnTo>
                    <a:pt x="365" y="186"/>
                  </a:lnTo>
                  <a:lnTo>
                    <a:pt x="419" y="156"/>
                  </a:lnTo>
                  <a:lnTo>
                    <a:pt x="473" y="120"/>
                  </a:lnTo>
                  <a:lnTo>
                    <a:pt x="527" y="90"/>
                  </a:lnTo>
                  <a:lnTo>
                    <a:pt x="576" y="60"/>
                  </a:lnTo>
                  <a:lnTo>
                    <a:pt x="612" y="42"/>
                  </a:lnTo>
                  <a:lnTo>
                    <a:pt x="629" y="36"/>
                  </a:lnTo>
                  <a:lnTo>
                    <a:pt x="647" y="30"/>
                  </a:lnTo>
                  <a:lnTo>
                    <a:pt x="677" y="18"/>
                  </a:lnTo>
                  <a:lnTo>
                    <a:pt x="701" y="6"/>
                  </a:lnTo>
                  <a:lnTo>
                    <a:pt x="713" y="0"/>
                  </a:lnTo>
                  <a:lnTo>
                    <a:pt x="713" y="0"/>
                  </a:lnTo>
                  <a:lnTo>
                    <a:pt x="659" y="6"/>
                  </a:lnTo>
                  <a:lnTo>
                    <a:pt x="716" y="63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94118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ru-RU" sz="1800" smtClean="0">
                <a:solidFill>
                  <a:srgbClr val="FFFFFF"/>
                </a:solidFill>
                <a:latin typeface="Tahoma" pitchFamily="34" charset="0"/>
                <a:cs typeface="+mn-cs"/>
              </a:endParaRPr>
            </a:p>
          </p:txBody>
        </p:sp>
        <p:sp>
          <p:nvSpPr>
            <p:cNvPr id="2063" name="Freeform 15"/>
            <p:cNvSpPr>
              <a:spLocks/>
            </p:cNvSpPr>
            <p:nvPr userDrawn="1"/>
          </p:nvSpPr>
          <p:spPr bwMode="hidden">
            <a:xfrm>
              <a:off x="3453" y="2271"/>
              <a:ext cx="318" cy="225"/>
            </a:xfrm>
            <a:custGeom>
              <a:avLst/>
              <a:gdLst>
                <a:gd name="T0" fmla="*/ 6 w 318"/>
                <a:gd name="T1" fmla="*/ 225 h 225"/>
                <a:gd name="T2" fmla="*/ 0 w 318"/>
                <a:gd name="T3" fmla="*/ 195 h 225"/>
                <a:gd name="T4" fmla="*/ 315 w 318"/>
                <a:gd name="T5" fmla="*/ 0 h 225"/>
                <a:gd name="T6" fmla="*/ 303 w 318"/>
                <a:gd name="T7" fmla="*/ 27 h 225"/>
                <a:gd name="T8" fmla="*/ 318 w 318"/>
                <a:gd name="T9" fmla="*/ 42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8" h="225">
                  <a:moveTo>
                    <a:pt x="6" y="225"/>
                  </a:moveTo>
                  <a:lnTo>
                    <a:pt x="0" y="195"/>
                  </a:lnTo>
                  <a:lnTo>
                    <a:pt x="315" y="0"/>
                  </a:lnTo>
                  <a:lnTo>
                    <a:pt x="303" y="27"/>
                  </a:lnTo>
                  <a:lnTo>
                    <a:pt x="318" y="42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94118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ru-RU" sz="1800" smtClean="0">
                <a:solidFill>
                  <a:srgbClr val="FFFFFF"/>
                </a:solidFill>
                <a:latin typeface="Tahoma" pitchFamily="34" charset="0"/>
                <a:cs typeface="+mn-cs"/>
              </a:endParaRPr>
            </a:p>
          </p:txBody>
        </p:sp>
        <p:sp>
          <p:nvSpPr>
            <p:cNvPr id="2064" name="Freeform 16"/>
            <p:cNvSpPr>
              <a:spLocks/>
            </p:cNvSpPr>
            <p:nvPr userDrawn="1"/>
          </p:nvSpPr>
          <p:spPr bwMode="hidden">
            <a:xfrm>
              <a:off x="0" y="2658"/>
              <a:ext cx="2595" cy="933"/>
            </a:xfrm>
            <a:custGeom>
              <a:avLst/>
              <a:gdLst>
                <a:gd name="T0" fmla="*/ 1050 w 2595"/>
                <a:gd name="T1" fmla="*/ 657 h 933"/>
                <a:gd name="T2" fmla="*/ 1581 w 2595"/>
                <a:gd name="T3" fmla="*/ 690 h 933"/>
                <a:gd name="T4" fmla="*/ 1671 w 2595"/>
                <a:gd name="T5" fmla="*/ 723 h 933"/>
                <a:gd name="T6" fmla="*/ 1176 w 2595"/>
                <a:gd name="T7" fmla="*/ 621 h 933"/>
                <a:gd name="T8" fmla="*/ 1854 w 2595"/>
                <a:gd name="T9" fmla="*/ 567 h 933"/>
                <a:gd name="T10" fmla="*/ 1869 w 2595"/>
                <a:gd name="T11" fmla="*/ 612 h 933"/>
                <a:gd name="T12" fmla="*/ 2103 w 2595"/>
                <a:gd name="T13" fmla="*/ 861 h 933"/>
                <a:gd name="T14" fmla="*/ 1883 w 2595"/>
                <a:gd name="T15" fmla="*/ 520 h 933"/>
                <a:gd name="T16" fmla="*/ 1842 w 2595"/>
                <a:gd name="T17" fmla="*/ 490 h 933"/>
                <a:gd name="T18" fmla="*/ 1770 w 2595"/>
                <a:gd name="T19" fmla="*/ 466 h 933"/>
                <a:gd name="T20" fmla="*/ 1740 w 2595"/>
                <a:gd name="T21" fmla="*/ 448 h 933"/>
                <a:gd name="T22" fmla="*/ 1758 w 2595"/>
                <a:gd name="T23" fmla="*/ 436 h 933"/>
                <a:gd name="T24" fmla="*/ 1830 w 2595"/>
                <a:gd name="T25" fmla="*/ 430 h 933"/>
                <a:gd name="T26" fmla="*/ 1877 w 2595"/>
                <a:gd name="T27" fmla="*/ 424 h 933"/>
                <a:gd name="T28" fmla="*/ 1955 w 2595"/>
                <a:gd name="T29" fmla="*/ 394 h 933"/>
                <a:gd name="T30" fmla="*/ 2052 w 2595"/>
                <a:gd name="T31" fmla="*/ 396 h 933"/>
                <a:gd name="T32" fmla="*/ 2253 w 2595"/>
                <a:gd name="T33" fmla="*/ 732 h 933"/>
                <a:gd name="T34" fmla="*/ 2415 w 2595"/>
                <a:gd name="T35" fmla="*/ 933 h 933"/>
                <a:gd name="T36" fmla="*/ 2397 w 2595"/>
                <a:gd name="T37" fmla="*/ 828 h 933"/>
                <a:gd name="T38" fmla="*/ 2088 w 2595"/>
                <a:gd name="T39" fmla="*/ 400 h 933"/>
                <a:gd name="T40" fmla="*/ 2046 w 2595"/>
                <a:gd name="T41" fmla="*/ 346 h 933"/>
                <a:gd name="T42" fmla="*/ 1997 w 2595"/>
                <a:gd name="T43" fmla="*/ 304 h 933"/>
                <a:gd name="T44" fmla="*/ 1967 w 2595"/>
                <a:gd name="T45" fmla="*/ 286 h 933"/>
                <a:gd name="T46" fmla="*/ 1973 w 2595"/>
                <a:gd name="T47" fmla="*/ 286 h 933"/>
                <a:gd name="T48" fmla="*/ 2009 w 2595"/>
                <a:gd name="T49" fmla="*/ 286 h 933"/>
                <a:gd name="T50" fmla="*/ 2082 w 2595"/>
                <a:gd name="T51" fmla="*/ 322 h 933"/>
                <a:gd name="T52" fmla="*/ 2199 w 2595"/>
                <a:gd name="T53" fmla="*/ 384 h 933"/>
                <a:gd name="T54" fmla="*/ 2394 w 2595"/>
                <a:gd name="T55" fmla="*/ 448 h 933"/>
                <a:gd name="T56" fmla="*/ 2595 w 2595"/>
                <a:gd name="T57" fmla="*/ 516 h 933"/>
                <a:gd name="T58" fmla="*/ 2388 w 2595"/>
                <a:gd name="T59" fmla="*/ 424 h 933"/>
                <a:gd name="T60" fmla="*/ 2219 w 2595"/>
                <a:gd name="T61" fmla="*/ 340 h 933"/>
                <a:gd name="T62" fmla="*/ 2052 w 2595"/>
                <a:gd name="T63" fmla="*/ 280 h 933"/>
                <a:gd name="T64" fmla="*/ 1955 w 2595"/>
                <a:gd name="T65" fmla="*/ 262 h 933"/>
                <a:gd name="T66" fmla="*/ 1877 w 2595"/>
                <a:gd name="T67" fmla="*/ 274 h 933"/>
                <a:gd name="T68" fmla="*/ 1752 w 2595"/>
                <a:gd name="T69" fmla="*/ 274 h 933"/>
                <a:gd name="T70" fmla="*/ 1661 w 2595"/>
                <a:gd name="T71" fmla="*/ 292 h 933"/>
                <a:gd name="T72" fmla="*/ 1607 w 2595"/>
                <a:gd name="T73" fmla="*/ 316 h 933"/>
                <a:gd name="T74" fmla="*/ 1589 w 2595"/>
                <a:gd name="T75" fmla="*/ 322 h 933"/>
                <a:gd name="T76" fmla="*/ 1409 w 2595"/>
                <a:gd name="T77" fmla="*/ 358 h 933"/>
                <a:gd name="T78" fmla="*/ 1152 w 2595"/>
                <a:gd name="T79" fmla="*/ 442 h 933"/>
                <a:gd name="T80" fmla="*/ 966 w 2595"/>
                <a:gd name="T81" fmla="*/ 460 h 933"/>
                <a:gd name="T82" fmla="*/ 870 w 2595"/>
                <a:gd name="T83" fmla="*/ 442 h 933"/>
                <a:gd name="T84" fmla="*/ 828 w 2595"/>
                <a:gd name="T85" fmla="*/ 430 h 933"/>
                <a:gd name="T86" fmla="*/ 743 w 2595"/>
                <a:gd name="T87" fmla="*/ 388 h 933"/>
                <a:gd name="T88" fmla="*/ 636 w 2595"/>
                <a:gd name="T89" fmla="*/ 334 h 933"/>
                <a:gd name="T90" fmla="*/ 467 w 2595"/>
                <a:gd name="T91" fmla="*/ 256 h 933"/>
                <a:gd name="T92" fmla="*/ 0 w 2595"/>
                <a:gd name="T93" fmla="*/ 0 h 933"/>
                <a:gd name="T94" fmla="*/ 585 w 2595"/>
                <a:gd name="T95" fmla="*/ 390 h 933"/>
                <a:gd name="T96" fmla="*/ 849 w 2595"/>
                <a:gd name="T97" fmla="*/ 543 h 933"/>
                <a:gd name="T98" fmla="*/ 897 w 2595"/>
                <a:gd name="T99" fmla="*/ 621 h 9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595" h="933">
                  <a:moveTo>
                    <a:pt x="981" y="675"/>
                  </a:moveTo>
                  <a:lnTo>
                    <a:pt x="1050" y="657"/>
                  </a:lnTo>
                  <a:lnTo>
                    <a:pt x="1143" y="651"/>
                  </a:lnTo>
                  <a:lnTo>
                    <a:pt x="1581" y="690"/>
                  </a:lnTo>
                  <a:lnTo>
                    <a:pt x="1623" y="738"/>
                  </a:lnTo>
                  <a:lnTo>
                    <a:pt x="1671" y="723"/>
                  </a:lnTo>
                  <a:lnTo>
                    <a:pt x="1656" y="675"/>
                  </a:lnTo>
                  <a:lnTo>
                    <a:pt x="1176" y="621"/>
                  </a:lnTo>
                  <a:lnTo>
                    <a:pt x="1797" y="534"/>
                  </a:lnTo>
                  <a:lnTo>
                    <a:pt x="1854" y="567"/>
                  </a:lnTo>
                  <a:lnTo>
                    <a:pt x="1881" y="585"/>
                  </a:lnTo>
                  <a:lnTo>
                    <a:pt x="1869" y="612"/>
                  </a:lnTo>
                  <a:lnTo>
                    <a:pt x="1995" y="852"/>
                  </a:lnTo>
                  <a:lnTo>
                    <a:pt x="2103" y="861"/>
                  </a:lnTo>
                  <a:lnTo>
                    <a:pt x="1889" y="538"/>
                  </a:lnTo>
                  <a:lnTo>
                    <a:pt x="1883" y="520"/>
                  </a:lnTo>
                  <a:lnTo>
                    <a:pt x="1872" y="508"/>
                  </a:lnTo>
                  <a:lnTo>
                    <a:pt x="1842" y="490"/>
                  </a:lnTo>
                  <a:lnTo>
                    <a:pt x="1806" y="478"/>
                  </a:lnTo>
                  <a:lnTo>
                    <a:pt x="1770" y="466"/>
                  </a:lnTo>
                  <a:lnTo>
                    <a:pt x="1752" y="454"/>
                  </a:lnTo>
                  <a:lnTo>
                    <a:pt x="1740" y="448"/>
                  </a:lnTo>
                  <a:lnTo>
                    <a:pt x="1746" y="436"/>
                  </a:lnTo>
                  <a:lnTo>
                    <a:pt x="1758" y="436"/>
                  </a:lnTo>
                  <a:lnTo>
                    <a:pt x="1782" y="430"/>
                  </a:lnTo>
                  <a:lnTo>
                    <a:pt x="1830" y="430"/>
                  </a:lnTo>
                  <a:lnTo>
                    <a:pt x="1854" y="430"/>
                  </a:lnTo>
                  <a:lnTo>
                    <a:pt x="1877" y="424"/>
                  </a:lnTo>
                  <a:lnTo>
                    <a:pt x="1925" y="400"/>
                  </a:lnTo>
                  <a:lnTo>
                    <a:pt x="1955" y="394"/>
                  </a:lnTo>
                  <a:lnTo>
                    <a:pt x="1979" y="394"/>
                  </a:lnTo>
                  <a:lnTo>
                    <a:pt x="2052" y="396"/>
                  </a:lnTo>
                  <a:lnTo>
                    <a:pt x="2046" y="456"/>
                  </a:lnTo>
                  <a:lnTo>
                    <a:pt x="2253" y="732"/>
                  </a:lnTo>
                  <a:lnTo>
                    <a:pt x="2334" y="816"/>
                  </a:lnTo>
                  <a:lnTo>
                    <a:pt x="2415" y="933"/>
                  </a:lnTo>
                  <a:lnTo>
                    <a:pt x="2430" y="909"/>
                  </a:lnTo>
                  <a:lnTo>
                    <a:pt x="2397" y="828"/>
                  </a:lnTo>
                  <a:lnTo>
                    <a:pt x="2094" y="412"/>
                  </a:lnTo>
                  <a:lnTo>
                    <a:pt x="2088" y="400"/>
                  </a:lnTo>
                  <a:lnTo>
                    <a:pt x="2076" y="376"/>
                  </a:lnTo>
                  <a:lnTo>
                    <a:pt x="2046" y="346"/>
                  </a:lnTo>
                  <a:lnTo>
                    <a:pt x="2015" y="322"/>
                  </a:lnTo>
                  <a:lnTo>
                    <a:pt x="1997" y="304"/>
                  </a:lnTo>
                  <a:lnTo>
                    <a:pt x="1979" y="292"/>
                  </a:lnTo>
                  <a:lnTo>
                    <a:pt x="1967" y="286"/>
                  </a:lnTo>
                  <a:lnTo>
                    <a:pt x="1967" y="286"/>
                  </a:lnTo>
                  <a:lnTo>
                    <a:pt x="1973" y="286"/>
                  </a:lnTo>
                  <a:lnTo>
                    <a:pt x="1985" y="286"/>
                  </a:lnTo>
                  <a:lnTo>
                    <a:pt x="2009" y="286"/>
                  </a:lnTo>
                  <a:lnTo>
                    <a:pt x="2040" y="298"/>
                  </a:lnTo>
                  <a:lnTo>
                    <a:pt x="2082" y="322"/>
                  </a:lnTo>
                  <a:lnTo>
                    <a:pt x="2124" y="348"/>
                  </a:lnTo>
                  <a:lnTo>
                    <a:pt x="2199" y="384"/>
                  </a:lnTo>
                  <a:lnTo>
                    <a:pt x="2325" y="426"/>
                  </a:lnTo>
                  <a:lnTo>
                    <a:pt x="2394" y="448"/>
                  </a:lnTo>
                  <a:lnTo>
                    <a:pt x="2523" y="522"/>
                  </a:lnTo>
                  <a:lnTo>
                    <a:pt x="2595" y="516"/>
                  </a:lnTo>
                  <a:lnTo>
                    <a:pt x="2442" y="454"/>
                  </a:lnTo>
                  <a:lnTo>
                    <a:pt x="2388" y="424"/>
                  </a:lnTo>
                  <a:lnTo>
                    <a:pt x="2327" y="388"/>
                  </a:lnTo>
                  <a:lnTo>
                    <a:pt x="2219" y="340"/>
                  </a:lnTo>
                  <a:lnTo>
                    <a:pt x="2106" y="292"/>
                  </a:lnTo>
                  <a:lnTo>
                    <a:pt x="2052" y="280"/>
                  </a:lnTo>
                  <a:lnTo>
                    <a:pt x="2003" y="268"/>
                  </a:lnTo>
                  <a:lnTo>
                    <a:pt x="1955" y="262"/>
                  </a:lnTo>
                  <a:lnTo>
                    <a:pt x="1919" y="268"/>
                  </a:lnTo>
                  <a:lnTo>
                    <a:pt x="1877" y="274"/>
                  </a:lnTo>
                  <a:lnTo>
                    <a:pt x="1812" y="274"/>
                  </a:lnTo>
                  <a:lnTo>
                    <a:pt x="1752" y="274"/>
                  </a:lnTo>
                  <a:lnTo>
                    <a:pt x="1703" y="286"/>
                  </a:lnTo>
                  <a:lnTo>
                    <a:pt x="1661" y="292"/>
                  </a:lnTo>
                  <a:lnTo>
                    <a:pt x="1631" y="304"/>
                  </a:lnTo>
                  <a:lnTo>
                    <a:pt x="1607" y="316"/>
                  </a:lnTo>
                  <a:lnTo>
                    <a:pt x="1595" y="322"/>
                  </a:lnTo>
                  <a:lnTo>
                    <a:pt x="1589" y="322"/>
                  </a:lnTo>
                  <a:lnTo>
                    <a:pt x="1500" y="334"/>
                  </a:lnTo>
                  <a:lnTo>
                    <a:pt x="1409" y="358"/>
                  </a:lnTo>
                  <a:lnTo>
                    <a:pt x="1236" y="418"/>
                  </a:lnTo>
                  <a:lnTo>
                    <a:pt x="1152" y="442"/>
                  </a:lnTo>
                  <a:lnTo>
                    <a:pt x="1061" y="460"/>
                  </a:lnTo>
                  <a:lnTo>
                    <a:pt x="966" y="460"/>
                  </a:lnTo>
                  <a:lnTo>
                    <a:pt x="918" y="454"/>
                  </a:lnTo>
                  <a:lnTo>
                    <a:pt x="870" y="442"/>
                  </a:lnTo>
                  <a:lnTo>
                    <a:pt x="858" y="436"/>
                  </a:lnTo>
                  <a:lnTo>
                    <a:pt x="828" y="430"/>
                  </a:lnTo>
                  <a:lnTo>
                    <a:pt x="791" y="412"/>
                  </a:lnTo>
                  <a:lnTo>
                    <a:pt x="743" y="388"/>
                  </a:lnTo>
                  <a:lnTo>
                    <a:pt x="690" y="364"/>
                  </a:lnTo>
                  <a:lnTo>
                    <a:pt x="636" y="334"/>
                  </a:lnTo>
                  <a:lnTo>
                    <a:pt x="515" y="280"/>
                  </a:lnTo>
                  <a:lnTo>
                    <a:pt x="467" y="256"/>
                  </a:lnTo>
                  <a:lnTo>
                    <a:pt x="443" y="244"/>
                  </a:lnTo>
                  <a:lnTo>
                    <a:pt x="0" y="0"/>
                  </a:lnTo>
                  <a:lnTo>
                    <a:pt x="123" y="120"/>
                  </a:lnTo>
                  <a:lnTo>
                    <a:pt x="585" y="390"/>
                  </a:lnTo>
                  <a:lnTo>
                    <a:pt x="708" y="462"/>
                  </a:lnTo>
                  <a:lnTo>
                    <a:pt x="849" y="543"/>
                  </a:lnTo>
                  <a:lnTo>
                    <a:pt x="882" y="564"/>
                  </a:lnTo>
                  <a:lnTo>
                    <a:pt x="897" y="621"/>
                  </a:lnTo>
                  <a:lnTo>
                    <a:pt x="981" y="675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81961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ru-RU" sz="1800" smtClean="0">
                <a:solidFill>
                  <a:srgbClr val="FFFFFF"/>
                </a:solidFill>
                <a:latin typeface="Tahoma" pitchFamily="34" charset="0"/>
                <a:cs typeface="+mn-cs"/>
              </a:endParaRPr>
            </a:p>
          </p:txBody>
        </p:sp>
        <p:sp>
          <p:nvSpPr>
            <p:cNvPr id="2065" name="Freeform 17"/>
            <p:cNvSpPr>
              <a:spLocks/>
            </p:cNvSpPr>
            <p:nvPr userDrawn="1"/>
          </p:nvSpPr>
          <p:spPr bwMode="hidden">
            <a:xfrm>
              <a:off x="0" y="2994"/>
              <a:ext cx="2723" cy="1091"/>
            </a:xfrm>
            <a:custGeom>
              <a:avLst/>
              <a:gdLst>
                <a:gd name="T0" fmla="*/ 2370 w 2723"/>
                <a:gd name="T1" fmla="*/ 72 h 1091"/>
                <a:gd name="T2" fmla="*/ 2597 w 2723"/>
                <a:gd name="T3" fmla="*/ 198 h 1091"/>
                <a:gd name="T4" fmla="*/ 2639 w 2723"/>
                <a:gd name="T5" fmla="*/ 276 h 1091"/>
                <a:gd name="T6" fmla="*/ 2453 w 2723"/>
                <a:gd name="T7" fmla="*/ 264 h 1091"/>
                <a:gd name="T8" fmla="*/ 2297 w 2723"/>
                <a:gd name="T9" fmla="*/ 204 h 1091"/>
                <a:gd name="T10" fmla="*/ 2112 w 2723"/>
                <a:gd name="T11" fmla="*/ 66 h 1091"/>
                <a:gd name="T12" fmla="*/ 2088 w 2723"/>
                <a:gd name="T13" fmla="*/ 72 h 1091"/>
                <a:gd name="T14" fmla="*/ 2106 w 2723"/>
                <a:gd name="T15" fmla="*/ 114 h 1091"/>
                <a:gd name="T16" fmla="*/ 2412 w 2723"/>
                <a:gd name="T17" fmla="*/ 552 h 1091"/>
                <a:gd name="T18" fmla="*/ 2279 w 2723"/>
                <a:gd name="T19" fmla="*/ 564 h 1091"/>
                <a:gd name="T20" fmla="*/ 2189 w 2723"/>
                <a:gd name="T21" fmla="*/ 492 h 1091"/>
                <a:gd name="T22" fmla="*/ 2058 w 2723"/>
                <a:gd name="T23" fmla="*/ 330 h 1091"/>
                <a:gd name="T24" fmla="*/ 1991 w 2723"/>
                <a:gd name="T25" fmla="*/ 234 h 1091"/>
                <a:gd name="T26" fmla="*/ 1949 w 2723"/>
                <a:gd name="T27" fmla="*/ 174 h 1091"/>
                <a:gd name="T28" fmla="*/ 1824 w 2723"/>
                <a:gd name="T29" fmla="*/ 132 h 1091"/>
                <a:gd name="T30" fmla="*/ 1794 w 2723"/>
                <a:gd name="T31" fmla="*/ 144 h 1091"/>
                <a:gd name="T32" fmla="*/ 1895 w 2723"/>
                <a:gd name="T33" fmla="*/ 222 h 1091"/>
                <a:gd name="T34" fmla="*/ 1943 w 2723"/>
                <a:gd name="T35" fmla="*/ 366 h 1091"/>
                <a:gd name="T36" fmla="*/ 2064 w 2723"/>
                <a:gd name="T37" fmla="*/ 630 h 1091"/>
                <a:gd name="T38" fmla="*/ 2052 w 2723"/>
                <a:gd name="T39" fmla="*/ 695 h 1091"/>
                <a:gd name="T40" fmla="*/ 1955 w 2723"/>
                <a:gd name="T41" fmla="*/ 683 h 1091"/>
                <a:gd name="T42" fmla="*/ 1913 w 2723"/>
                <a:gd name="T43" fmla="*/ 636 h 1091"/>
                <a:gd name="T44" fmla="*/ 1703 w 2723"/>
                <a:gd name="T45" fmla="*/ 312 h 1091"/>
                <a:gd name="T46" fmla="*/ 1637 w 2723"/>
                <a:gd name="T47" fmla="*/ 276 h 1091"/>
                <a:gd name="T48" fmla="*/ 1643 w 2723"/>
                <a:gd name="T49" fmla="*/ 318 h 1091"/>
                <a:gd name="T50" fmla="*/ 1673 w 2723"/>
                <a:gd name="T51" fmla="*/ 408 h 1091"/>
                <a:gd name="T52" fmla="*/ 1716 w 2723"/>
                <a:gd name="T53" fmla="*/ 779 h 1091"/>
                <a:gd name="T54" fmla="*/ 1691 w 2723"/>
                <a:gd name="T55" fmla="*/ 737 h 1091"/>
                <a:gd name="T56" fmla="*/ 1613 w 2723"/>
                <a:gd name="T57" fmla="*/ 582 h 1091"/>
                <a:gd name="T58" fmla="*/ 1494 w 2723"/>
                <a:gd name="T59" fmla="*/ 480 h 1091"/>
                <a:gd name="T60" fmla="*/ 1248 w 2723"/>
                <a:gd name="T61" fmla="*/ 528 h 1091"/>
                <a:gd name="T62" fmla="*/ 996 w 2723"/>
                <a:gd name="T63" fmla="*/ 630 h 1091"/>
                <a:gd name="T64" fmla="*/ 714 w 2723"/>
                <a:gd name="T65" fmla="*/ 534 h 1091"/>
                <a:gd name="T66" fmla="*/ 198 w 2723"/>
                <a:gd name="T67" fmla="*/ 288 h 1091"/>
                <a:gd name="T68" fmla="*/ 0 w 2723"/>
                <a:gd name="T69" fmla="*/ 460 h 1091"/>
                <a:gd name="T70" fmla="*/ 288 w 2723"/>
                <a:gd name="T71" fmla="*/ 570 h 1091"/>
                <a:gd name="T72" fmla="*/ 461 w 2723"/>
                <a:gd name="T73" fmla="*/ 654 h 1091"/>
                <a:gd name="T74" fmla="*/ 725 w 2723"/>
                <a:gd name="T75" fmla="*/ 755 h 1091"/>
                <a:gd name="T76" fmla="*/ 966 w 2723"/>
                <a:gd name="T77" fmla="*/ 791 h 1091"/>
                <a:gd name="T78" fmla="*/ 1176 w 2723"/>
                <a:gd name="T79" fmla="*/ 779 h 1091"/>
                <a:gd name="T80" fmla="*/ 1278 w 2723"/>
                <a:gd name="T81" fmla="*/ 791 h 1091"/>
                <a:gd name="T82" fmla="*/ 1404 w 2723"/>
                <a:gd name="T83" fmla="*/ 845 h 1091"/>
                <a:gd name="T84" fmla="*/ 1416 w 2723"/>
                <a:gd name="T85" fmla="*/ 887 h 1091"/>
                <a:gd name="T86" fmla="*/ 1361 w 2723"/>
                <a:gd name="T87" fmla="*/ 923 h 1091"/>
                <a:gd name="T88" fmla="*/ 1385 w 2723"/>
                <a:gd name="T89" fmla="*/ 1007 h 1091"/>
                <a:gd name="T90" fmla="*/ 1494 w 2723"/>
                <a:gd name="T91" fmla="*/ 1085 h 1091"/>
                <a:gd name="T92" fmla="*/ 1697 w 2723"/>
                <a:gd name="T93" fmla="*/ 1043 h 1091"/>
                <a:gd name="T94" fmla="*/ 1812 w 2723"/>
                <a:gd name="T95" fmla="*/ 989 h 1091"/>
                <a:gd name="T96" fmla="*/ 1973 w 2723"/>
                <a:gd name="T97" fmla="*/ 917 h 1091"/>
                <a:gd name="T98" fmla="*/ 2201 w 2723"/>
                <a:gd name="T99" fmla="*/ 899 h 1091"/>
                <a:gd name="T100" fmla="*/ 2364 w 2723"/>
                <a:gd name="T101" fmla="*/ 863 h 1091"/>
                <a:gd name="T102" fmla="*/ 2400 w 2723"/>
                <a:gd name="T103" fmla="*/ 743 h 1091"/>
                <a:gd name="T104" fmla="*/ 2471 w 2723"/>
                <a:gd name="T105" fmla="*/ 701 h 1091"/>
                <a:gd name="T106" fmla="*/ 2621 w 2723"/>
                <a:gd name="T107" fmla="*/ 504 h 1091"/>
                <a:gd name="T108" fmla="*/ 2693 w 2723"/>
                <a:gd name="T109" fmla="*/ 374 h 10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723" h="1091">
                  <a:moveTo>
                    <a:pt x="2723" y="299"/>
                  </a:moveTo>
                  <a:lnTo>
                    <a:pt x="2715" y="240"/>
                  </a:lnTo>
                  <a:lnTo>
                    <a:pt x="2656" y="195"/>
                  </a:lnTo>
                  <a:lnTo>
                    <a:pt x="2370" y="72"/>
                  </a:lnTo>
                  <a:lnTo>
                    <a:pt x="2303" y="54"/>
                  </a:lnTo>
                  <a:lnTo>
                    <a:pt x="2585" y="186"/>
                  </a:lnTo>
                  <a:lnTo>
                    <a:pt x="2591" y="192"/>
                  </a:lnTo>
                  <a:lnTo>
                    <a:pt x="2597" y="198"/>
                  </a:lnTo>
                  <a:lnTo>
                    <a:pt x="2621" y="228"/>
                  </a:lnTo>
                  <a:lnTo>
                    <a:pt x="2639" y="258"/>
                  </a:lnTo>
                  <a:lnTo>
                    <a:pt x="2646" y="270"/>
                  </a:lnTo>
                  <a:lnTo>
                    <a:pt x="2639" y="276"/>
                  </a:lnTo>
                  <a:lnTo>
                    <a:pt x="2603" y="282"/>
                  </a:lnTo>
                  <a:lnTo>
                    <a:pt x="2555" y="282"/>
                  </a:lnTo>
                  <a:lnTo>
                    <a:pt x="2507" y="276"/>
                  </a:lnTo>
                  <a:lnTo>
                    <a:pt x="2453" y="264"/>
                  </a:lnTo>
                  <a:lnTo>
                    <a:pt x="2394" y="246"/>
                  </a:lnTo>
                  <a:lnTo>
                    <a:pt x="2340" y="222"/>
                  </a:lnTo>
                  <a:lnTo>
                    <a:pt x="2321" y="216"/>
                  </a:lnTo>
                  <a:lnTo>
                    <a:pt x="2297" y="204"/>
                  </a:lnTo>
                  <a:lnTo>
                    <a:pt x="2171" y="126"/>
                  </a:lnTo>
                  <a:lnTo>
                    <a:pt x="2165" y="120"/>
                  </a:lnTo>
                  <a:lnTo>
                    <a:pt x="2154" y="102"/>
                  </a:lnTo>
                  <a:lnTo>
                    <a:pt x="2112" y="66"/>
                  </a:lnTo>
                  <a:lnTo>
                    <a:pt x="2064" y="24"/>
                  </a:lnTo>
                  <a:lnTo>
                    <a:pt x="2046" y="6"/>
                  </a:lnTo>
                  <a:lnTo>
                    <a:pt x="2034" y="0"/>
                  </a:lnTo>
                  <a:lnTo>
                    <a:pt x="2088" y="72"/>
                  </a:lnTo>
                  <a:lnTo>
                    <a:pt x="2106" y="108"/>
                  </a:lnTo>
                  <a:lnTo>
                    <a:pt x="2106" y="108"/>
                  </a:lnTo>
                  <a:lnTo>
                    <a:pt x="2106" y="108"/>
                  </a:lnTo>
                  <a:lnTo>
                    <a:pt x="2106" y="114"/>
                  </a:lnTo>
                  <a:lnTo>
                    <a:pt x="2112" y="114"/>
                  </a:lnTo>
                  <a:lnTo>
                    <a:pt x="2406" y="516"/>
                  </a:lnTo>
                  <a:lnTo>
                    <a:pt x="2412" y="534"/>
                  </a:lnTo>
                  <a:lnTo>
                    <a:pt x="2412" y="552"/>
                  </a:lnTo>
                  <a:lnTo>
                    <a:pt x="2394" y="576"/>
                  </a:lnTo>
                  <a:lnTo>
                    <a:pt x="2364" y="588"/>
                  </a:lnTo>
                  <a:lnTo>
                    <a:pt x="2321" y="588"/>
                  </a:lnTo>
                  <a:lnTo>
                    <a:pt x="2279" y="564"/>
                  </a:lnTo>
                  <a:lnTo>
                    <a:pt x="2237" y="534"/>
                  </a:lnTo>
                  <a:lnTo>
                    <a:pt x="2201" y="504"/>
                  </a:lnTo>
                  <a:lnTo>
                    <a:pt x="2195" y="498"/>
                  </a:lnTo>
                  <a:lnTo>
                    <a:pt x="2189" y="492"/>
                  </a:lnTo>
                  <a:lnTo>
                    <a:pt x="2171" y="462"/>
                  </a:lnTo>
                  <a:lnTo>
                    <a:pt x="2142" y="420"/>
                  </a:lnTo>
                  <a:lnTo>
                    <a:pt x="2100" y="378"/>
                  </a:lnTo>
                  <a:lnTo>
                    <a:pt x="2058" y="330"/>
                  </a:lnTo>
                  <a:lnTo>
                    <a:pt x="2040" y="318"/>
                  </a:lnTo>
                  <a:lnTo>
                    <a:pt x="2028" y="300"/>
                  </a:lnTo>
                  <a:lnTo>
                    <a:pt x="2009" y="264"/>
                  </a:lnTo>
                  <a:lnTo>
                    <a:pt x="1991" y="234"/>
                  </a:lnTo>
                  <a:lnTo>
                    <a:pt x="1985" y="210"/>
                  </a:lnTo>
                  <a:lnTo>
                    <a:pt x="1973" y="192"/>
                  </a:lnTo>
                  <a:lnTo>
                    <a:pt x="1967" y="180"/>
                  </a:lnTo>
                  <a:lnTo>
                    <a:pt x="1949" y="174"/>
                  </a:lnTo>
                  <a:lnTo>
                    <a:pt x="1907" y="156"/>
                  </a:lnTo>
                  <a:lnTo>
                    <a:pt x="1860" y="138"/>
                  </a:lnTo>
                  <a:lnTo>
                    <a:pt x="1836" y="132"/>
                  </a:lnTo>
                  <a:lnTo>
                    <a:pt x="1824" y="132"/>
                  </a:lnTo>
                  <a:lnTo>
                    <a:pt x="1806" y="132"/>
                  </a:lnTo>
                  <a:lnTo>
                    <a:pt x="1800" y="138"/>
                  </a:lnTo>
                  <a:lnTo>
                    <a:pt x="1794" y="144"/>
                  </a:lnTo>
                  <a:lnTo>
                    <a:pt x="1794" y="144"/>
                  </a:lnTo>
                  <a:lnTo>
                    <a:pt x="1842" y="156"/>
                  </a:lnTo>
                  <a:lnTo>
                    <a:pt x="1872" y="180"/>
                  </a:lnTo>
                  <a:lnTo>
                    <a:pt x="1889" y="204"/>
                  </a:lnTo>
                  <a:lnTo>
                    <a:pt x="1895" y="222"/>
                  </a:lnTo>
                  <a:lnTo>
                    <a:pt x="1889" y="240"/>
                  </a:lnTo>
                  <a:lnTo>
                    <a:pt x="1901" y="270"/>
                  </a:lnTo>
                  <a:lnTo>
                    <a:pt x="1919" y="318"/>
                  </a:lnTo>
                  <a:lnTo>
                    <a:pt x="1943" y="366"/>
                  </a:lnTo>
                  <a:lnTo>
                    <a:pt x="1991" y="480"/>
                  </a:lnTo>
                  <a:lnTo>
                    <a:pt x="2021" y="534"/>
                  </a:lnTo>
                  <a:lnTo>
                    <a:pt x="2040" y="582"/>
                  </a:lnTo>
                  <a:lnTo>
                    <a:pt x="2064" y="630"/>
                  </a:lnTo>
                  <a:lnTo>
                    <a:pt x="2076" y="666"/>
                  </a:lnTo>
                  <a:lnTo>
                    <a:pt x="2082" y="683"/>
                  </a:lnTo>
                  <a:lnTo>
                    <a:pt x="2070" y="695"/>
                  </a:lnTo>
                  <a:lnTo>
                    <a:pt x="2052" y="695"/>
                  </a:lnTo>
                  <a:lnTo>
                    <a:pt x="2021" y="695"/>
                  </a:lnTo>
                  <a:lnTo>
                    <a:pt x="1997" y="695"/>
                  </a:lnTo>
                  <a:lnTo>
                    <a:pt x="1973" y="689"/>
                  </a:lnTo>
                  <a:lnTo>
                    <a:pt x="1955" y="683"/>
                  </a:lnTo>
                  <a:lnTo>
                    <a:pt x="1949" y="683"/>
                  </a:lnTo>
                  <a:lnTo>
                    <a:pt x="1949" y="677"/>
                  </a:lnTo>
                  <a:lnTo>
                    <a:pt x="1943" y="672"/>
                  </a:lnTo>
                  <a:lnTo>
                    <a:pt x="1913" y="636"/>
                  </a:lnTo>
                  <a:lnTo>
                    <a:pt x="1806" y="324"/>
                  </a:lnTo>
                  <a:lnTo>
                    <a:pt x="1776" y="330"/>
                  </a:lnTo>
                  <a:lnTo>
                    <a:pt x="1746" y="330"/>
                  </a:lnTo>
                  <a:lnTo>
                    <a:pt x="1703" y="312"/>
                  </a:lnTo>
                  <a:lnTo>
                    <a:pt x="1673" y="288"/>
                  </a:lnTo>
                  <a:lnTo>
                    <a:pt x="1667" y="276"/>
                  </a:lnTo>
                  <a:lnTo>
                    <a:pt x="1655" y="270"/>
                  </a:lnTo>
                  <a:lnTo>
                    <a:pt x="1637" y="276"/>
                  </a:lnTo>
                  <a:lnTo>
                    <a:pt x="1631" y="288"/>
                  </a:lnTo>
                  <a:lnTo>
                    <a:pt x="1625" y="306"/>
                  </a:lnTo>
                  <a:lnTo>
                    <a:pt x="1625" y="312"/>
                  </a:lnTo>
                  <a:lnTo>
                    <a:pt x="1643" y="318"/>
                  </a:lnTo>
                  <a:lnTo>
                    <a:pt x="1655" y="336"/>
                  </a:lnTo>
                  <a:lnTo>
                    <a:pt x="1667" y="366"/>
                  </a:lnTo>
                  <a:lnTo>
                    <a:pt x="1673" y="402"/>
                  </a:lnTo>
                  <a:lnTo>
                    <a:pt x="1673" y="408"/>
                  </a:lnTo>
                  <a:lnTo>
                    <a:pt x="1673" y="414"/>
                  </a:lnTo>
                  <a:lnTo>
                    <a:pt x="1716" y="761"/>
                  </a:lnTo>
                  <a:lnTo>
                    <a:pt x="1716" y="773"/>
                  </a:lnTo>
                  <a:lnTo>
                    <a:pt x="1716" y="779"/>
                  </a:lnTo>
                  <a:lnTo>
                    <a:pt x="1709" y="773"/>
                  </a:lnTo>
                  <a:lnTo>
                    <a:pt x="1703" y="755"/>
                  </a:lnTo>
                  <a:lnTo>
                    <a:pt x="1697" y="749"/>
                  </a:lnTo>
                  <a:lnTo>
                    <a:pt x="1691" y="737"/>
                  </a:lnTo>
                  <a:lnTo>
                    <a:pt x="1679" y="713"/>
                  </a:lnTo>
                  <a:lnTo>
                    <a:pt x="1661" y="672"/>
                  </a:lnTo>
                  <a:lnTo>
                    <a:pt x="1643" y="630"/>
                  </a:lnTo>
                  <a:lnTo>
                    <a:pt x="1613" y="582"/>
                  </a:lnTo>
                  <a:lnTo>
                    <a:pt x="1589" y="540"/>
                  </a:lnTo>
                  <a:lnTo>
                    <a:pt x="1560" y="510"/>
                  </a:lnTo>
                  <a:lnTo>
                    <a:pt x="1536" y="492"/>
                  </a:lnTo>
                  <a:lnTo>
                    <a:pt x="1494" y="480"/>
                  </a:lnTo>
                  <a:lnTo>
                    <a:pt x="1446" y="480"/>
                  </a:lnTo>
                  <a:lnTo>
                    <a:pt x="1397" y="486"/>
                  </a:lnTo>
                  <a:lnTo>
                    <a:pt x="1349" y="498"/>
                  </a:lnTo>
                  <a:lnTo>
                    <a:pt x="1248" y="528"/>
                  </a:lnTo>
                  <a:lnTo>
                    <a:pt x="1158" y="570"/>
                  </a:lnTo>
                  <a:lnTo>
                    <a:pt x="1104" y="600"/>
                  </a:lnTo>
                  <a:lnTo>
                    <a:pt x="1037" y="624"/>
                  </a:lnTo>
                  <a:lnTo>
                    <a:pt x="996" y="630"/>
                  </a:lnTo>
                  <a:lnTo>
                    <a:pt x="948" y="630"/>
                  </a:lnTo>
                  <a:lnTo>
                    <a:pt x="900" y="618"/>
                  </a:lnTo>
                  <a:lnTo>
                    <a:pt x="840" y="588"/>
                  </a:lnTo>
                  <a:lnTo>
                    <a:pt x="714" y="534"/>
                  </a:lnTo>
                  <a:lnTo>
                    <a:pt x="582" y="474"/>
                  </a:lnTo>
                  <a:lnTo>
                    <a:pt x="443" y="408"/>
                  </a:lnTo>
                  <a:lnTo>
                    <a:pt x="318" y="348"/>
                  </a:lnTo>
                  <a:lnTo>
                    <a:pt x="198" y="288"/>
                  </a:lnTo>
                  <a:lnTo>
                    <a:pt x="149" y="264"/>
                  </a:lnTo>
                  <a:lnTo>
                    <a:pt x="102" y="240"/>
                  </a:lnTo>
                  <a:lnTo>
                    <a:pt x="0" y="187"/>
                  </a:lnTo>
                  <a:lnTo>
                    <a:pt x="0" y="460"/>
                  </a:lnTo>
                  <a:lnTo>
                    <a:pt x="36" y="474"/>
                  </a:lnTo>
                  <a:lnTo>
                    <a:pt x="149" y="516"/>
                  </a:lnTo>
                  <a:lnTo>
                    <a:pt x="216" y="540"/>
                  </a:lnTo>
                  <a:lnTo>
                    <a:pt x="288" y="570"/>
                  </a:lnTo>
                  <a:lnTo>
                    <a:pt x="348" y="594"/>
                  </a:lnTo>
                  <a:lnTo>
                    <a:pt x="396" y="618"/>
                  </a:lnTo>
                  <a:lnTo>
                    <a:pt x="432" y="636"/>
                  </a:lnTo>
                  <a:lnTo>
                    <a:pt x="461" y="654"/>
                  </a:lnTo>
                  <a:lnTo>
                    <a:pt x="504" y="672"/>
                  </a:lnTo>
                  <a:lnTo>
                    <a:pt x="588" y="707"/>
                  </a:lnTo>
                  <a:lnTo>
                    <a:pt x="684" y="743"/>
                  </a:lnTo>
                  <a:lnTo>
                    <a:pt x="725" y="755"/>
                  </a:lnTo>
                  <a:lnTo>
                    <a:pt x="761" y="767"/>
                  </a:lnTo>
                  <a:lnTo>
                    <a:pt x="828" y="779"/>
                  </a:lnTo>
                  <a:lnTo>
                    <a:pt x="894" y="785"/>
                  </a:lnTo>
                  <a:lnTo>
                    <a:pt x="966" y="791"/>
                  </a:lnTo>
                  <a:lnTo>
                    <a:pt x="1031" y="791"/>
                  </a:lnTo>
                  <a:lnTo>
                    <a:pt x="1092" y="785"/>
                  </a:lnTo>
                  <a:lnTo>
                    <a:pt x="1146" y="785"/>
                  </a:lnTo>
                  <a:lnTo>
                    <a:pt x="1176" y="779"/>
                  </a:lnTo>
                  <a:lnTo>
                    <a:pt x="1188" y="779"/>
                  </a:lnTo>
                  <a:lnTo>
                    <a:pt x="1188" y="779"/>
                  </a:lnTo>
                  <a:lnTo>
                    <a:pt x="1236" y="785"/>
                  </a:lnTo>
                  <a:lnTo>
                    <a:pt x="1278" y="791"/>
                  </a:lnTo>
                  <a:lnTo>
                    <a:pt x="1307" y="803"/>
                  </a:lnTo>
                  <a:lnTo>
                    <a:pt x="1337" y="809"/>
                  </a:lnTo>
                  <a:lnTo>
                    <a:pt x="1379" y="827"/>
                  </a:lnTo>
                  <a:lnTo>
                    <a:pt x="1404" y="845"/>
                  </a:lnTo>
                  <a:lnTo>
                    <a:pt x="1416" y="863"/>
                  </a:lnTo>
                  <a:lnTo>
                    <a:pt x="1416" y="875"/>
                  </a:lnTo>
                  <a:lnTo>
                    <a:pt x="1416" y="881"/>
                  </a:lnTo>
                  <a:lnTo>
                    <a:pt x="1416" y="887"/>
                  </a:lnTo>
                  <a:lnTo>
                    <a:pt x="1410" y="887"/>
                  </a:lnTo>
                  <a:lnTo>
                    <a:pt x="1397" y="893"/>
                  </a:lnTo>
                  <a:lnTo>
                    <a:pt x="1379" y="905"/>
                  </a:lnTo>
                  <a:lnTo>
                    <a:pt x="1361" y="923"/>
                  </a:lnTo>
                  <a:lnTo>
                    <a:pt x="1355" y="941"/>
                  </a:lnTo>
                  <a:lnTo>
                    <a:pt x="1361" y="971"/>
                  </a:lnTo>
                  <a:lnTo>
                    <a:pt x="1367" y="989"/>
                  </a:lnTo>
                  <a:lnTo>
                    <a:pt x="1385" y="1007"/>
                  </a:lnTo>
                  <a:lnTo>
                    <a:pt x="1404" y="1025"/>
                  </a:lnTo>
                  <a:lnTo>
                    <a:pt x="1434" y="1049"/>
                  </a:lnTo>
                  <a:lnTo>
                    <a:pt x="1464" y="1067"/>
                  </a:lnTo>
                  <a:lnTo>
                    <a:pt x="1494" y="1085"/>
                  </a:lnTo>
                  <a:lnTo>
                    <a:pt x="1554" y="1091"/>
                  </a:lnTo>
                  <a:lnTo>
                    <a:pt x="1607" y="1085"/>
                  </a:lnTo>
                  <a:lnTo>
                    <a:pt x="1661" y="1067"/>
                  </a:lnTo>
                  <a:lnTo>
                    <a:pt x="1697" y="1043"/>
                  </a:lnTo>
                  <a:lnTo>
                    <a:pt x="1734" y="1019"/>
                  </a:lnTo>
                  <a:lnTo>
                    <a:pt x="1752" y="995"/>
                  </a:lnTo>
                  <a:lnTo>
                    <a:pt x="1758" y="989"/>
                  </a:lnTo>
                  <a:lnTo>
                    <a:pt x="1812" y="989"/>
                  </a:lnTo>
                  <a:lnTo>
                    <a:pt x="1860" y="983"/>
                  </a:lnTo>
                  <a:lnTo>
                    <a:pt x="1907" y="965"/>
                  </a:lnTo>
                  <a:lnTo>
                    <a:pt x="1943" y="941"/>
                  </a:lnTo>
                  <a:lnTo>
                    <a:pt x="1973" y="917"/>
                  </a:lnTo>
                  <a:lnTo>
                    <a:pt x="2003" y="899"/>
                  </a:lnTo>
                  <a:lnTo>
                    <a:pt x="2015" y="881"/>
                  </a:lnTo>
                  <a:lnTo>
                    <a:pt x="2021" y="875"/>
                  </a:lnTo>
                  <a:lnTo>
                    <a:pt x="2201" y="899"/>
                  </a:lnTo>
                  <a:lnTo>
                    <a:pt x="2243" y="905"/>
                  </a:lnTo>
                  <a:lnTo>
                    <a:pt x="2273" y="899"/>
                  </a:lnTo>
                  <a:lnTo>
                    <a:pt x="2327" y="887"/>
                  </a:lnTo>
                  <a:lnTo>
                    <a:pt x="2364" y="863"/>
                  </a:lnTo>
                  <a:lnTo>
                    <a:pt x="2388" y="827"/>
                  </a:lnTo>
                  <a:lnTo>
                    <a:pt x="2400" y="797"/>
                  </a:lnTo>
                  <a:lnTo>
                    <a:pt x="2400" y="767"/>
                  </a:lnTo>
                  <a:lnTo>
                    <a:pt x="2400" y="743"/>
                  </a:lnTo>
                  <a:lnTo>
                    <a:pt x="2400" y="737"/>
                  </a:lnTo>
                  <a:lnTo>
                    <a:pt x="2418" y="737"/>
                  </a:lnTo>
                  <a:lnTo>
                    <a:pt x="2436" y="731"/>
                  </a:lnTo>
                  <a:lnTo>
                    <a:pt x="2471" y="701"/>
                  </a:lnTo>
                  <a:lnTo>
                    <a:pt x="2513" y="660"/>
                  </a:lnTo>
                  <a:lnTo>
                    <a:pt x="2555" y="606"/>
                  </a:lnTo>
                  <a:lnTo>
                    <a:pt x="2591" y="552"/>
                  </a:lnTo>
                  <a:lnTo>
                    <a:pt x="2621" y="504"/>
                  </a:lnTo>
                  <a:lnTo>
                    <a:pt x="2639" y="468"/>
                  </a:lnTo>
                  <a:lnTo>
                    <a:pt x="2646" y="462"/>
                  </a:lnTo>
                  <a:lnTo>
                    <a:pt x="2646" y="456"/>
                  </a:lnTo>
                  <a:lnTo>
                    <a:pt x="2693" y="374"/>
                  </a:lnTo>
                  <a:lnTo>
                    <a:pt x="2723" y="29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ru-RU" sz="1800" smtClean="0">
                <a:solidFill>
                  <a:srgbClr val="FFFFFF"/>
                </a:solidFill>
                <a:latin typeface="Tahoma" pitchFamily="34" charset="0"/>
                <a:cs typeface="+mn-cs"/>
              </a:endParaRPr>
            </a:p>
          </p:txBody>
        </p:sp>
      </p:grpSp>
      <p:sp>
        <p:nvSpPr>
          <p:cNvPr id="2066" name="Rectangle 18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768475"/>
            <a:ext cx="7772400" cy="1736725"/>
          </a:xfrm>
        </p:spPr>
        <p:txBody>
          <a:bodyPr anchor="b"/>
          <a:lstStyle>
            <a:lvl1pPr>
              <a:defRPr sz="5400"/>
            </a:lvl1pPr>
          </a:lstStyle>
          <a:p>
            <a:pPr lvl="0"/>
            <a:r>
              <a:rPr lang="ru-RU" noProof="0" smtClean="0"/>
              <a:t>Образец заголовка</a:t>
            </a:r>
          </a:p>
        </p:txBody>
      </p:sp>
      <p:sp>
        <p:nvSpPr>
          <p:cNvPr id="2067" name="Rectangle 19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pPr lvl="0"/>
            <a:r>
              <a:rPr lang="ru-RU" noProof="0" smtClean="0"/>
              <a:t>Образец подзаголовка</a:t>
            </a:r>
          </a:p>
        </p:txBody>
      </p:sp>
      <p:sp>
        <p:nvSpPr>
          <p:cNvPr id="2068" name="Rectangle 20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2069" name="Rectangle 21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2070" name="Rectangle 22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4413219B-FFB1-4A0D-98BF-0B3E07A6C780}" type="slidenum">
              <a:rPr lang="ru-RU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137664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C5A72B9-7E0C-4AEA-9543-B92FBE24C73F}" type="slidenum">
              <a:rPr lang="ru-RU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022015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E444D47-B125-4DBA-BF6B-543BFC528603}" type="slidenum">
              <a:rPr lang="ru-RU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207187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495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495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138BB80-24C7-4C09-B4EC-9B0ED50792EE}" type="slidenum">
              <a:rPr lang="ru-RU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957954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D6E4776-8698-4BE1-93A0-02DC19994F09}" type="slidenum">
              <a:rPr lang="ru-RU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071819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451FDD3-7940-4FDA-B50A-D4A4680663BD}" type="slidenum">
              <a:rPr lang="ru-RU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67362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125D32F-1EC5-4A25-AD94-33CAB31EF274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67515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94DBEE8-70E9-47C6-A398-8A6EFAD09287}" type="slidenum">
              <a:rPr lang="ru-RU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094393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B82E72D-D17D-4AFD-A574-F5295057A703}" type="slidenum">
              <a:rPr lang="ru-RU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793270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7758F4D-9FC3-49AD-8D37-BAB1C7C85855}" type="slidenum">
              <a:rPr lang="ru-RU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96313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B7B4856-421A-4766-8BFE-697901BCE739}" type="slidenum">
              <a:rPr lang="ru-RU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274670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2136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2136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BA3A168-901F-45E2-9DD7-C34A11E394C3}" type="slidenum">
              <a:rPr lang="ru-RU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996018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 preserve="1">
  <p:cSld name="Заголовок, объект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495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648200" y="1600200"/>
            <a:ext cx="4038600" cy="4495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0A5371F1-ECD9-44A9-9B57-10D34200344E}" type="slidenum">
              <a:rPr lang="ru-RU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8578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55A5B89-0B75-45AA-96F3-4AB0E755F4D8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87768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182688" y="2017713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145088" y="2017713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7469D75-C425-438A-B6AD-0392651D27E1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57906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8385642-A00E-4E17-A4C8-53F07F177D59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43285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0EC1631-6018-43EE-AA51-E825AB3D9A86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73365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26E729C-B8F2-47C8-9BC5-99FD3C7D3537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90401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16CEAA1-907F-4ED3-9F02-F953AA4296DD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96490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AAD470C-8934-48B5-9892-DF7E7A4C4D3B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8741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slideLayout" Target="../slideLayouts/slideLayout25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ChangeArrowheads="1"/>
          </p:cNvSpPr>
          <p:nvPr/>
        </p:nvSpPr>
        <p:spPr bwMode="ltGray">
          <a:xfrm>
            <a:off x="417513" y="1098550"/>
            <a:ext cx="438150" cy="474663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/>
            <a:endParaRPr kumimoji="1" lang="ru-RU" sz="2400" smtClean="0">
              <a:solidFill>
                <a:srgbClr val="000000"/>
              </a:solidFill>
              <a:latin typeface="Tahoma" pitchFamily="34" charset="0"/>
              <a:cs typeface="+mn-cs"/>
            </a:endParaRPr>
          </a:p>
        </p:txBody>
      </p:sp>
      <p:sp>
        <p:nvSpPr>
          <p:cNvPr id="41987" name="Rectangle 3"/>
          <p:cNvSpPr>
            <a:spLocks noChangeArrowheads="1"/>
          </p:cNvSpPr>
          <p:nvPr/>
        </p:nvSpPr>
        <p:spPr bwMode="ltGray">
          <a:xfrm>
            <a:off x="800100" y="1098550"/>
            <a:ext cx="328613" cy="474663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/>
            <a:endParaRPr kumimoji="1" lang="ru-RU" sz="2400" smtClean="0">
              <a:solidFill>
                <a:srgbClr val="000000"/>
              </a:solidFill>
              <a:latin typeface="Tahoma" pitchFamily="34" charset="0"/>
              <a:cs typeface="+mn-cs"/>
            </a:endParaRPr>
          </a:p>
        </p:txBody>
      </p:sp>
      <p:sp>
        <p:nvSpPr>
          <p:cNvPr id="41988" name="Rectangle 4"/>
          <p:cNvSpPr>
            <a:spLocks noChangeArrowheads="1"/>
          </p:cNvSpPr>
          <p:nvPr/>
        </p:nvSpPr>
        <p:spPr bwMode="ltGray">
          <a:xfrm>
            <a:off x="541338" y="1520825"/>
            <a:ext cx="422275" cy="474663"/>
          </a:xfrm>
          <a:prstGeom prst="rect">
            <a:avLst/>
          </a:prstGeom>
          <a:solidFill>
            <a:schemeClr val="fol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/>
            <a:endParaRPr kumimoji="1" lang="ru-RU" sz="2400" smtClean="0">
              <a:solidFill>
                <a:srgbClr val="000000"/>
              </a:solidFill>
              <a:latin typeface="Tahoma" pitchFamily="34" charset="0"/>
              <a:cs typeface="+mn-cs"/>
            </a:endParaRPr>
          </a:p>
        </p:txBody>
      </p:sp>
      <p:sp>
        <p:nvSpPr>
          <p:cNvPr id="41989" name="Rectangle 5"/>
          <p:cNvSpPr>
            <a:spLocks noChangeArrowheads="1"/>
          </p:cNvSpPr>
          <p:nvPr/>
        </p:nvSpPr>
        <p:spPr bwMode="ltGray">
          <a:xfrm>
            <a:off x="911225" y="1520825"/>
            <a:ext cx="368300" cy="474663"/>
          </a:xfrm>
          <a:prstGeom prst="rect">
            <a:avLst/>
          </a:prstGeom>
          <a:gradFill rotWithShape="0">
            <a:gsLst>
              <a:gs pos="0">
                <a:schemeClr val="folHlink"/>
              </a:gs>
              <a:gs pos="100000">
                <a:schemeClr val="bg1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/>
            <a:endParaRPr kumimoji="1" lang="ru-RU" sz="2400" smtClean="0">
              <a:solidFill>
                <a:srgbClr val="000000"/>
              </a:solidFill>
              <a:latin typeface="Tahoma" pitchFamily="34" charset="0"/>
              <a:cs typeface="+mn-cs"/>
            </a:endParaRPr>
          </a:p>
        </p:txBody>
      </p:sp>
      <p:sp>
        <p:nvSpPr>
          <p:cNvPr id="41990" name="Rectangle 6"/>
          <p:cNvSpPr>
            <a:spLocks noChangeArrowheads="1"/>
          </p:cNvSpPr>
          <p:nvPr/>
        </p:nvSpPr>
        <p:spPr bwMode="ltGray">
          <a:xfrm>
            <a:off x="127000" y="1447800"/>
            <a:ext cx="560388" cy="422275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chemeClr val="hlink"/>
              </a:gs>
            </a:gsLst>
            <a:lin ang="189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/>
            <a:endParaRPr kumimoji="1" lang="ru-RU" sz="2400" smtClean="0">
              <a:solidFill>
                <a:srgbClr val="000000"/>
              </a:solidFill>
              <a:latin typeface="Tahoma" pitchFamily="34" charset="0"/>
              <a:cs typeface="+mn-cs"/>
            </a:endParaRPr>
          </a:p>
        </p:txBody>
      </p:sp>
      <p:sp>
        <p:nvSpPr>
          <p:cNvPr id="41991" name="Rectangle 7"/>
          <p:cNvSpPr>
            <a:spLocks noChangeArrowheads="1"/>
          </p:cNvSpPr>
          <p:nvPr/>
        </p:nvSpPr>
        <p:spPr bwMode="gray">
          <a:xfrm>
            <a:off x="762000" y="990600"/>
            <a:ext cx="31750" cy="1052513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/>
            <a:endParaRPr kumimoji="1" lang="ru-RU" sz="2400" smtClean="0">
              <a:solidFill>
                <a:srgbClr val="000000"/>
              </a:solidFill>
              <a:latin typeface="Tahoma" pitchFamily="34" charset="0"/>
              <a:cs typeface="+mn-cs"/>
            </a:endParaRPr>
          </a:p>
        </p:txBody>
      </p:sp>
      <p:sp>
        <p:nvSpPr>
          <p:cNvPr id="41992" name="Rectangle 8"/>
          <p:cNvSpPr>
            <a:spLocks noChangeArrowheads="1"/>
          </p:cNvSpPr>
          <p:nvPr/>
        </p:nvSpPr>
        <p:spPr bwMode="gray">
          <a:xfrm>
            <a:off x="442913" y="1781175"/>
            <a:ext cx="8226425" cy="31750"/>
          </a:xfrm>
          <a:prstGeom prst="rect">
            <a:avLst/>
          </a:pr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/>
            <a:endParaRPr kumimoji="1" lang="ru-RU" sz="2400" smtClean="0">
              <a:solidFill>
                <a:srgbClr val="000000"/>
              </a:solidFill>
              <a:latin typeface="Tahoma" pitchFamily="34" charset="0"/>
              <a:cs typeface="+mn-cs"/>
            </a:endParaRPr>
          </a:p>
        </p:txBody>
      </p:sp>
      <p:sp>
        <p:nvSpPr>
          <p:cNvPr id="41993" name="Rectangle 9"/>
          <p:cNvSpPr>
            <a:spLocks noGrp="1" noChangeArrowheads="1"/>
          </p:cNvSpPr>
          <p:nvPr>
            <p:ph type="title"/>
          </p:nvPr>
        </p:nvSpPr>
        <p:spPr bwMode="auto">
          <a:xfrm>
            <a:off x="1150938" y="214313"/>
            <a:ext cx="7793037" cy="14620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41994" name="Rectangle 10"/>
          <p:cNvSpPr>
            <a:spLocks noGrp="1" noChangeArrowheads="1"/>
          </p:cNvSpPr>
          <p:nvPr>
            <p:ph type="body" idx="1"/>
          </p:nvPr>
        </p:nvSpPr>
        <p:spPr bwMode="auto">
          <a:xfrm>
            <a:off x="1182688" y="2017713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1995" name="Rectangle 11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162050" y="6243638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eaLnBrk="1" hangingPunct="1"/>
            <a:endParaRPr lang="ru-RU" smtClean="0">
              <a:solidFill>
                <a:srgbClr val="000000"/>
              </a:solidFill>
              <a:latin typeface="Tahoma" pitchFamily="34" charset="0"/>
              <a:cs typeface="+mn-cs"/>
            </a:endParaRPr>
          </a:p>
        </p:txBody>
      </p:sp>
      <p:sp>
        <p:nvSpPr>
          <p:cNvPr id="41996" name="Rectangle 1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657600" y="6243638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eaLnBrk="1" hangingPunct="1"/>
            <a:endParaRPr lang="ru-RU" smtClean="0">
              <a:solidFill>
                <a:srgbClr val="000000"/>
              </a:solidFill>
              <a:latin typeface="Tahoma" pitchFamily="34" charset="0"/>
              <a:cs typeface="+mn-cs"/>
            </a:endParaRPr>
          </a:p>
        </p:txBody>
      </p:sp>
      <p:sp>
        <p:nvSpPr>
          <p:cNvPr id="4199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42150" y="6243638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eaLnBrk="1" hangingPunct="1"/>
            <a:fld id="{841A20EB-AB2E-492C-82B6-582773AF7627}" type="slidenum">
              <a:rPr lang="ru-RU" smtClean="0">
                <a:solidFill>
                  <a:srgbClr val="000000"/>
                </a:solidFill>
                <a:latin typeface="Tahoma" pitchFamily="34" charset="0"/>
                <a:cs typeface="+mn-cs"/>
              </a:rPr>
              <a:pPr eaLnBrk="1" hangingPunct="1"/>
              <a:t>‹#›</a:t>
            </a:fld>
            <a:endParaRPr lang="ru-RU" smtClean="0">
              <a:solidFill>
                <a:srgbClr val="000000"/>
              </a:solidFill>
              <a:latin typeface="Tahoma" pitchFamily="34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482953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  <p:sldLayoutId id="2147483686" r:id="rId12"/>
    <p:sldLayoutId id="2147483687" r:id="rId13"/>
  </p:sldLayoutIdLst>
  <p:txStyles>
    <p:titleStyle>
      <a:lvl1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hlink"/>
        </a:buClr>
        <a:buSzPct val="55000"/>
        <a:buFont typeface="Wingdings" pitchFamily="2" charset="2"/>
        <a:buChar char="n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50000"/>
        <a:buFont typeface="Wingdings" pitchFamily="2" charset="2"/>
        <a:buChar char="n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SzPct val="55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dkHorz">
          <a:fgClr>
            <a:schemeClr val="bg2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>
            <a:grpSpLocks/>
          </p:cNvGrpSpPr>
          <p:nvPr/>
        </p:nvGrpSpPr>
        <p:grpSpPr bwMode="auto">
          <a:xfrm>
            <a:off x="0" y="2438400"/>
            <a:ext cx="9144000" cy="4046538"/>
            <a:chOff x="0" y="1536"/>
            <a:chExt cx="5760" cy="2549"/>
          </a:xfrm>
        </p:grpSpPr>
        <p:sp>
          <p:nvSpPr>
            <p:cNvPr id="1027" name="Rectangle 3"/>
            <p:cNvSpPr>
              <a:spLocks noChangeArrowheads="1"/>
            </p:cNvSpPr>
            <p:nvPr userDrawn="1"/>
          </p:nvSpPr>
          <p:spPr bwMode="hidden">
            <a:xfrm rot="-1424751">
              <a:off x="2121" y="2592"/>
              <a:ext cx="3072" cy="384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4118"/>
                    <a:invGamma/>
                  </a:schemeClr>
                </a:gs>
                <a:gs pos="50000">
                  <a:schemeClr val="bg1"/>
                </a:gs>
                <a:gs pos="100000">
                  <a:schemeClr val="bg1">
                    <a:gamma/>
                    <a:shade val="94118"/>
                    <a:invGamma/>
                  </a:schemeClr>
                </a:gs>
              </a:gsLst>
              <a:lin ang="189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eaLnBrk="1" hangingPunct="1"/>
              <a:endParaRPr lang="ru-RU" sz="1800" smtClean="0">
                <a:solidFill>
                  <a:srgbClr val="FFFFFF"/>
                </a:solidFill>
                <a:latin typeface="Tahoma" pitchFamily="34" charset="0"/>
                <a:cs typeface="+mn-cs"/>
              </a:endParaRPr>
            </a:p>
          </p:txBody>
        </p:sp>
        <p:sp>
          <p:nvSpPr>
            <p:cNvPr id="1028" name="Freeform 4"/>
            <p:cNvSpPr>
              <a:spLocks/>
            </p:cNvSpPr>
            <p:nvPr userDrawn="1"/>
          </p:nvSpPr>
          <p:spPr bwMode="hidden">
            <a:xfrm>
              <a:off x="0" y="2664"/>
              <a:ext cx="2688" cy="1224"/>
            </a:xfrm>
            <a:custGeom>
              <a:avLst/>
              <a:gdLst>
                <a:gd name="T0" fmla="*/ 0 w 2688"/>
                <a:gd name="T1" fmla="*/ 0 h 1224"/>
                <a:gd name="T2" fmla="*/ 960 w 2688"/>
                <a:gd name="T3" fmla="*/ 552 h 1224"/>
                <a:gd name="T4" fmla="*/ 1968 w 2688"/>
                <a:gd name="T5" fmla="*/ 264 h 1224"/>
                <a:gd name="T6" fmla="*/ 2028 w 2688"/>
                <a:gd name="T7" fmla="*/ 270 h 1224"/>
                <a:gd name="T8" fmla="*/ 2661 w 2688"/>
                <a:gd name="T9" fmla="*/ 528 h 1224"/>
                <a:gd name="T10" fmla="*/ 2688 w 2688"/>
                <a:gd name="T11" fmla="*/ 648 h 1224"/>
                <a:gd name="T12" fmla="*/ 2304 w 2688"/>
                <a:gd name="T13" fmla="*/ 1080 h 1224"/>
                <a:gd name="T14" fmla="*/ 1584 w 2688"/>
                <a:gd name="T15" fmla="*/ 1224 h 1224"/>
                <a:gd name="T16" fmla="*/ 1296 w 2688"/>
                <a:gd name="T17" fmla="*/ 936 h 1224"/>
                <a:gd name="T18" fmla="*/ 864 w 2688"/>
                <a:gd name="T19" fmla="*/ 1032 h 1224"/>
                <a:gd name="T20" fmla="*/ 0 w 2688"/>
                <a:gd name="T21" fmla="*/ 552 h 1224"/>
                <a:gd name="T22" fmla="*/ 0 w 2688"/>
                <a:gd name="T23" fmla="*/ 0 h 1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688" h="1224">
                  <a:moveTo>
                    <a:pt x="0" y="0"/>
                  </a:moveTo>
                  <a:lnTo>
                    <a:pt x="960" y="552"/>
                  </a:lnTo>
                  <a:lnTo>
                    <a:pt x="1968" y="264"/>
                  </a:lnTo>
                  <a:lnTo>
                    <a:pt x="2028" y="270"/>
                  </a:lnTo>
                  <a:lnTo>
                    <a:pt x="2661" y="528"/>
                  </a:lnTo>
                  <a:lnTo>
                    <a:pt x="2688" y="648"/>
                  </a:lnTo>
                  <a:lnTo>
                    <a:pt x="2304" y="1080"/>
                  </a:lnTo>
                  <a:lnTo>
                    <a:pt x="1584" y="1224"/>
                  </a:lnTo>
                  <a:lnTo>
                    <a:pt x="1296" y="936"/>
                  </a:lnTo>
                  <a:lnTo>
                    <a:pt x="864" y="1032"/>
                  </a:lnTo>
                  <a:lnTo>
                    <a:pt x="0" y="55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1" hangingPunct="1"/>
              <a:endParaRPr lang="ru-RU" sz="1800" smtClean="0">
                <a:solidFill>
                  <a:srgbClr val="FFFFFF"/>
                </a:solidFill>
                <a:latin typeface="Tahoma" pitchFamily="34" charset="0"/>
                <a:cs typeface="+mn-cs"/>
              </a:endParaRPr>
            </a:p>
          </p:txBody>
        </p:sp>
        <p:sp>
          <p:nvSpPr>
            <p:cNvPr id="1029" name="Freeform 5"/>
            <p:cNvSpPr>
              <a:spLocks/>
            </p:cNvSpPr>
            <p:nvPr userDrawn="1"/>
          </p:nvSpPr>
          <p:spPr bwMode="hidden">
            <a:xfrm>
              <a:off x="3359" y="1536"/>
              <a:ext cx="2401" cy="1232"/>
            </a:xfrm>
            <a:custGeom>
              <a:avLst/>
              <a:gdLst>
                <a:gd name="T0" fmla="*/ 2208 w 2401"/>
                <a:gd name="T1" fmla="*/ 15 h 1232"/>
                <a:gd name="T2" fmla="*/ 2088 w 2401"/>
                <a:gd name="T3" fmla="*/ 57 h 1232"/>
                <a:gd name="T4" fmla="*/ 1951 w 2401"/>
                <a:gd name="T5" fmla="*/ 99 h 1232"/>
                <a:gd name="T6" fmla="*/ 1704 w 2401"/>
                <a:gd name="T7" fmla="*/ 135 h 1232"/>
                <a:gd name="T8" fmla="*/ 1314 w 2401"/>
                <a:gd name="T9" fmla="*/ 177 h 1232"/>
                <a:gd name="T10" fmla="*/ 1176 w 2401"/>
                <a:gd name="T11" fmla="*/ 189 h 1232"/>
                <a:gd name="T12" fmla="*/ 1122 w 2401"/>
                <a:gd name="T13" fmla="*/ 195 h 1232"/>
                <a:gd name="T14" fmla="*/ 1075 w 2401"/>
                <a:gd name="T15" fmla="*/ 231 h 1232"/>
                <a:gd name="T16" fmla="*/ 924 w 2401"/>
                <a:gd name="T17" fmla="*/ 321 h 1232"/>
                <a:gd name="T18" fmla="*/ 840 w 2401"/>
                <a:gd name="T19" fmla="*/ 369 h 1232"/>
                <a:gd name="T20" fmla="*/ 630 w 2401"/>
                <a:gd name="T21" fmla="*/ 458 h 1232"/>
                <a:gd name="T22" fmla="*/ 529 w 2401"/>
                <a:gd name="T23" fmla="*/ 500 h 1232"/>
                <a:gd name="T24" fmla="*/ 487 w 2401"/>
                <a:gd name="T25" fmla="*/ 542 h 1232"/>
                <a:gd name="T26" fmla="*/ 457 w 2401"/>
                <a:gd name="T27" fmla="*/ 590 h 1232"/>
                <a:gd name="T28" fmla="*/ 402 w 2401"/>
                <a:gd name="T29" fmla="*/ 638 h 1232"/>
                <a:gd name="T30" fmla="*/ 330 w 2401"/>
                <a:gd name="T31" fmla="*/ 758 h 1232"/>
                <a:gd name="T32" fmla="*/ 312 w 2401"/>
                <a:gd name="T33" fmla="*/ 788 h 1232"/>
                <a:gd name="T34" fmla="*/ 252 w 2401"/>
                <a:gd name="T35" fmla="*/ 824 h 1232"/>
                <a:gd name="T36" fmla="*/ 84 w 2401"/>
                <a:gd name="T37" fmla="*/ 926 h 1232"/>
                <a:gd name="T38" fmla="*/ 0 w 2401"/>
                <a:gd name="T39" fmla="*/ 992 h 1232"/>
                <a:gd name="T40" fmla="*/ 12 w 2401"/>
                <a:gd name="T41" fmla="*/ 1040 h 1232"/>
                <a:gd name="T42" fmla="*/ 132 w 2401"/>
                <a:gd name="T43" fmla="*/ 1034 h 1232"/>
                <a:gd name="T44" fmla="*/ 336 w 2401"/>
                <a:gd name="T45" fmla="*/ 980 h 1232"/>
                <a:gd name="T46" fmla="*/ 529 w 2401"/>
                <a:gd name="T47" fmla="*/ 896 h 1232"/>
                <a:gd name="T48" fmla="*/ 576 w 2401"/>
                <a:gd name="T49" fmla="*/ 872 h 1232"/>
                <a:gd name="T50" fmla="*/ 714 w 2401"/>
                <a:gd name="T51" fmla="*/ 848 h 1232"/>
                <a:gd name="T52" fmla="*/ 966 w 2401"/>
                <a:gd name="T53" fmla="*/ 794 h 1232"/>
                <a:gd name="T54" fmla="*/ 1212 w 2401"/>
                <a:gd name="T55" fmla="*/ 782 h 1232"/>
                <a:gd name="T56" fmla="*/ 1416 w 2401"/>
                <a:gd name="T57" fmla="*/ 872 h 1232"/>
                <a:gd name="T58" fmla="*/ 1464 w 2401"/>
                <a:gd name="T59" fmla="*/ 932 h 1232"/>
                <a:gd name="T60" fmla="*/ 1440 w 2401"/>
                <a:gd name="T61" fmla="*/ 992 h 1232"/>
                <a:gd name="T62" fmla="*/ 1302 w 2401"/>
                <a:gd name="T63" fmla="*/ 1040 h 1232"/>
                <a:gd name="T64" fmla="*/ 1158 w 2401"/>
                <a:gd name="T65" fmla="*/ 1100 h 1232"/>
                <a:gd name="T66" fmla="*/ 1093 w 2401"/>
                <a:gd name="T67" fmla="*/ 1148 h 1232"/>
                <a:gd name="T68" fmla="*/ 1075 w 2401"/>
                <a:gd name="T69" fmla="*/ 1208 h 1232"/>
                <a:gd name="T70" fmla="*/ 1093 w 2401"/>
                <a:gd name="T71" fmla="*/ 1232 h 1232"/>
                <a:gd name="T72" fmla="*/ 1152 w 2401"/>
                <a:gd name="T73" fmla="*/ 1226 h 1232"/>
                <a:gd name="T74" fmla="*/ 1332 w 2401"/>
                <a:gd name="T75" fmla="*/ 1208 h 1232"/>
                <a:gd name="T76" fmla="*/ 1434 w 2401"/>
                <a:gd name="T77" fmla="*/ 1184 h 1232"/>
                <a:gd name="T78" fmla="*/ 1464 w 2401"/>
                <a:gd name="T79" fmla="*/ 1172 h 1232"/>
                <a:gd name="T80" fmla="*/ 1578 w 2401"/>
                <a:gd name="T81" fmla="*/ 1130 h 1232"/>
                <a:gd name="T82" fmla="*/ 1758 w 2401"/>
                <a:gd name="T83" fmla="*/ 1064 h 1232"/>
                <a:gd name="T84" fmla="*/ 1872 w 2401"/>
                <a:gd name="T85" fmla="*/ 962 h 1232"/>
                <a:gd name="T86" fmla="*/ 1986 w 2401"/>
                <a:gd name="T87" fmla="*/ 800 h 1232"/>
                <a:gd name="T88" fmla="*/ 2166 w 2401"/>
                <a:gd name="T89" fmla="*/ 650 h 1232"/>
                <a:gd name="T90" fmla="*/ 2257 w 2401"/>
                <a:gd name="T91" fmla="*/ 590 h 1232"/>
                <a:gd name="T92" fmla="*/ 2400 w 2401"/>
                <a:gd name="T93" fmla="*/ 57 h 1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401" h="1232">
                  <a:moveTo>
                    <a:pt x="2310" y="3"/>
                  </a:moveTo>
                  <a:lnTo>
                    <a:pt x="2280" y="3"/>
                  </a:lnTo>
                  <a:lnTo>
                    <a:pt x="2208" y="15"/>
                  </a:lnTo>
                  <a:lnTo>
                    <a:pt x="2136" y="27"/>
                  </a:lnTo>
                  <a:lnTo>
                    <a:pt x="2112" y="39"/>
                  </a:lnTo>
                  <a:lnTo>
                    <a:pt x="2088" y="57"/>
                  </a:lnTo>
                  <a:lnTo>
                    <a:pt x="2082" y="63"/>
                  </a:lnTo>
                  <a:lnTo>
                    <a:pt x="2076" y="69"/>
                  </a:lnTo>
                  <a:lnTo>
                    <a:pt x="1951" y="99"/>
                  </a:lnTo>
                  <a:lnTo>
                    <a:pt x="1896" y="111"/>
                  </a:lnTo>
                  <a:lnTo>
                    <a:pt x="1836" y="117"/>
                  </a:lnTo>
                  <a:lnTo>
                    <a:pt x="1704" y="135"/>
                  </a:lnTo>
                  <a:lnTo>
                    <a:pt x="1572" y="153"/>
                  </a:lnTo>
                  <a:lnTo>
                    <a:pt x="1434" y="165"/>
                  </a:lnTo>
                  <a:lnTo>
                    <a:pt x="1314" y="177"/>
                  </a:lnTo>
                  <a:lnTo>
                    <a:pt x="1260" y="183"/>
                  </a:lnTo>
                  <a:lnTo>
                    <a:pt x="1212" y="189"/>
                  </a:lnTo>
                  <a:lnTo>
                    <a:pt x="1176" y="189"/>
                  </a:lnTo>
                  <a:lnTo>
                    <a:pt x="1146" y="195"/>
                  </a:lnTo>
                  <a:lnTo>
                    <a:pt x="1128" y="195"/>
                  </a:lnTo>
                  <a:lnTo>
                    <a:pt x="1122" y="195"/>
                  </a:lnTo>
                  <a:lnTo>
                    <a:pt x="1116" y="201"/>
                  </a:lnTo>
                  <a:lnTo>
                    <a:pt x="1105" y="207"/>
                  </a:lnTo>
                  <a:lnTo>
                    <a:pt x="1075" y="231"/>
                  </a:lnTo>
                  <a:lnTo>
                    <a:pt x="1026" y="261"/>
                  </a:lnTo>
                  <a:lnTo>
                    <a:pt x="972" y="291"/>
                  </a:lnTo>
                  <a:lnTo>
                    <a:pt x="924" y="321"/>
                  </a:lnTo>
                  <a:lnTo>
                    <a:pt x="876" y="345"/>
                  </a:lnTo>
                  <a:lnTo>
                    <a:pt x="846" y="363"/>
                  </a:lnTo>
                  <a:lnTo>
                    <a:pt x="840" y="369"/>
                  </a:lnTo>
                  <a:lnTo>
                    <a:pt x="834" y="369"/>
                  </a:lnTo>
                  <a:lnTo>
                    <a:pt x="732" y="417"/>
                  </a:lnTo>
                  <a:lnTo>
                    <a:pt x="630" y="458"/>
                  </a:lnTo>
                  <a:lnTo>
                    <a:pt x="588" y="476"/>
                  </a:lnTo>
                  <a:lnTo>
                    <a:pt x="552" y="488"/>
                  </a:lnTo>
                  <a:lnTo>
                    <a:pt x="529" y="500"/>
                  </a:lnTo>
                  <a:lnTo>
                    <a:pt x="517" y="506"/>
                  </a:lnTo>
                  <a:lnTo>
                    <a:pt x="499" y="524"/>
                  </a:lnTo>
                  <a:lnTo>
                    <a:pt x="487" y="542"/>
                  </a:lnTo>
                  <a:lnTo>
                    <a:pt x="481" y="560"/>
                  </a:lnTo>
                  <a:lnTo>
                    <a:pt x="481" y="578"/>
                  </a:lnTo>
                  <a:lnTo>
                    <a:pt x="457" y="590"/>
                  </a:lnTo>
                  <a:lnTo>
                    <a:pt x="438" y="596"/>
                  </a:lnTo>
                  <a:lnTo>
                    <a:pt x="420" y="614"/>
                  </a:lnTo>
                  <a:lnTo>
                    <a:pt x="402" y="638"/>
                  </a:lnTo>
                  <a:lnTo>
                    <a:pt x="366" y="698"/>
                  </a:lnTo>
                  <a:lnTo>
                    <a:pt x="348" y="728"/>
                  </a:lnTo>
                  <a:lnTo>
                    <a:pt x="330" y="758"/>
                  </a:lnTo>
                  <a:lnTo>
                    <a:pt x="324" y="776"/>
                  </a:lnTo>
                  <a:lnTo>
                    <a:pt x="318" y="782"/>
                  </a:lnTo>
                  <a:lnTo>
                    <a:pt x="312" y="788"/>
                  </a:lnTo>
                  <a:lnTo>
                    <a:pt x="300" y="794"/>
                  </a:lnTo>
                  <a:lnTo>
                    <a:pt x="282" y="806"/>
                  </a:lnTo>
                  <a:lnTo>
                    <a:pt x="252" y="824"/>
                  </a:lnTo>
                  <a:lnTo>
                    <a:pt x="199" y="854"/>
                  </a:lnTo>
                  <a:lnTo>
                    <a:pt x="151" y="884"/>
                  </a:lnTo>
                  <a:lnTo>
                    <a:pt x="84" y="926"/>
                  </a:lnTo>
                  <a:lnTo>
                    <a:pt x="30" y="962"/>
                  </a:lnTo>
                  <a:lnTo>
                    <a:pt x="12" y="974"/>
                  </a:lnTo>
                  <a:lnTo>
                    <a:pt x="0" y="992"/>
                  </a:lnTo>
                  <a:lnTo>
                    <a:pt x="0" y="1004"/>
                  </a:lnTo>
                  <a:lnTo>
                    <a:pt x="0" y="1022"/>
                  </a:lnTo>
                  <a:lnTo>
                    <a:pt x="12" y="1040"/>
                  </a:lnTo>
                  <a:lnTo>
                    <a:pt x="42" y="1046"/>
                  </a:lnTo>
                  <a:lnTo>
                    <a:pt x="84" y="1046"/>
                  </a:lnTo>
                  <a:lnTo>
                    <a:pt x="132" y="1034"/>
                  </a:lnTo>
                  <a:lnTo>
                    <a:pt x="193" y="1022"/>
                  </a:lnTo>
                  <a:lnTo>
                    <a:pt x="264" y="1004"/>
                  </a:lnTo>
                  <a:lnTo>
                    <a:pt x="336" y="980"/>
                  </a:lnTo>
                  <a:lnTo>
                    <a:pt x="408" y="950"/>
                  </a:lnTo>
                  <a:lnTo>
                    <a:pt x="475" y="920"/>
                  </a:lnTo>
                  <a:lnTo>
                    <a:pt x="529" y="896"/>
                  </a:lnTo>
                  <a:lnTo>
                    <a:pt x="564" y="878"/>
                  </a:lnTo>
                  <a:lnTo>
                    <a:pt x="570" y="872"/>
                  </a:lnTo>
                  <a:lnTo>
                    <a:pt x="576" y="872"/>
                  </a:lnTo>
                  <a:lnTo>
                    <a:pt x="606" y="872"/>
                  </a:lnTo>
                  <a:lnTo>
                    <a:pt x="648" y="866"/>
                  </a:lnTo>
                  <a:lnTo>
                    <a:pt x="714" y="848"/>
                  </a:lnTo>
                  <a:lnTo>
                    <a:pt x="793" y="830"/>
                  </a:lnTo>
                  <a:lnTo>
                    <a:pt x="876" y="812"/>
                  </a:lnTo>
                  <a:lnTo>
                    <a:pt x="966" y="794"/>
                  </a:lnTo>
                  <a:lnTo>
                    <a:pt x="1063" y="782"/>
                  </a:lnTo>
                  <a:lnTo>
                    <a:pt x="1152" y="776"/>
                  </a:lnTo>
                  <a:lnTo>
                    <a:pt x="1212" y="782"/>
                  </a:lnTo>
                  <a:lnTo>
                    <a:pt x="1284" y="806"/>
                  </a:lnTo>
                  <a:lnTo>
                    <a:pt x="1357" y="836"/>
                  </a:lnTo>
                  <a:lnTo>
                    <a:pt x="1416" y="872"/>
                  </a:lnTo>
                  <a:lnTo>
                    <a:pt x="1434" y="890"/>
                  </a:lnTo>
                  <a:lnTo>
                    <a:pt x="1452" y="908"/>
                  </a:lnTo>
                  <a:lnTo>
                    <a:pt x="1464" y="932"/>
                  </a:lnTo>
                  <a:lnTo>
                    <a:pt x="1464" y="950"/>
                  </a:lnTo>
                  <a:lnTo>
                    <a:pt x="1458" y="968"/>
                  </a:lnTo>
                  <a:lnTo>
                    <a:pt x="1440" y="992"/>
                  </a:lnTo>
                  <a:lnTo>
                    <a:pt x="1410" y="1004"/>
                  </a:lnTo>
                  <a:lnTo>
                    <a:pt x="1369" y="1022"/>
                  </a:lnTo>
                  <a:lnTo>
                    <a:pt x="1302" y="1040"/>
                  </a:lnTo>
                  <a:lnTo>
                    <a:pt x="1248" y="1064"/>
                  </a:lnTo>
                  <a:lnTo>
                    <a:pt x="1200" y="1082"/>
                  </a:lnTo>
                  <a:lnTo>
                    <a:pt x="1158" y="1100"/>
                  </a:lnTo>
                  <a:lnTo>
                    <a:pt x="1128" y="1118"/>
                  </a:lnTo>
                  <a:lnTo>
                    <a:pt x="1110" y="1130"/>
                  </a:lnTo>
                  <a:lnTo>
                    <a:pt x="1093" y="1148"/>
                  </a:lnTo>
                  <a:lnTo>
                    <a:pt x="1081" y="1160"/>
                  </a:lnTo>
                  <a:lnTo>
                    <a:pt x="1069" y="1190"/>
                  </a:lnTo>
                  <a:lnTo>
                    <a:pt x="1075" y="1208"/>
                  </a:lnTo>
                  <a:lnTo>
                    <a:pt x="1081" y="1220"/>
                  </a:lnTo>
                  <a:lnTo>
                    <a:pt x="1087" y="1226"/>
                  </a:lnTo>
                  <a:lnTo>
                    <a:pt x="1093" y="1232"/>
                  </a:lnTo>
                  <a:lnTo>
                    <a:pt x="1110" y="1232"/>
                  </a:lnTo>
                  <a:lnTo>
                    <a:pt x="1128" y="1226"/>
                  </a:lnTo>
                  <a:lnTo>
                    <a:pt x="1152" y="1226"/>
                  </a:lnTo>
                  <a:lnTo>
                    <a:pt x="1212" y="1220"/>
                  </a:lnTo>
                  <a:lnTo>
                    <a:pt x="1272" y="1214"/>
                  </a:lnTo>
                  <a:lnTo>
                    <a:pt x="1332" y="1208"/>
                  </a:lnTo>
                  <a:lnTo>
                    <a:pt x="1393" y="1196"/>
                  </a:lnTo>
                  <a:lnTo>
                    <a:pt x="1416" y="1190"/>
                  </a:lnTo>
                  <a:lnTo>
                    <a:pt x="1434" y="1184"/>
                  </a:lnTo>
                  <a:lnTo>
                    <a:pt x="1446" y="1178"/>
                  </a:lnTo>
                  <a:lnTo>
                    <a:pt x="1452" y="1178"/>
                  </a:lnTo>
                  <a:lnTo>
                    <a:pt x="1464" y="1172"/>
                  </a:lnTo>
                  <a:lnTo>
                    <a:pt x="1488" y="1166"/>
                  </a:lnTo>
                  <a:lnTo>
                    <a:pt x="1530" y="1148"/>
                  </a:lnTo>
                  <a:lnTo>
                    <a:pt x="1578" y="1130"/>
                  </a:lnTo>
                  <a:lnTo>
                    <a:pt x="1681" y="1094"/>
                  </a:lnTo>
                  <a:lnTo>
                    <a:pt x="1722" y="1076"/>
                  </a:lnTo>
                  <a:lnTo>
                    <a:pt x="1758" y="1064"/>
                  </a:lnTo>
                  <a:lnTo>
                    <a:pt x="1812" y="1040"/>
                  </a:lnTo>
                  <a:lnTo>
                    <a:pt x="1848" y="1004"/>
                  </a:lnTo>
                  <a:lnTo>
                    <a:pt x="1872" y="962"/>
                  </a:lnTo>
                  <a:lnTo>
                    <a:pt x="1890" y="932"/>
                  </a:lnTo>
                  <a:lnTo>
                    <a:pt x="1932" y="866"/>
                  </a:lnTo>
                  <a:lnTo>
                    <a:pt x="1986" y="800"/>
                  </a:lnTo>
                  <a:lnTo>
                    <a:pt x="2046" y="740"/>
                  </a:lnTo>
                  <a:lnTo>
                    <a:pt x="2112" y="692"/>
                  </a:lnTo>
                  <a:lnTo>
                    <a:pt x="2166" y="650"/>
                  </a:lnTo>
                  <a:lnTo>
                    <a:pt x="2214" y="620"/>
                  </a:lnTo>
                  <a:lnTo>
                    <a:pt x="2244" y="596"/>
                  </a:lnTo>
                  <a:lnTo>
                    <a:pt x="2257" y="590"/>
                  </a:lnTo>
                  <a:lnTo>
                    <a:pt x="2257" y="590"/>
                  </a:lnTo>
                  <a:lnTo>
                    <a:pt x="2400" y="518"/>
                  </a:lnTo>
                  <a:lnTo>
                    <a:pt x="2400" y="57"/>
                  </a:lnTo>
                  <a:lnTo>
                    <a:pt x="2401" y="0"/>
                  </a:lnTo>
                  <a:lnTo>
                    <a:pt x="2310" y="3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ru-RU" sz="1800" smtClean="0">
                <a:solidFill>
                  <a:srgbClr val="FFFFFF"/>
                </a:solidFill>
                <a:latin typeface="Tahoma" pitchFamily="34" charset="0"/>
                <a:cs typeface="+mn-cs"/>
              </a:endParaRPr>
            </a:p>
          </p:txBody>
        </p:sp>
        <p:sp>
          <p:nvSpPr>
            <p:cNvPr id="1030" name="Freeform 6"/>
            <p:cNvSpPr>
              <a:spLocks/>
            </p:cNvSpPr>
            <p:nvPr userDrawn="1"/>
          </p:nvSpPr>
          <p:spPr bwMode="hidden">
            <a:xfrm>
              <a:off x="3792" y="1536"/>
              <a:ext cx="1968" cy="762"/>
            </a:xfrm>
            <a:custGeom>
              <a:avLst/>
              <a:gdLst>
                <a:gd name="T0" fmla="*/ 965 w 1968"/>
                <a:gd name="T1" fmla="*/ 165 h 762"/>
                <a:gd name="T2" fmla="*/ 696 w 1968"/>
                <a:gd name="T3" fmla="*/ 200 h 762"/>
                <a:gd name="T4" fmla="*/ 693 w 1968"/>
                <a:gd name="T5" fmla="*/ 237 h 762"/>
                <a:gd name="T6" fmla="*/ 924 w 1968"/>
                <a:gd name="T7" fmla="*/ 258 h 762"/>
                <a:gd name="T8" fmla="*/ 993 w 1968"/>
                <a:gd name="T9" fmla="*/ 267 h 762"/>
                <a:gd name="T10" fmla="*/ 681 w 1968"/>
                <a:gd name="T11" fmla="*/ 291 h 762"/>
                <a:gd name="T12" fmla="*/ 633 w 1968"/>
                <a:gd name="T13" fmla="*/ 309 h 762"/>
                <a:gd name="T14" fmla="*/ 645 w 1968"/>
                <a:gd name="T15" fmla="*/ 336 h 762"/>
                <a:gd name="T16" fmla="*/ 672 w 1968"/>
                <a:gd name="T17" fmla="*/ 351 h 762"/>
                <a:gd name="T18" fmla="*/ 984 w 1968"/>
                <a:gd name="T19" fmla="*/ 333 h 762"/>
                <a:gd name="T20" fmla="*/ 1080 w 1968"/>
                <a:gd name="T21" fmla="*/ 357 h 762"/>
                <a:gd name="T22" fmla="*/ 624 w 1968"/>
                <a:gd name="T23" fmla="*/ 492 h 762"/>
                <a:gd name="T24" fmla="*/ 616 w 1968"/>
                <a:gd name="T25" fmla="*/ 536 h 762"/>
                <a:gd name="T26" fmla="*/ 8 w 1968"/>
                <a:gd name="T27" fmla="*/ 724 h 762"/>
                <a:gd name="T28" fmla="*/ 0 w 1968"/>
                <a:gd name="T29" fmla="*/ 756 h 762"/>
                <a:gd name="T30" fmla="*/ 27 w 1968"/>
                <a:gd name="T31" fmla="*/ 762 h 762"/>
                <a:gd name="T32" fmla="*/ 664 w 1968"/>
                <a:gd name="T33" fmla="*/ 564 h 762"/>
                <a:gd name="T34" fmla="*/ 856 w 1968"/>
                <a:gd name="T35" fmla="*/ 600 h 762"/>
                <a:gd name="T36" fmla="*/ 1158 w 1968"/>
                <a:gd name="T37" fmla="*/ 507 h 762"/>
                <a:gd name="T38" fmla="*/ 1434 w 1968"/>
                <a:gd name="T39" fmla="*/ 465 h 762"/>
                <a:gd name="T40" fmla="*/ 1572 w 1968"/>
                <a:gd name="T41" fmla="*/ 368 h 762"/>
                <a:gd name="T42" fmla="*/ 1712 w 1968"/>
                <a:gd name="T43" fmla="*/ 340 h 762"/>
                <a:gd name="T44" fmla="*/ 1856 w 1968"/>
                <a:gd name="T45" fmla="*/ 328 h 762"/>
                <a:gd name="T46" fmla="*/ 1968 w 1968"/>
                <a:gd name="T47" fmla="*/ 330 h 762"/>
                <a:gd name="T48" fmla="*/ 1968 w 1968"/>
                <a:gd name="T49" fmla="*/ 0 h 762"/>
                <a:gd name="T50" fmla="*/ 1934 w 1968"/>
                <a:gd name="T51" fmla="*/ 3 h 762"/>
                <a:gd name="T52" fmla="*/ 1832 w 1968"/>
                <a:gd name="T53" fmla="*/ 5 h 762"/>
                <a:gd name="T54" fmla="*/ 1682 w 1968"/>
                <a:gd name="T55" fmla="*/ 35 h 762"/>
                <a:gd name="T56" fmla="*/ 1643 w 1968"/>
                <a:gd name="T57" fmla="*/ 72 h 762"/>
                <a:gd name="T58" fmla="*/ 1392 w 1968"/>
                <a:gd name="T59" fmla="*/ 119 h 7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968" h="762">
                  <a:moveTo>
                    <a:pt x="965" y="165"/>
                  </a:moveTo>
                  <a:lnTo>
                    <a:pt x="696" y="200"/>
                  </a:lnTo>
                  <a:lnTo>
                    <a:pt x="693" y="237"/>
                  </a:lnTo>
                  <a:lnTo>
                    <a:pt x="924" y="258"/>
                  </a:lnTo>
                  <a:lnTo>
                    <a:pt x="993" y="267"/>
                  </a:lnTo>
                  <a:lnTo>
                    <a:pt x="681" y="291"/>
                  </a:lnTo>
                  <a:lnTo>
                    <a:pt x="633" y="309"/>
                  </a:lnTo>
                  <a:lnTo>
                    <a:pt x="645" y="336"/>
                  </a:lnTo>
                  <a:lnTo>
                    <a:pt x="672" y="351"/>
                  </a:lnTo>
                  <a:lnTo>
                    <a:pt x="984" y="333"/>
                  </a:lnTo>
                  <a:lnTo>
                    <a:pt x="1080" y="357"/>
                  </a:lnTo>
                  <a:lnTo>
                    <a:pt x="624" y="492"/>
                  </a:lnTo>
                  <a:lnTo>
                    <a:pt x="616" y="536"/>
                  </a:lnTo>
                  <a:lnTo>
                    <a:pt x="8" y="724"/>
                  </a:lnTo>
                  <a:lnTo>
                    <a:pt x="0" y="756"/>
                  </a:lnTo>
                  <a:lnTo>
                    <a:pt x="27" y="762"/>
                  </a:lnTo>
                  <a:lnTo>
                    <a:pt x="664" y="564"/>
                  </a:lnTo>
                  <a:lnTo>
                    <a:pt x="856" y="600"/>
                  </a:lnTo>
                  <a:lnTo>
                    <a:pt x="1158" y="507"/>
                  </a:lnTo>
                  <a:lnTo>
                    <a:pt x="1434" y="465"/>
                  </a:lnTo>
                  <a:lnTo>
                    <a:pt x="1572" y="368"/>
                  </a:lnTo>
                  <a:lnTo>
                    <a:pt x="1712" y="340"/>
                  </a:lnTo>
                  <a:lnTo>
                    <a:pt x="1856" y="328"/>
                  </a:lnTo>
                  <a:lnTo>
                    <a:pt x="1968" y="330"/>
                  </a:lnTo>
                  <a:lnTo>
                    <a:pt x="1968" y="0"/>
                  </a:lnTo>
                  <a:lnTo>
                    <a:pt x="1934" y="3"/>
                  </a:lnTo>
                  <a:lnTo>
                    <a:pt x="1832" y="5"/>
                  </a:lnTo>
                  <a:lnTo>
                    <a:pt x="1682" y="35"/>
                  </a:lnTo>
                  <a:lnTo>
                    <a:pt x="1643" y="72"/>
                  </a:lnTo>
                  <a:lnTo>
                    <a:pt x="1392" y="119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81961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ru-RU" sz="1800" smtClean="0">
                <a:solidFill>
                  <a:srgbClr val="FFFFFF"/>
                </a:solidFill>
                <a:latin typeface="Tahoma" pitchFamily="34" charset="0"/>
                <a:cs typeface="+mn-cs"/>
              </a:endParaRPr>
            </a:p>
          </p:txBody>
        </p:sp>
        <p:sp>
          <p:nvSpPr>
            <p:cNvPr id="1031" name="Freeform 7"/>
            <p:cNvSpPr>
              <a:spLocks/>
            </p:cNvSpPr>
            <p:nvPr userDrawn="1"/>
          </p:nvSpPr>
          <p:spPr bwMode="hidden">
            <a:xfrm>
              <a:off x="3599" y="2477"/>
              <a:ext cx="186" cy="120"/>
            </a:xfrm>
            <a:custGeom>
              <a:avLst/>
              <a:gdLst>
                <a:gd name="T0" fmla="*/ 185 w 185"/>
                <a:gd name="T1" fmla="*/ 0 h 120"/>
                <a:gd name="T2" fmla="*/ 185 w 185"/>
                <a:gd name="T3" fmla="*/ 6 h 120"/>
                <a:gd name="T4" fmla="*/ 185 w 185"/>
                <a:gd name="T5" fmla="*/ 18 h 120"/>
                <a:gd name="T6" fmla="*/ 185 w 185"/>
                <a:gd name="T7" fmla="*/ 36 h 120"/>
                <a:gd name="T8" fmla="*/ 179 w 185"/>
                <a:gd name="T9" fmla="*/ 54 h 120"/>
                <a:gd name="T10" fmla="*/ 161 w 185"/>
                <a:gd name="T11" fmla="*/ 72 h 120"/>
                <a:gd name="T12" fmla="*/ 137 w 185"/>
                <a:gd name="T13" fmla="*/ 96 h 120"/>
                <a:gd name="T14" fmla="*/ 101 w 185"/>
                <a:gd name="T15" fmla="*/ 108 h 120"/>
                <a:gd name="T16" fmla="*/ 47 w 185"/>
                <a:gd name="T17" fmla="*/ 120 h 120"/>
                <a:gd name="T18" fmla="*/ 29 w 185"/>
                <a:gd name="T19" fmla="*/ 120 h 120"/>
                <a:gd name="T20" fmla="*/ 17 w 185"/>
                <a:gd name="T21" fmla="*/ 114 h 120"/>
                <a:gd name="T22" fmla="*/ 0 w 185"/>
                <a:gd name="T23" fmla="*/ 96 h 120"/>
                <a:gd name="T24" fmla="*/ 0 w 185"/>
                <a:gd name="T25" fmla="*/ 78 h 120"/>
                <a:gd name="T26" fmla="*/ 0 w 185"/>
                <a:gd name="T27" fmla="*/ 72 h 120"/>
                <a:gd name="T28" fmla="*/ 185 w 185"/>
                <a:gd name="T29" fmla="*/ 0 h 120"/>
                <a:gd name="T30" fmla="*/ 185 w 185"/>
                <a:gd name="T31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85" h="120">
                  <a:moveTo>
                    <a:pt x="185" y="0"/>
                  </a:moveTo>
                  <a:lnTo>
                    <a:pt x="185" y="6"/>
                  </a:lnTo>
                  <a:lnTo>
                    <a:pt x="185" y="18"/>
                  </a:lnTo>
                  <a:lnTo>
                    <a:pt x="185" y="36"/>
                  </a:lnTo>
                  <a:lnTo>
                    <a:pt x="179" y="54"/>
                  </a:lnTo>
                  <a:lnTo>
                    <a:pt x="161" y="72"/>
                  </a:lnTo>
                  <a:lnTo>
                    <a:pt x="137" y="96"/>
                  </a:lnTo>
                  <a:lnTo>
                    <a:pt x="101" y="108"/>
                  </a:lnTo>
                  <a:lnTo>
                    <a:pt x="47" y="120"/>
                  </a:lnTo>
                  <a:lnTo>
                    <a:pt x="29" y="120"/>
                  </a:lnTo>
                  <a:lnTo>
                    <a:pt x="17" y="114"/>
                  </a:lnTo>
                  <a:lnTo>
                    <a:pt x="0" y="96"/>
                  </a:lnTo>
                  <a:lnTo>
                    <a:pt x="0" y="78"/>
                  </a:lnTo>
                  <a:lnTo>
                    <a:pt x="0" y="72"/>
                  </a:lnTo>
                  <a:lnTo>
                    <a:pt x="185" y="0"/>
                  </a:lnTo>
                  <a:lnTo>
                    <a:pt x="185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ru-RU" sz="1800" smtClean="0">
                <a:solidFill>
                  <a:srgbClr val="FFFFFF"/>
                </a:solidFill>
                <a:latin typeface="Tahoma" pitchFamily="34" charset="0"/>
                <a:cs typeface="+mn-cs"/>
              </a:endParaRPr>
            </a:p>
          </p:txBody>
        </p:sp>
        <p:sp>
          <p:nvSpPr>
            <p:cNvPr id="1032" name="Freeform 8"/>
            <p:cNvSpPr>
              <a:spLocks/>
            </p:cNvSpPr>
            <p:nvPr userDrawn="1"/>
          </p:nvSpPr>
          <p:spPr bwMode="hidden">
            <a:xfrm>
              <a:off x="3779" y="2393"/>
              <a:ext cx="185" cy="120"/>
            </a:xfrm>
            <a:custGeom>
              <a:avLst/>
              <a:gdLst>
                <a:gd name="T0" fmla="*/ 185 w 185"/>
                <a:gd name="T1" fmla="*/ 0 h 120"/>
                <a:gd name="T2" fmla="*/ 185 w 185"/>
                <a:gd name="T3" fmla="*/ 6 h 120"/>
                <a:gd name="T4" fmla="*/ 179 w 185"/>
                <a:gd name="T5" fmla="*/ 24 h 120"/>
                <a:gd name="T6" fmla="*/ 167 w 185"/>
                <a:gd name="T7" fmla="*/ 42 h 120"/>
                <a:gd name="T8" fmla="*/ 149 w 185"/>
                <a:gd name="T9" fmla="*/ 66 h 120"/>
                <a:gd name="T10" fmla="*/ 131 w 185"/>
                <a:gd name="T11" fmla="*/ 90 h 120"/>
                <a:gd name="T12" fmla="*/ 102 w 185"/>
                <a:gd name="T13" fmla="*/ 108 h 120"/>
                <a:gd name="T14" fmla="*/ 66 w 185"/>
                <a:gd name="T15" fmla="*/ 120 h 120"/>
                <a:gd name="T16" fmla="*/ 18 w 185"/>
                <a:gd name="T17" fmla="*/ 120 h 120"/>
                <a:gd name="T18" fmla="*/ 0 w 185"/>
                <a:gd name="T19" fmla="*/ 60 h 120"/>
                <a:gd name="T20" fmla="*/ 185 w 185"/>
                <a:gd name="T21" fmla="*/ 0 h 120"/>
                <a:gd name="T22" fmla="*/ 185 w 185"/>
                <a:gd name="T23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85" h="120">
                  <a:moveTo>
                    <a:pt x="185" y="0"/>
                  </a:moveTo>
                  <a:lnTo>
                    <a:pt x="185" y="6"/>
                  </a:lnTo>
                  <a:lnTo>
                    <a:pt x="179" y="24"/>
                  </a:lnTo>
                  <a:lnTo>
                    <a:pt x="167" y="42"/>
                  </a:lnTo>
                  <a:lnTo>
                    <a:pt x="149" y="66"/>
                  </a:lnTo>
                  <a:lnTo>
                    <a:pt x="131" y="90"/>
                  </a:lnTo>
                  <a:lnTo>
                    <a:pt x="102" y="108"/>
                  </a:lnTo>
                  <a:lnTo>
                    <a:pt x="66" y="120"/>
                  </a:lnTo>
                  <a:lnTo>
                    <a:pt x="18" y="120"/>
                  </a:lnTo>
                  <a:lnTo>
                    <a:pt x="0" y="60"/>
                  </a:lnTo>
                  <a:lnTo>
                    <a:pt x="185" y="0"/>
                  </a:lnTo>
                  <a:lnTo>
                    <a:pt x="185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ru-RU" sz="1800" smtClean="0">
                <a:solidFill>
                  <a:srgbClr val="FFFFFF"/>
                </a:solidFill>
                <a:latin typeface="Tahoma" pitchFamily="34" charset="0"/>
                <a:cs typeface="+mn-cs"/>
              </a:endParaRPr>
            </a:p>
          </p:txBody>
        </p:sp>
        <p:sp>
          <p:nvSpPr>
            <p:cNvPr id="1033" name="Freeform 9"/>
            <p:cNvSpPr>
              <a:spLocks/>
            </p:cNvSpPr>
            <p:nvPr userDrawn="1"/>
          </p:nvSpPr>
          <p:spPr bwMode="hidden">
            <a:xfrm>
              <a:off x="3839" y="1836"/>
              <a:ext cx="528" cy="275"/>
            </a:xfrm>
            <a:custGeom>
              <a:avLst/>
              <a:gdLst>
                <a:gd name="T0" fmla="*/ 0 w 526"/>
                <a:gd name="T1" fmla="*/ 275 h 275"/>
                <a:gd name="T2" fmla="*/ 0 w 526"/>
                <a:gd name="T3" fmla="*/ 269 h 275"/>
                <a:gd name="T4" fmla="*/ 6 w 526"/>
                <a:gd name="T5" fmla="*/ 251 h 275"/>
                <a:gd name="T6" fmla="*/ 6 w 526"/>
                <a:gd name="T7" fmla="*/ 239 h 275"/>
                <a:gd name="T8" fmla="*/ 12 w 526"/>
                <a:gd name="T9" fmla="*/ 227 h 275"/>
                <a:gd name="T10" fmla="*/ 18 w 526"/>
                <a:gd name="T11" fmla="*/ 221 h 275"/>
                <a:gd name="T12" fmla="*/ 36 w 526"/>
                <a:gd name="T13" fmla="*/ 215 h 275"/>
                <a:gd name="T14" fmla="*/ 77 w 526"/>
                <a:gd name="T15" fmla="*/ 203 h 275"/>
                <a:gd name="T16" fmla="*/ 137 w 526"/>
                <a:gd name="T17" fmla="*/ 179 h 275"/>
                <a:gd name="T18" fmla="*/ 209 w 526"/>
                <a:gd name="T19" fmla="*/ 143 h 275"/>
                <a:gd name="T20" fmla="*/ 251 w 526"/>
                <a:gd name="T21" fmla="*/ 120 h 275"/>
                <a:gd name="T22" fmla="*/ 299 w 526"/>
                <a:gd name="T23" fmla="*/ 96 h 275"/>
                <a:gd name="T24" fmla="*/ 394 w 526"/>
                <a:gd name="T25" fmla="*/ 48 h 275"/>
                <a:gd name="T26" fmla="*/ 442 w 526"/>
                <a:gd name="T27" fmla="*/ 30 h 275"/>
                <a:gd name="T28" fmla="*/ 478 w 526"/>
                <a:gd name="T29" fmla="*/ 12 h 275"/>
                <a:gd name="T30" fmla="*/ 502 w 526"/>
                <a:gd name="T31" fmla="*/ 6 h 275"/>
                <a:gd name="T32" fmla="*/ 520 w 526"/>
                <a:gd name="T33" fmla="*/ 0 h 275"/>
                <a:gd name="T34" fmla="*/ 526 w 526"/>
                <a:gd name="T35" fmla="*/ 0 h 275"/>
                <a:gd name="T36" fmla="*/ 520 w 526"/>
                <a:gd name="T37" fmla="*/ 6 h 275"/>
                <a:gd name="T38" fmla="*/ 508 w 526"/>
                <a:gd name="T39" fmla="*/ 12 h 275"/>
                <a:gd name="T40" fmla="*/ 484 w 526"/>
                <a:gd name="T41" fmla="*/ 24 h 275"/>
                <a:gd name="T42" fmla="*/ 460 w 526"/>
                <a:gd name="T43" fmla="*/ 42 h 275"/>
                <a:gd name="T44" fmla="*/ 436 w 526"/>
                <a:gd name="T45" fmla="*/ 54 h 275"/>
                <a:gd name="T46" fmla="*/ 394 w 526"/>
                <a:gd name="T47" fmla="*/ 78 h 275"/>
                <a:gd name="T48" fmla="*/ 340 w 526"/>
                <a:gd name="T49" fmla="*/ 108 h 275"/>
                <a:gd name="T50" fmla="*/ 275 w 526"/>
                <a:gd name="T51" fmla="*/ 143 h 275"/>
                <a:gd name="T52" fmla="*/ 131 w 526"/>
                <a:gd name="T53" fmla="*/ 221 h 275"/>
                <a:gd name="T54" fmla="*/ 65 w 526"/>
                <a:gd name="T55" fmla="*/ 251 h 275"/>
                <a:gd name="T56" fmla="*/ 0 w 526"/>
                <a:gd name="T57" fmla="*/ 275 h 275"/>
                <a:gd name="T58" fmla="*/ 0 w 526"/>
                <a:gd name="T59" fmla="*/ 275 h 2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526" h="275">
                  <a:moveTo>
                    <a:pt x="0" y="275"/>
                  </a:moveTo>
                  <a:lnTo>
                    <a:pt x="0" y="269"/>
                  </a:lnTo>
                  <a:lnTo>
                    <a:pt x="6" y="251"/>
                  </a:lnTo>
                  <a:lnTo>
                    <a:pt x="6" y="239"/>
                  </a:lnTo>
                  <a:lnTo>
                    <a:pt x="12" y="227"/>
                  </a:lnTo>
                  <a:lnTo>
                    <a:pt x="18" y="221"/>
                  </a:lnTo>
                  <a:lnTo>
                    <a:pt x="36" y="215"/>
                  </a:lnTo>
                  <a:lnTo>
                    <a:pt x="77" y="203"/>
                  </a:lnTo>
                  <a:lnTo>
                    <a:pt x="137" y="179"/>
                  </a:lnTo>
                  <a:lnTo>
                    <a:pt x="209" y="143"/>
                  </a:lnTo>
                  <a:lnTo>
                    <a:pt x="251" y="120"/>
                  </a:lnTo>
                  <a:lnTo>
                    <a:pt x="299" y="96"/>
                  </a:lnTo>
                  <a:lnTo>
                    <a:pt x="394" y="48"/>
                  </a:lnTo>
                  <a:lnTo>
                    <a:pt x="442" y="30"/>
                  </a:lnTo>
                  <a:lnTo>
                    <a:pt x="478" y="12"/>
                  </a:lnTo>
                  <a:lnTo>
                    <a:pt x="502" y="6"/>
                  </a:lnTo>
                  <a:lnTo>
                    <a:pt x="520" y="0"/>
                  </a:lnTo>
                  <a:lnTo>
                    <a:pt x="526" y="0"/>
                  </a:lnTo>
                  <a:lnTo>
                    <a:pt x="520" y="6"/>
                  </a:lnTo>
                  <a:lnTo>
                    <a:pt x="508" y="12"/>
                  </a:lnTo>
                  <a:lnTo>
                    <a:pt x="484" y="24"/>
                  </a:lnTo>
                  <a:lnTo>
                    <a:pt x="460" y="42"/>
                  </a:lnTo>
                  <a:lnTo>
                    <a:pt x="436" y="54"/>
                  </a:lnTo>
                  <a:lnTo>
                    <a:pt x="394" y="78"/>
                  </a:lnTo>
                  <a:lnTo>
                    <a:pt x="340" y="108"/>
                  </a:lnTo>
                  <a:lnTo>
                    <a:pt x="275" y="143"/>
                  </a:lnTo>
                  <a:lnTo>
                    <a:pt x="131" y="221"/>
                  </a:lnTo>
                  <a:lnTo>
                    <a:pt x="65" y="251"/>
                  </a:lnTo>
                  <a:lnTo>
                    <a:pt x="0" y="275"/>
                  </a:lnTo>
                  <a:lnTo>
                    <a:pt x="0" y="27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ru-RU" sz="1800" smtClean="0">
                <a:solidFill>
                  <a:srgbClr val="FFFFFF"/>
                </a:solidFill>
                <a:latin typeface="Tahoma" pitchFamily="34" charset="0"/>
                <a:cs typeface="+mn-cs"/>
              </a:endParaRPr>
            </a:p>
          </p:txBody>
        </p:sp>
        <p:sp>
          <p:nvSpPr>
            <p:cNvPr id="1034" name="Freeform 10"/>
            <p:cNvSpPr>
              <a:spLocks/>
            </p:cNvSpPr>
            <p:nvPr userDrawn="1"/>
          </p:nvSpPr>
          <p:spPr bwMode="hidden">
            <a:xfrm>
              <a:off x="3676" y="2015"/>
              <a:ext cx="721" cy="306"/>
            </a:xfrm>
            <a:custGeom>
              <a:avLst/>
              <a:gdLst>
                <a:gd name="T0" fmla="*/ 48 w 718"/>
                <a:gd name="T1" fmla="*/ 216 h 306"/>
                <a:gd name="T2" fmla="*/ 30 w 718"/>
                <a:gd name="T3" fmla="*/ 252 h 306"/>
                <a:gd name="T4" fmla="*/ 12 w 718"/>
                <a:gd name="T5" fmla="*/ 282 h 306"/>
                <a:gd name="T6" fmla="*/ 6 w 718"/>
                <a:gd name="T7" fmla="*/ 300 h 306"/>
                <a:gd name="T8" fmla="*/ 0 w 718"/>
                <a:gd name="T9" fmla="*/ 306 h 306"/>
                <a:gd name="T10" fmla="*/ 48 w 718"/>
                <a:gd name="T11" fmla="*/ 276 h 306"/>
                <a:gd name="T12" fmla="*/ 84 w 718"/>
                <a:gd name="T13" fmla="*/ 252 h 306"/>
                <a:gd name="T14" fmla="*/ 108 w 718"/>
                <a:gd name="T15" fmla="*/ 234 h 306"/>
                <a:gd name="T16" fmla="*/ 120 w 718"/>
                <a:gd name="T17" fmla="*/ 228 h 306"/>
                <a:gd name="T18" fmla="*/ 126 w 718"/>
                <a:gd name="T19" fmla="*/ 228 h 306"/>
                <a:gd name="T20" fmla="*/ 144 w 718"/>
                <a:gd name="T21" fmla="*/ 222 h 306"/>
                <a:gd name="T22" fmla="*/ 168 w 718"/>
                <a:gd name="T23" fmla="*/ 216 h 306"/>
                <a:gd name="T24" fmla="*/ 198 w 718"/>
                <a:gd name="T25" fmla="*/ 204 h 306"/>
                <a:gd name="T26" fmla="*/ 275 w 718"/>
                <a:gd name="T27" fmla="*/ 180 h 306"/>
                <a:gd name="T28" fmla="*/ 371 w 718"/>
                <a:gd name="T29" fmla="*/ 156 h 306"/>
                <a:gd name="T30" fmla="*/ 461 w 718"/>
                <a:gd name="T31" fmla="*/ 126 h 306"/>
                <a:gd name="T32" fmla="*/ 544 w 718"/>
                <a:gd name="T33" fmla="*/ 102 h 306"/>
                <a:gd name="T34" fmla="*/ 574 w 718"/>
                <a:gd name="T35" fmla="*/ 90 h 306"/>
                <a:gd name="T36" fmla="*/ 604 w 718"/>
                <a:gd name="T37" fmla="*/ 84 h 306"/>
                <a:gd name="T38" fmla="*/ 622 w 718"/>
                <a:gd name="T39" fmla="*/ 78 h 306"/>
                <a:gd name="T40" fmla="*/ 628 w 718"/>
                <a:gd name="T41" fmla="*/ 72 h 306"/>
                <a:gd name="T42" fmla="*/ 634 w 718"/>
                <a:gd name="T43" fmla="*/ 66 h 306"/>
                <a:gd name="T44" fmla="*/ 652 w 718"/>
                <a:gd name="T45" fmla="*/ 60 h 306"/>
                <a:gd name="T46" fmla="*/ 694 w 718"/>
                <a:gd name="T47" fmla="*/ 30 h 306"/>
                <a:gd name="T48" fmla="*/ 712 w 718"/>
                <a:gd name="T49" fmla="*/ 18 h 306"/>
                <a:gd name="T50" fmla="*/ 718 w 718"/>
                <a:gd name="T51" fmla="*/ 6 h 306"/>
                <a:gd name="T52" fmla="*/ 712 w 718"/>
                <a:gd name="T53" fmla="*/ 0 h 306"/>
                <a:gd name="T54" fmla="*/ 688 w 718"/>
                <a:gd name="T55" fmla="*/ 0 h 306"/>
                <a:gd name="T56" fmla="*/ 628 w 718"/>
                <a:gd name="T57" fmla="*/ 0 h 306"/>
                <a:gd name="T58" fmla="*/ 580 w 718"/>
                <a:gd name="T59" fmla="*/ 0 h 306"/>
                <a:gd name="T60" fmla="*/ 544 w 718"/>
                <a:gd name="T61" fmla="*/ 0 h 306"/>
                <a:gd name="T62" fmla="*/ 514 w 718"/>
                <a:gd name="T63" fmla="*/ 18 h 306"/>
                <a:gd name="T64" fmla="*/ 485 w 718"/>
                <a:gd name="T65" fmla="*/ 42 h 306"/>
                <a:gd name="T66" fmla="*/ 467 w 718"/>
                <a:gd name="T67" fmla="*/ 54 h 306"/>
                <a:gd name="T68" fmla="*/ 449 w 718"/>
                <a:gd name="T69" fmla="*/ 60 h 306"/>
                <a:gd name="T70" fmla="*/ 425 w 718"/>
                <a:gd name="T71" fmla="*/ 60 h 306"/>
                <a:gd name="T72" fmla="*/ 389 w 718"/>
                <a:gd name="T73" fmla="*/ 66 h 306"/>
                <a:gd name="T74" fmla="*/ 347 w 718"/>
                <a:gd name="T75" fmla="*/ 84 h 306"/>
                <a:gd name="T76" fmla="*/ 311 w 718"/>
                <a:gd name="T77" fmla="*/ 108 h 306"/>
                <a:gd name="T78" fmla="*/ 287 w 718"/>
                <a:gd name="T79" fmla="*/ 126 h 306"/>
                <a:gd name="T80" fmla="*/ 275 w 718"/>
                <a:gd name="T81" fmla="*/ 132 h 306"/>
                <a:gd name="T82" fmla="*/ 257 w 718"/>
                <a:gd name="T83" fmla="*/ 138 h 306"/>
                <a:gd name="T84" fmla="*/ 221 w 718"/>
                <a:gd name="T85" fmla="*/ 138 h 306"/>
                <a:gd name="T86" fmla="*/ 186 w 718"/>
                <a:gd name="T87" fmla="*/ 138 h 306"/>
                <a:gd name="T88" fmla="*/ 180 w 718"/>
                <a:gd name="T89" fmla="*/ 138 h 306"/>
                <a:gd name="T90" fmla="*/ 174 w 718"/>
                <a:gd name="T91" fmla="*/ 138 h 306"/>
                <a:gd name="T92" fmla="*/ 114 w 718"/>
                <a:gd name="T93" fmla="*/ 162 h 306"/>
                <a:gd name="T94" fmla="*/ 48 w 718"/>
                <a:gd name="T95" fmla="*/ 216 h 306"/>
                <a:gd name="T96" fmla="*/ 48 w 718"/>
                <a:gd name="T97" fmla="*/ 216 h 3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718" h="306">
                  <a:moveTo>
                    <a:pt x="48" y="216"/>
                  </a:moveTo>
                  <a:lnTo>
                    <a:pt x="30" y="252"/>
                  </a:lnTo>
                  <a:lnTo>
                    <a:pt x="12" y="282"/>
                  </a:lnTo>
                  <a:lnTo>
                    <a:pt x="6" y="300"/>
                  </a:lnTo>
                  <a:lnTo>
                    <a:pt x="0" y="306"/>
                  </a:lnTo>
                  <a:lnTo>
                    <a:pt x="48" y="276"/>
                  </a:lnTo>
                  <a:lnTo>
                    <a:pt x="84" y="252"/>
                  </a:lnTo>
                  <a:lnTo>
                    <a:pt x="108" y="234"/>
                  </a:lnTo>
                  <a:lnTo>
                    <a:pt x="120" y="228"/>
                  </a:lnTo>
                  <a:lnTo>
                    <a:pt x="126" y="228"/>
                  </a:lnTo>
                  <a:lnTo>
                    <a:pt x="144" y="222"/>
                  </a:lnTo>
                  <a:lnTo>
                    <a:pt x="168" y="216"/>
                  </a:lnTo>
                  <a:lnTo>
                    <a:pt x="198" y="204"/>
                  </a:lnTo>
                  <a:lnTo>
                    <a:pt x="275" y="180"/>
                  </a:lnTo>
                  <a:lnTo>
                    <a:pt x="371" y="156"/>
                  </a:lnTo>
                  <a:lnTo>
                    <a:pt x="461" y="126"/>
                  </a:lnTo>
                  <a:lnTo>
                    <a:pt x="544" y="102"/>
                  </a:lnTo>
                  <a:lnTo>
                    <a:pt x="574" y="90"/>
                  </a:lnTo>
                  <a:lnTo>
                    <a:pt x="604" y="84"/>
                  </a:lnTo>
                  <a:lnTo>
                    <a:pt x="622" y="78"/>
                  </a:lnTo>
                  <a:lnTo>
                    <a:pt x="628" y="72"/>
                  </a:lnTo>
                  <a:lnTo>
                    <a:pt x="634" y="66"/>
                  </a:lnTo>
                  <a:lnTo>
                    <a:pt x="652" y="60"/>
                  </a:lnTo>
                  <a:lnTo>
                    <a:pt x="694" y="30"/>
                  </a:lnTo>
                  <a:lnTo>
                    <a:pt x="712" y="18"/>
                  </a:lnTo>
                  <a:lnTo>
                    <a:pt x="718" y="6"/>
                  </a:lnTo>
                  <a:lnTo>
                    <a:pt x="712" y="0"/>
                  </a:lnTo>
                  <a:lnTo>
                    <a:pt x="688" y="0"/>
                  </a:lnTo>
                  <a:lnTo>
                    <a:pt x="628" y="0"/>
                  </a:lnTo>
                  <a:lnTo>
                    <a:pt x="580" y="0"/>
                  </a:lnTo>
                  <a:lnTo>
                    <a:pt x="544" y="0"/>
                  </a:lnTo>
                  <a:lnTo>
                    <a:pt x="514" y="18"/>
                  </a:lnTo>
                  <a:lnTo>
                    <a:pt x="485" y="42"/>
                  </a:lnTo>
                  <a:lnTo>
                    <a:pt x="467" y="54"/>
                  </a:lnTo>
                  <a:lnTo>
                    <a:pt x="449" y="60"/>
                  </a:lnTo>
                  <a:lnTo>
                    <a:pt x="425" y="60"/>
                  </a:lnTo>
                  <a:lnTo>
                    <a:pt x="389" y="66"/>
                  </a:lnTo>
                  <a:lnTo>
                    <a:pt x="347" y="84"/>
                  </a:lnTo>
                  <a:lnTo>
                    <a:pt x="311" y="108"/>
                  </a:lnTo>
                  <a:lnTo>
                    <a:pt x="287" y="126"/>
                  </a:lnTo>
                  <a:lnTo>
                    <a:pt x="275" y="132"/>
                  </a:lnTo>
                  <a:lnTo>
                    <a:pt x="257" y="138"/>
                  </a:lnTo>
                  <a:lnTo>
                    <a:pt x="221" y="138"/>
                  </a:lnTo>
                  <a:lnTo>
                    <a:pt x="186" y="138"/>
                  </a:lnTo>
                  <a:lnTo>
                    <a:pt x="180" y="138"/>
                  </a:lnTo>
                  <a:lnTo>
                    <a:pt x="174" y="138"/>
                  </a:lnTo>
                  <a:lnTo>
                    <a:pt x="114" y="162"/>
                  </a:lnTo>
                  <a:lnTo>
                    <a:pt x="48" y="216"/>
                  </a:lnTo>
                  <a:lnTo>
                    <a:pt x="48" y="21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ru-RU" sz="1800" smtClean="0">
                <a:solidFill>
                  <a:srgbClr val="FFFFFF"/>
                </a:solidFill>
                <a:latin typeface="Tahoma" pitchFamily="34" charset="0"/>
                <a:cs typeface="+mn-cs"/>
              </a:endParaRPr>
            </a:p>
          </p:txBody>
        </p:sp>
        <p:sp>
          <p:nvSpPr>
            <p:cNvPr id="1035" name="Freeform 11"/>
            <p:cNvSpPr>
              <a:spLocks/>
            </p:cNvSpPr>
            <p:nvPr userDrawn="1"/>
          </p:nvSpPr>
          <p:spPr bwMode="hidden">
            <a:xfrm>
              <a:off x="3358" y="1890"/>
              <a:ext cx="2400" cy="881"/>
            </a:xfrm>
            <a:custGeom>
              <a:avLst/>
              <a:gdLst>
                <a:gd name="T0" fmla="*/ 2231 w 2392"/>
                <a:gd name="T1" fmla="*/ 54 h 881"/>
                <a:gd name="T2" fmla="*/ 2189 w 2392"/>
                <a:gd name="T3" fmla="*/ 54 h 881"/>
                <a:gd name="T4" fmla="*/ 2147 w 2392"/>
                <a:gd name="T5" fmla="*/ 66 h 881"/>
                <a:gd name="T6" fmla="*/ 2021 w 2392"/>
                <a:gd name="T7" fmla="*/ 101 h 881"/>
                <a:gd name="T8" fmla="*/ 1956 w 2392"/>
                <a:gd name="T9" fmla="*/ 119 h 881"/>
                <a:gd name="T10" fmla="*/ 1860 w 2392"/>
                <a:gd name="T11" fmla="*/ 167 h 881"/>
                <a:gd name="T12" fmla="*/ 1836 w 2392"/>
                <a:gd name="T13" fmla="*/ 245 h 881"/>
                <a:gd name="T14" fmla="*/ 1842 w 2392"/>
                <a:gd name="T15" fmla="*/ 305 h 881"/>
                <a:gd name="T16" fmla="*/ 1758 w 2392"/>
                <a:gd name="T17" fmla="*/ 317 h 881"/>
                <a:gd name="T18" fmla="*/ 1597 w 2392"/>
                <a:gd name="T19" fmla="*/ 263 h 881"/>
                <a:gd name="T20" fmla="*/ 1507 w 2392"/>
                <a:gd name="T21" fmla="*/ 257 h 881"/>
                <a:gd name="T22" fmla="*/ 1399 w 2392"/>
                <a:gd name="T23" fmla="*/ 311 h 881"/>
                <a:gd name="T24" fmla="*/ 1334 w 2392"/>
                <a:gd name="T25" fmla="*/ 353 h 881"/>
                <a:gd name="T26" fmla="*/ 1310 w 2392"/>
                <a:gd name="T27" fmla="*/ 359 h 881"/>
                <a:gd name="T28" fmla="*/ 1214 w 2392"/>
                <a:gd name="T29" fmla="*/ 371 h 881"/>
                <a:gd name="T30" fmla="*/ 1160 w 2392"/>
                <a:gd name="T31" fmla="*/ 365 h 881"/>
                <a:gd name="T32" fmla="*/ 1053 w 2392"/>
                <a:gd name="T33" fmla="*/ 371 h 881"/>
                <a:gd name="T34" fmla="*/ 957 w 2392"/>
                <a:gd name="T35" fmla="*/ 383 h 881"/>
                <a:gd name="T36" fmla="*/ 921 w 2392"/>
                <a:gd name="T37" fmla="*/ 401 h 881"/>
                <a:gd name="T38" fmla="*/ 819 w 2392"/>
                <a:gd name="T39" fmla="*/ 419 h 881"/>
                <a:gd name="T40" fmla="*/ 778 w 2392"/>
                <a:gd name="T41" fmla="*/ 419 h 881"/>
                <a:gd name="T42" fmla="*/ 664 w 2392"/>
                <a:gd name="T43" fmla="*/ 437 h 881"/>
                <a:gd name="T44" fmla="*/ 598 w 2392"/>
                <a:gd name="T45" fmla="*/ 473 h 881"/>
                <a:gd name="T46" fmla="*/ 503 w 2392"/>
                <a:gd name="T47" fmla="*/ 467 h 881"/>
                <a:gd name="T48" fmla="*/ 431 w 2392"/>
                <a:gd name="T49" fmla="*/ 491 h 881"/>
                <a:gd name="T50" fmla="*/ 413 w 2392"/>
                <a:gd name="T51" fmla="*/ 539 h 881"/>
                <a:gd name="T52" fmla="*/ 347 w 2392"/>
                <a:gd name="T53" fmla="*/ 569 h 881"/>
                <a:gd name="T54" fmla="*/ 222 w 2392"/>
                <a:gd name="T55" fmla="*/ 599 h 881"/>
                <a:gd name="T56" fmla="*/ 138 w 2392"/>
                <a:gd name="T57" fmla="*/ 647 h 881"/>
                <a:gd name="T58" fmla="*/ 108 w 2392"/>
                <a:gd name="T59" fmla="*/ 659 h 881"/>
                <a:gd name="T60" fmla="*/ 0 w 2392"/>
                <a:gd name="T61" fmla="*/ 671 h 881"/>
                <a:gd name="T62" fmla="*/ 84 w 2392"/>
                <a:gd name="T63" fmla="*/ 695 h 881"/>
                <a:gd name="T64" fmla="*/ 263 w 2392"/>
                <a:gd name="T65" fmla="*/ 653 h 881"/>
                <a:gd name="T66" fmla="*/ 473 w 2392"/>
                <a:gd name="T67" fmla="*/ 569 h 881"/>
                <a:gd name="T68" fmla="*/ 568 w 2392"/>
                <a:gd name="T69" fmla="*/ 521 h 881"/>
                <a:gd name="T70" fmla="*/ 646 w 2392"/>
                <a:gd name="T71" fmla="*/ 515 h 881"/>
                <a:gd name="T72" fmla="*/ 873 w 2392"/>
                <a:gd name="T73" fmla="*/ 461 h 881"/>
                <a:gd name="T74" fmla="*/ 1148 w 2392"/>
                <a:gd name="T75" fmla="*/ 425 h 881"/>
                <a:gd name="T76" fmla="*/ 1292 w 2392"/>
                <a:gd name="T77" fmla="*/ 461 h 881"/>
                <a:gd name="T78" fmla="*/ 1417 w 2392"/>
                <a:gd name="T79" fmla="*/ 533 h 881"/>
                <a:gd name="T80" fmla="*/ 1435 w 2392"/>
                <a:gd name="T81" fmla="*/ 617 h 881"/>
                <a:gd name="T82" fmla="*/ 1376 w 2392"/>
                <a:gd name="T83" fmla="*/ 653 h 881"/>
                <a:gd name="T84" fmla="*/ 1226 w 2392"/>
                <a:gd name="T85" fmla="*/ 701 h 881"/>
                <a:gd name="T86" fmla="*/ 1112 w 2392"/>
                <a:gd name="T87" fmla="*/ 755 h 881"/>
                <a:gd name="T88" fmla="*/ 1065 w 2392"/>
                <a:gd name="T89" fmla="*/ 809 h 881"/>
                <a:gd name="T90" fmla="*/ 1077 w 2392"/>
                <a:gd name="T91" fmla="*/ 869 h 881"/>
                <a:gd name="T92" fmla="*/ 1106 w 2392"/>
                <a:gd name="T93" fmla="*/ 881 h 881"/>
                <a:gd name="T94" fmla="*/ 1208 w 2392"/>
                <a:gd name="T95" fmla="*/ 869 h 881"/>
                <a:gd name="T96" fmla="*/ 1388 w 2392"/>
                <a:gd name="T97" fmla="*/ 857 h 881"/>
                <a:gd name="T98" fmla="*/ 1441 w 2392"/>
                <a:gd name="T99" fmla="*/ 851 h 881"/>
                <a:gd name="T100" fmla="*/ 1483 w 2392"/>
                <a:gd name="T101" fmla="*/ 833 h 881"/>
                <a:gd name="T102" fmla="*/ 1675 w 2392"/>
                <a:gd name="T103" fmla="*/ 743 h 881"/>
                <a:gd name="T104" fmla="*/ 1806 w 2392"/>
                <a:gd name="T105" fmla="*/ 689 h 881"/>
                <a:gd name="T106" fmla="*/ 1884 w 2392"/>
                <a:gd name="T107" fmla="*/ 581 h 881"/>
                <a:gd name="T108" fmla="*/ 2039 w 2392"/>
                <a:gd name="T109" fmla="*/ 389 h 881"/>
                <a:gd name="T110" fmla="*/ 2207 w 2392"/>
                <a:gd name="T111" fmla="*/ 269 h 881"/>
                <a:gd name="T112" fmla="*/ 2249 w 2392"/>
                <a:gd name="T113" fmla="*/ 239 h 881"/>
                <a:gd name="T114" fmla="*/ 2392 w 2392"/>
                <a:gd name="T115" fmla="*/ 0 h 881"/>
                <a:gd name="T116" fmla="*/ 2302 w 2392"/>
                <a:gd name="T117" fmla="*/ 36 h 8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392" h="881">
                  <a:moveTo>
                    <a:pt x="2302" y="36"/>
                  </a:moveTo>
                  <a:lnTo>
                    <a:pt x="2266" y="48"/>
                  </a:lnTo>
                  <a:lnTo>
                    <a:pt x="2231" y="54"/>
                  </a:lnTo>
                  <a:lnTo>
                    <a:pt x="2201" y="54"/>
                  </a:lnTo>
                  <a:lnTo>
                    <a:pt x="2195" y="54"/>
                  </a:lnTo>
                  <a:lnTo>
                    <a:pt x="2189" y="54"/>
                  </a:lnTo>
                  <a:lnTo>
                    <a:pt x="2189" y="54"/>
                  </a:lnTo>
                  <a:lnTo>
                    <a:pt x="2177" y="60"/>
                  </a:lnTo>
                  <a:lnTo>
                    <a:pt x="2147" y="66"/>
                  </a:lnTo>
                  <a:lnTo>
                    <a:pt x="2105" y="78"/>
                  </a:lnTo>
                  <a:lnTo>
                    <a:pt x="2057" y="89"/>
                  </a:lnTo>
                  <a:lnTo>
                    <a:pt x="2021" y="101"/>
                  </a:lnTo>
                  <a:lnTo>
                    <a:pt x="1997" y="107"/>
                  </a:lnTo>
                  <a:lnTo>
                    <a:pt x="1973" y="113"/>
                  </a:lnTo>
                  <a:lnTo>
                    <a:pt x="1956" y="119"/>
                  </a:lnTo>
                  <a:lnTo>
                    <a:pt x="1926" y="131"/>
                  </a:lnTo>
                  <a:lnTo>
                    <a:pt x="1896" y="137"/>
                  </a:lnTo>
                  <a:lnTo>
                    <a:pt x="1860" y="167"/>
                  </a:lnTo>
                  <a:lnTo>
                    <a:pt x="1842" y="191"/>
                  </a:lnTo>
                  <a:lnTo>
                    <a:pt x="1836" y="221"/>
                  </a:lnTo>
                  <a:lnTo>
                    <a:pt x="1836" y="245"/>
                  </a:lnTo>
                  <a:lnTo>
                    <a:pt x="1842" y="269"/>
                  </a:lnTo>
                  <a:lnTo>
                    <a:pt x="1842" y="293"/>
                  </a:lnTo>
                  <a:lnTo>
                    <a:pt x="1842" y="305"/>
                  </a:lnTo>
                  <a:lnTo>
                    <a:pt x="1824" y="323"/>
                  </a:lnTo>
                  <a:lnTo>
                    <a:pt x="1794" y="329"/>
                  </a:lnTo>
                  <a:lnTo>
                    <a:pt x="1758" y="317"/>
                  </a:lnTo>
                  <a:lnTo>
                    <a:pt x="1716" y="299"/>
                  </a:lnTo>
                  <a:lnTo>
                    <a:pt x="1657" y="275"/>
                  </a:lnTo>
                  <a:lnTo>
                    <a:pt x="1597" y="263"/>
                  </a:lnTo>
                  <a:lnTo>
                    <a:pt x="1543" y="257"/>
                  </a:lnTo>
                  <a:lnTo>
                    <a:pt x="1519" y="257"/>
                  </a:lnTo>
                  <a:lnTo>
                    <a:pt x="1507" y="257"/>
                  </a:lnTo>
                  <a:lnTo>
                    <a:pt x="1489" y="263"/>
                  </a:lnTo>
                  <a:lnTo>
                    <a:pt x="1459" y="275"/>
                  </a:lnTo>
                  <a:lnTo>
                    <a:pt x="1399" y="311"/>
                  </a:lnTo>
                  <a:lnTo>
                    <a:pt x="1376" y="329"/>
                  </a:lnTo>
                  <a:lnTo>
                    <a:pt x="1352" y="341"/>
                  </a:lnTo>
                  <a:lnTo>
                    <a:pt x="1334" y="353"/>
                  </a:lnTo>
                  <a:lnTo>
                    <a:pt x="1328" y="359"/>
                  </a:lnTo>
                  <a:lnTo>
                    <a:pt x="1322" y="359"/>
                  </a:lnTo>
                  <a:lnTo>
                    <a:pt x="1310" y="359"/>
                  </a:lnTo>
                  <a:lnTo>
                    <a:pt x="1286" y="365"/>
                  </a:lnTo>
                  <a:lnTo>
                    <a:pt x="1262" y="365"/>
                  </a:lnTo>
                  <a:lnTo>
                    <a:pt x="1214" y="371"/>
                  </a:lnTo>
                  <a:lnTo>
                    <a:pt x="1196" y="371"/>
                  </a:lnTo>
                  <a:lnTo>
                    <a:pt x="1178" y="365"/>
                  </a:lnTo>
                  <a:lnTo>
                    <a:pt x="1160" y="365"/>
                  </a:lnTo>
                  <a:lnTo>
                    <a:pt x="1130" y="365"/>
                  </a:lnTo>
                  <a:lnTo>
                    <a:pt x="1095" y="365"/>
                  </a:lnTo>
                  <a:lnTo>
                    <a:pt x="1053" y="371"/>
                  </a:lnTo>
                  <a:lnTo>
                    <a:pt x="1017" y="377"/>
                  </a:lnTo>
                  <a:lnTo>
                    <a:pt x="981" y="377"/>
                  </a:lnTo>
                  <a:lnTo>
                    <a:pt x="957" y="383"/>
                  </a:lnTo>
                  <a:lnTo>
                    <a:pt x="945" y="389"/>
                  </a:lnTo>
                  <a:lnTo>
                    <a:pt x="939" y="395"/>
                  </a:lnTo>
                  <a:lnTo>
                    <a:pt x="921" y="401"/>
                  </a:lnTo>
                  <a:lnTo>
                    <a:pt x="879" y="407"/>
                  </a:lnTo>
                  <a:lnTo>
                    <a:pt x="837" y="419"/>
                  </a:lnTo>
                  <a:lnTo>
                    <a:pt x="819" y="419"/>
                  </a:lnTo>
                  <a:lnTo>
                    <a:pt x="808" y="419"/>
                  </a:lnTo>
                  <a:lnTo>
                    <a:pt x="796" y="419"/>
                  </a:lnTo>
                  <a:lnTo>
                    <a:pt x="778" y="419"/>
                  </a:lnTo>
                  <a:lnTo>
                    <a:pt x="754" y="419"/>
                  </a:lnTo>
                  <a:lnTo>
                    <a:pt x="724" y="425"/>
                  </a:lnTo>
                  <a:lnTo>
                    <a:pt x="664" y="437"/>
                  </a:lnTo>
                  <a:lnTo>
                    <a:pt x="640" y="449"/>
                  </a:lnTo>
                  <a:lnTo>
                    <a:pt x="616" y="461"/>
                  </a:lnTo>
                  <a:lnTo>
                    <a:pt x="598" y="473"/>
                  </a:lnTo>
                  <a:lnTo>
                    <a:pt x="580" y="473"/>
                  </a:lnTo>
                  <a:lnTo>
                    <a:pt x="538" y="473"/>
                  </a:lnTo>
                  <a:lnTo>
                    <a:pt x="503" y="467"/>
                  </a:lnTo>
                  <a:lnTo>
                    <a:pt x="461" y="473"/>
                  </a:lnTo>
                  <a:lnTo>
                    <a:pt x="443" y="479"/>
                  </a:lnTo>
                  <a:lnTo>
                    <a:pt x="431" y="491"/>
                  </a:lnTo>
                  <a:lnTo>
                    <a:pt x="425" y="509"/>
                  </a:lnTo>
                  <a:lnTo>
                    <a:pt x="419" y="533"/>
                  </a:lnTo>
                  <a:lnTo>
                    <a:pt x="413" y="539"/>
                  </a:lnTo>
                  <a:lnTo>
                    <a:pt x="407" y="545"/>
                  </a:lnTo>
                  <a:lnTo>
                    <a:pt x="389" y="551"/>
                  </a:lnTo>
                  <a:lnTo>
                    <a:pt x="347" y="569"/>
                  </a:lnTo>
                  <a:lnTo>
                    <a:pt x="299" y="587"/>
                  </a:lnTo>
                  <a:lnTo>
                    <a:pt x="257" y="593"/>
                  </a:lnTo>
                  <a:lnTo>
                    <a:pt x="222" y="599"/>
                  </a:lnTo>
                  <a:lnTo>
                    <a:pt x="180" y="617"/>
                  </a:lnTo>
                  <a:lnTo>
                    <a:pt x="150" y="641"/>
                  </a:lnTo>
                  <a:lnTo>
                    <a:pt x="138" y="647"/>
                  </a:lnTo>
                  <a:lnTo>
                    <a:pt x="132" y="653"/>
                  </a:lnTo>
                  <a:lnTo>
                    <a:pt x="126" y="659"/>
                  </a:lnTo>
                  <a:lnTo>
                    <a:pt x="108" y="659"/>
                  </a:lnTo>
                  <a:lnTo>
                    <a:pt x="96" y="653"/>
                  </a:lnTo>
                  <a:lnTo>
                    <a:pt x="90" y="653"/>
                  </a:lnTo>
                  <a:lnTo>
                    <a:pt x="0" y="671"/>
                  </a:lnTo>
                  <a:lnTo>
                    <a:pt x="12" y="689"/>
                  </a:lnTo>
                  <a:lnTo>
                    <a:pt x="42" y="695"/>
                  </a:lnTo>
                  <a:lnTo>
                    <a:pt x="84" y="695"/>
                  </a:lnTo>
                  <a:lnTo>
                    <a:pt x="132" y="683"/>
                  </a:lnTo>
                  <a:lnTo>
                    <a:pt x="192" y="671"/>
                  </a:lnTo>
                  <a:lnTo>
                    <a:pt x="263" y="653"/>
                  </a:lnTo>
                  <a:lnTo>
                    <a:pt x="335" y="629"/>
                  </a:lnTo>
                  <a:lnTo>
                    <a:pt x="407" y="599"/>
                  </a:lnTo>
                  <a:lnTo>
                    <a:pt x="473" y="569"/>
                  </a:lnTo>
                  <a:lnTo>
                    <a:pt x="527" y="545"/>
                  </a:lnTo>
                  <a:lnTo>
                    <a:pt x="562" y="527"/>
                  </a:lnTo>
                  <a:lnTo>
                    <a:pt x="568" y="521"/>
                  </a:lnTo>
                  <a:lnTo>
                    <a:pt x="574" y="521"/>
                  </a:lnTo>
                  <a:lnTo>
                    <a:pt x="604" y="521"/>
                  </a:lnTo>
                  <a:lnTo>
                    <a:pt x="646" y="515"/>
                  </a:lnTo>
                  <a:lnTo>
                    <a:pt x="712" y="497"/>
                  </a:lnTo>
                  <a:lnTo>
                    <a:pt x="790" y="479"/>
                  </a:lnTo>
                  <a:lnTo>
                    <a:pt x="873" y="461"/>
                  </a:lnTo>
                  <a:lnTo>
                    <a:pt x="963" y="443"/>
                  </a:lnTo>
                  <a:lnTo>
                    <a:pt x="1059" y="431"/>
                  </a:lnTo>
                  <a:lnTo>
                    <a:pt x="1148" y="425"/>
                  </a:lnTo>
                  <a:lnTo>
                    <a:pt x="1178" y="425"/>
                  </a:lnTo>
                  <a:lnTo>
                    <a:pt x="1214" y="437"/>
                  </a:lnTo>
                  <a:lnTo>
                    <a:pt x="1292" y="461"/>
                  </a:lnTo>
                  <a:lnTo>
                    <a:pt x="1340" y="479"/>
                  </a:lnTo>
                  <a:lnTo>
                    <a:pt x="1382" y="503"/>
                  </a:lnTo>
                  <a:lnTo>
                    <a:pt x="1417" y="533"/>
                  </a:lnTo>
                  <a:lnTo>
                    <a:pt x="1441" y="563"/>
                  </a:lnTo>
                  <a:lnTo>
                    <a:pt x="1447" y="587"/>
                  </a:lnTo>
                  <a:lnTo>
                    <a:pt x="1435" y="617"/>
                  </a:lnTo>
                  <a:lnTo>
                    <a:pt x="1423" y="629"/>
                  </a:lnTo>
                  <a:lnTo>
                    <a:pt x="1405" y="641"/>
                  </a:lnTo>
                  <a:lnTo>
                    <a:pt x="1376" y="653"/>
                  </a:lnTo>
                  <a:lnTo>
                    <a:pt x="1346" y="665"/>
                  </a:lnTo>
                  <a:lnTo>
                    <a:pt x="1280" y="683"/>
                  </a:lnTo>
                  <a:lnTo>
                    <a:pt x="1226" y="701"/>
                  </a:lnTo>
                  <a:lnTo>
                    <a:pt x="1178" y="719"/>
                  </a:lnTo>
                  <a:lnTo>
                    <a:pt x="1142" y="743"/>
                  </a:lnTo>
                  <a:lnTo>
                    <a:pt x="1112" y="755"/>
                  </a:lnTo>
                  <a:lnTo>
                    <a:pt x="1089" y="773"/>
                  </a:lnTo>
                  <a:lnTo>
                    <a:pt x="1077" y="791"/>
                  </a:lnTo>
                  <a:lnTo>
                    <a:pt x="1065" y="809"/>
                  </a:lnTo>
                  <a:lnTo>
                    <a:pt x="1059" y="833"/>
                  </a:lnTo>
                  <a:lnTo>
                    <a:pt x="1065" y="857"/>
                  </a:lnTo>
                  <a:lnTo>
                    <a:pt x="1077" y="869"/>
                  </a:lnTo>
                  <a:lnTo>
                    <a:pt x="1083" y="875"/>
                  </a:lnTo>
                  <a:lnTo>
                    <a:pt x="1089" y="881"/>
                  </a:lnTo>
                  <a:lnTo>
                    <a:pt x="1106" y="881"/>
                  </a:lnTo>
                  <a:lnTo>
                    <a:pt x="1124" y="875"/>
                  </a:lnTo>
                  <a:lnTo>
                    <a:pt x="1148" y="875"/>
                  </a:lnTo>
                  <a:lnTo>
                    <a:pt x="1208" y="869"/>
                  </a:lnTo>
                  <a:lnTo>
                    <a:pt x="1268" y="863"/>
                  </a:lnTo>
                  <a:lnTo>
                    <a:pt x="1328" y="863"/>
                  </a:lnTo>
                  <a:lnTo>
                    <a:pt x="1388" y="857"/>
                  </a:lnTo>
                  <a:lnTo>
                    <a:pt x="1411" y="857"/>
                  </a:lnTo>
                  <a:lnTo>
                    <a:pt x="1429" y="851"/>
                  </a:lnTo>
                  <a:lnTo>
                    <a:pt x="1441" y="851"/>
                  </a:lnTo>
                  <a:lnTo>
                    <a:pt x="1447" y="851"/>
                  </a:lnTo>
                  <a:lnTo>
                    <a:pt x="1459" y="845"/>
                  </a:lnTo>
                  <a:lnTo>
                    <a:pt x="1483" y="833"/>
                  </a:lnTo>
                  <a:lnTo>
                    <a:pt x="1525" y="815"/>
                  </a:lnTo>
                  <a:lnTo>
                    <a:pt x="1573" y="791"/>
                  </a:lnTo>
                  <a:lnTo>
                    <a:pt x="1675" y="743"/>
                  </a:lnTo>
                  <a:lnTo>
                    <a:pt x="1716" y="725"/>
                  </a:lnTo>
                  <a:lnTo>
                    <a:pt x="1752" y="713"/>
                  </a:lnTo>
                  <a:lnTo>
                    <a:pt x="1806" y="689"/>
                  </a:lnTo>
                  <a:lnTo>
                    <a:pt x="1842" y="653"/>
                  </a:lnTo>
                  <a:lnTo>
                    <a:pt x="1866" y="611"/>
                  </a:lnTo>
                  <a:lnTo>
                    <a:pt x="1884" y="581"/>
                  </a:lnTo>
                  <a:lnTo>
                    <a:pt x="1926" y="515"/>
                  </a:lnTo>
                  <a:lnTo>
                    <a:pt x="1979" y="449"/>
                  </a:lnTo>
                  <a:lnTo>
                    <a:pt x="2039" y="389"/>
                  </a:lnTo>
                  <a:lnTo>
                    <a:pt x="2105" y="341"/>
                  </a:lnTo>
                  <a:lnTo>
                    <a:pt x="2159" y="299"/>
                  </a:lnTo>
                  <a:lnTo>
                    <a:pt x="2207" y="269"/>
                  </a:lnTo>
                  <a:lnTo>
                    <a:pt x="2237" y="245"/>
                  </a:lnTo>
                  <a:lnTo>
                    <a:pt x="2249" y="239"/>
                  </a:lnTo>
                  <a:lnTo>
                    <a:pt x="2249" y="239"/>
                  </a:lnTo>
                  <a:lnTo>
                    <a:pt x="2392" y="167"/>
                  </a:lnTo>
                  <a:lnTo>
                    <a:pt x="2392" y="60"/>
                  </a:lnTo>
                  <a:lnTo>
                    <a:pt x="2392" y="0"/>
                  </a:lnTo>
                  <a:lnTo>
                    <a:pt x="2344" y="18"/>
                  </a:lnTo>
                  <a:lnTo>
                    <a:pt x="2302" y="36"/>
                  </a:lnTo>
                  <a:lnTo>
                    <a:pt x="2302" y="3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ru-RU" sz="1800" smtClean="0">
                <a:solidFill>
                  <a:srgbClr val="FFFFFF"/>
                </a:solidFill>
                <a:latin typeface="Tahoma" pitchFamily="34" charset="0"/>
                <a:cs typeface="+mn-cs"/>
              </a:endParaRPr>
            </a:p>
          </p:txBody>
        </p:sp>
        <p:sp>
          <p:nvSpPr>
            <p:cNvPr id="1036" name="Freeform 12"/>
            <p:cNvSpPr>
              <a:spLocks/>
            </p:cNvSpPr>
            <p:nvPr userDrawn="1"/>
          </p:nvSpPr>
          <p:spPr bwMode="hidden">
            <a:xfrm>
              <a:off x="3839" y="1854"/>
              <a:ext cx="577" cy="258"/>
            </a:xfrm>
            <a:custGeom>
              <a:avLst/>
              <a:gdLst>
                <a:gd name="T0" fmla="*/ 30 w 550"/>
                <a:gd name="T1" fmla="*/ 245 h 257"/>
                <a:gd name="T2" fmla="*/ 18 w 550"/>
                <a:gd name="T3" fmla="*/ 251 h 257"/>
                <a:gd name="T4" fmla="*/ 6 w 550"/>
                <a:gd name="T5" fmla="*/ 257 h 257"/>
                <a:gd name="T6" fmla="*/ 0 w 550"/>
                <a:gd name="T7" fmla="*/ 257 h 257"/>
                <a:gd name="T8" fmla="*/ 305 w 550"/>
                <a:gd name="T9" fmla="*/ 113 h 257"/>
                <a:gd name="T10" fmla="*/ 520 w 550"/>
                <a:gd name="T11" fmla="*/ 0 h 257"/>
                <a:gd name="T12" fmla="*/ 526 w 550"/>
                <a:gd name="T13" fmla="*/ 6 h 257"/>
                <a:gd name="T14" fmla="*/ 544 w 550"/>
                <a:gd name="T15" fmla="*/ 18 h 257"/>
                <a:gd name="T16" fmla="*/ 550 w 550"/>
                <a:gd name="T17" fmla="*/ 24 h 257"/>
                <a:gd name="T18" fmla="*/ 550 w 550"/>
                <a:gd name="T19" fmla="*/ 36 h 257"/>
                <a:gd name="T20" fmla="*/ 544 w 550"/>
                <a:gd name="T21" fmla="*/ 42 h 257"/>
                <a:gd name="T22" fmla="*/ 526 w 550"/>
                <a:gd name="T23" fmla="*/ 54 h 257"/>
                <a:gd name="T24" fmla="*/ 514 w 550"/>
                <a:gd name="T25" fmla="*/ 60 h 257"/>
                <a:gd name="T26" fmla="*/ 502 w 550"/>
                <a:gd name="T27" fmla="*/ 66 h 257"/>
                <a:gd name="T28" fmla="*/ 448 w 550"/>
                <a:gd name="T29" fmla="*/ 84 h 257"/>
                <a:gd name="T30" fmla="*/ 382 w 550"/>
                <a:gd name="T31" fmla="*/ 113 h 257"/>
                <a:gd name="T32" fmla="*/ 305 w 550"/>
                <a:gd name="T33" fmla="*/ 143 h 257"/>
                <a:gd name="T34" fmla="*/ 227 w 550"/>
                <a:gd name="T35" fmla="*/ 173 h 257"/>
                <a:gd name="T36" fmla="*/ 149 w 550"/>
                <a:gd name="T37" fmla="*/ 203 h 257"/>
                <a:gd name="T38" fmla="*/ 83 w 550"/>
                <a:gd name="T39" fmla="*/ 227 h 257"/>
                <a:gd name="T40" fmla="*/ 30 w 550"/>
                <a:gd name="T41" fmla="*/ 245 h 257"/>
                <a:gd name="T42" fmla="*/ 30 w 550"/>
                <a:gd name="T43" fmla="*/ 245 h 2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50" h="257">
                  <a:moveTo>
                    <a:pt x="30" y="245"/>
                  </a:moveTo>
                  <a:lnTo>
                    <a:pt x="18" y="251"/>
                  </a:lnTo>
                  <a:lnTo>
                    <a:pt x="6" y="257"/>
                  </a:lnTo>
                  <a:lnTo>
                    <a:pt x="0" y="257"/>
                  </a:lnTo>
                  <a:lnTo>
                    <a:pt x="305" y="113"/>
                  </a:lnTo>
                  <a:lnTo>
                    <a:pt x="520" y="0"/>
                  </a:lnTo>
                  <a:lnTo>
                    <a:pt x="526" y="6"/>
                  </a:lnTo>
                  <a:lnTo>
                    <a:pt x="544" y="18"/>
                  </a:lnTo>
                  <a:lnTo>
                    <a:pt x="550" y="24"/>
                  </a:lnTo>
                  <a:lnTo>
                    <a:pt x="550" y="36"/>
                  </a:lnTo>
                  <a:lnTo>
                    <a:pt x="544" y="42"/>
                  </a:lnTo>
                  <a:lnTo>
                    <a:pt x="526" y="54"/>
                  </a:lnTo>
                  <a:lnTo>
                    <a:pt x="514" y="60"/>
                  </a:lnTo>
                  <a:lnTo>
                    <a:pt x="502" y="66"/>
                  </a:lnTo>
                  <a:lnTo>
                    <a:pt x="448" y="84"/>
                  </a:lnTo>
                  <a:lnTo>
                    <a:pt x="382" y="113"/>
                  </a:lnTo>
                  <a:lnTo>
                    <a:pt x="305" y="143"/>
                  </a:lnTo>
                  <a:lnTo>
                    <a:pt x="227" y="173"/>
                  </a:lnTo>
                  <a:lnTo>
                    <a:pt x="149" y="203"/>
                  </a:lnTo>
                  <a:lnTo>
                    <a:pt x="83" y="227"/>
                  </a:lnTo>
                  <a:lnTo>
                    <a:pt x="30" y="245"/>
                  </a:lnTo>
                  <a:lnTo>
                    <a:pt x="30" y="245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94118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ru-RU" sz="1800" smtClean="0">
                <a:solidFill>
                  <a:srgbClr val="FFFFFF"/>
                </a:solidFill>
                <a:latin typeface="Tahoma" pitchFamily="34" charset="0"/>
                <a:cs typeface="+mn-cs"/>
              </a:endParaRPr>
            </a:p>
          </p:txBody>
        </p:sp>
        <p:sp>
          <p:nvSpPr>
            <p:cNvPr id="1037" name="Freeform 13"/>
            <p:cNvSpPr>
              <a:spLocks/>
            </p:cNvSpPr>
            <p:nvPr userDrawn="1"/>
          </p:nvSpPr>
          <p:spPr bwMode="hidden">
            <a:xfrm>
              <a:off x="5327" y="1642"/>
              <a:ext cx="5" cy="1"/>
            </a:xfrm>
            <a:custGeom>
              <a:avLst/>
              <a:gdLst>
                <a:gd name="T0" fmla="*/ 0 w 5"/>
                <a:gd name="T1" fmla="*/ 5 w 5"/>
                <a:gd name="T2" fmla="*/ 0 w 5"/>
                <a:gd name="T3" fmla="*/ 0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5">
                  <a:moveTo>
                    <a:pt x="0" y="0"/>
                  </a:moveTo>
                  <a:lnTo>
                    <a:pt x="5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ED1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ru-RU" sz="1800" smtClean="0">
                <a:solidFill>
                  <a:srgbClr val="FFFFFF"/>
                </a:solidFill>
                <a:latin typeface="Tahoma" pitchFamily="34" charset="0"/>
                <a:cs typeface="+mn-cs"/>
              </a:endParaRPr>
            </a:p>
          </p:txBody>
        </p:sp>
        <p:sp>
          <p:nvSpPr>
            <p:cNvPr id="1038" name="Freeform 14"/>
            <p:cNvSpPr>
              <a:spLocks/>
            </p:cNvSpPr>
            <p:nvPr userDrawn="1"/>
          </p:nvSpPr>
          <p:spPr bwMode="hidden">
            <a:xfrm>
              <a:off x="3839" y="1728"/>
              <a:ext cx="716" cy="383"/>
            </a:xfrm>
            <a:custGeom>
              <a:avLst/>
              <a:gdLst>
                <a:gd name="T0" fmla="*/ 659 w 716"/>
                <a:gd name="T1" fmla="*/ 6 h 383"/>
                <a:gd name="T2" fmla="*/ 588 w 716"/>
                <a:gd name="T3" fmla="*/ 42 h 383"/>
                <a:gd name="T4" fmla="*/ 515 w 716"/>
                <a:gd name="T5" fmla="*/ 84 h 383"/>
                <a:gd name="T6" fmla="*/ 509 w 716"/>
                <a:gd name="T7" fmla="*/ 90 h 383"/>
                <a:gd name="T8" fmla="*/ 485 w 716"/>
                <a:gd name="T9" fmla="*/ 102 h 383"/>
                <a:gd name="T10" fmla="*/ 455 w 716"/>
                <a:gd name="T11" fmla="*/ 120 h 383"/>
                <a:gd name="T12" fmla="*/ 425 w 716"/>
                <a:gd name="T13" fmla="*/ 138 h 383"/>
                <a:gd name="T14" fmla="*/ 371 w 716"/>
                <a:gd name="T15" fmla="*/ 168 h 383"/>
                <a:gd name="T16" fmla="*/ 306 w 716"/>
                <a:gd name="T17" fmla="*/ 198 h 383"/>
                <a:gd name="T18" fmla="*/ 186 w 716"/>
                <a:gd name="T19" fmla="*/ 251 h 383"/>
                <a:gd name="T20" fmla="*/ 131 w 716"/>
                <a:gd name="T21" fmla="*/ 269 h 383"/>
                <a:gd name="T22" fmla="*/ 89 w 716"/>
                <a:gd name="T23" fmla="*/ 287 h 383"/>
                <a:gd name="T24" fmla="*/ 53 w 716"/>
                <a:gd name="T25" fmla="*/ 305 h 383"/>
                <a:gd name="T26" fmla="*/ 36 w 716"/>
                <a:gd name="T27" fmla="*/ 311 h 383"/>
                <a:gd name="T28" fmla="*/ 12 w 716"/>
                <a:gd name="T29" fmla="*/ 329 h 383"/>
                <a:gd name="T30" fmla="*/ 0 w 716"/>
                <a:gd name="T31" fmla="*/ 353 h 383"/>
                <a:gd name="T32" fmla="*/ 0 w 716"/>
                <a:gd name="T33" fmla="*/ 371 h 383"/>
                <a:gd name="T34" fmla="*/ 0 w 716"/>
                <a:gd name="T35" fmla="*/ 383 h 383"/>
                <a:gd name="T36" fmla="*/ 0 w 716"/>
                <a:gd name="T37" fmla="*/ 383 h 383"/>
                <a:gd name="T38" fmla="*/ 12 w 716"/>
                <a:gd name="T39" fmla="*/ 371 h 383"/>
                <a:gd name="T40" fmla="*/ 30 w 716"/>
                <a:gd name="T41" fmla="*/ 353 h 383"/>
                <a:gd name="T42" fmla="*/ 53 w 716"/>
                <a:gd name="T43" fmla="*/ 335 h 383"/>
                <a:gd name="T44" fmla="*/ 77 w 716"/>
                <a:gd name="T45" fmla="*/ 317 h 383"/>
                <a:gd name="T46" fmla="*/ 101 w 716"/>
                <a:gd name="T47" fmla="*/ 311 h 383"/>
                <a:gd name="T48" fmla="*/ 131 w 716"/>
                <a:gd name="T49" fmla="*/ 299 h 383"/>
                <a:gd name="T50" fmla="*/ 204 w 716"/>
                <a:gd name="T51" fmla="*/ 269 h 383"/>
                <a:gd name="T52" fmla="*/ 240 w 716"/>
                <a:gd name="T53" fmla="*/ 251 h 383"/>
                <a:gd name="T54" fmla="*/ 270 w 716"/>
                <a:gd name="T55" fmla="*/ 239 h 383"/>
                <a:gd name="T56" fmla="*/ 294 w 716"/>
                <a:gd name="T57" fmla="*/ 228 h 383"/>
                <a:gd name="T58" fmla="*/ 312 w 716"/>
                <a:gd name="T59" fmla="*/ 222 h 383"/>
                <a:gd name="T60" fmla="*/ 330 w 716"/>
                <a:gd name="T61" fmla="*/ 210 h 383"/>
                <a:gd name="T62" fmla="*/ 365 w 716"/>
                <a:gd name="T63" fmla="*/ 186 h 383"/>
                <a:gd name="T64" fmla="*/ 419 w 716"/>
                <a:gd name="T65" fmla="*/ 156 h 383"/>
                <a:gd name="T66" fmla="*/ 473 w 716"/>
                <a:gd name="T67" fmla="*/ 120 h 383"/>
                <a:gd name="T68" fmla="*/ 527 w 716"/>
                <a:gd name="T69" fmla="*/ 90 h 383"/>
                <a:gd name="T70" fmla="*/ 576 w 716"/>
                <a:gd name="T71" fmla="*/ 60 h 383"/>
                <a:gd name="T72" fmla="*/ 612 w 716"/>
                <a:gd name="T73" fmla="*/ 42 h 383"/>
                <a:gd name="T74" fmla="*/ 629 w 716"/>
                <a:gd name="T75" fmla="*/ 36 h 383"/>
                <a:gd name="T76" fmla="*/ 647 w 716"/>
                <a:gd name="T77" fmla="*/ 30 h 383"/>
                <a:gd name="T78" fmla="*/ 677 w 716"/>
                <a:gd name="T79" fmla="*/ 18 h 383"/>
                <a:gd name="T80" fmla="*/ 701 w 716"/>
                <a:gd name="T81" fmla="*/ 6 h 383"/>
                <a:gd name="T82" fmla="*/ 713 w 716"/>
                <a:gd name="T83" fmla="*/ 0 h 383"/>
                <a:gd name="T84" fmla="*/ 713 w 716"/>
                <a:gd name="T85" fmla="*/ 0 h 383"/>
                <a:gd name="T86" fmla="*/ 659 w 716"/>
                <a:gd name="T87" fmla="*/ 6 h 383"/>
                <a:gd name="T88" fmla="*/ 716 w 716"/>
                <a:gd name="T89" fmla="*/ 63 h 3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716" h="383">
                  <a:moveTo>
                    <a:pt x="659" y="6"/>
                  </a:moveTo>
                  <a:lnTo>
                    <a:pt x="588" y="42"/>
                  </a:lnTo>
                  <a:lnTo>
                    <a:pt x="515" y="84"/>
                  </a:lnTo>
                  <a:lnTo>
                    <a:pt x="509" y="90"/>
                  </a:lnTo>
                  <a:lnTo>
                    <a:pt x="485" y="102"/>
                  </a:lnTo>
                  <a:lnTo>
                    <a:pt x="455" y="120"/>
                  </a:lnTo>
                  <a:lnTo>
                    <a:pt x="425" y="138"/>
                  </a:lnTo>
                  <a:lnTo>
                    <a:pt x="371" y="168"/>
                  </a:lnTo>
                  <a:lnTo>
                    <a:pt x="306" y="198"/>
                  </a:lnTo>
                  <a:lnTo>
                    <a:pt x="186" y="251"/>
                  </a:lnTo>
                  <a:lnTo>
                    <a:pt x="131" y="269"/>
                  </a:lnTo>
                  <a:lnTo>
                    <a:pt x="89" y="287"/>
                  </a:lnTo>
                  <a:lnTo>
                    <a:pt x="53" y="305"/>
                  </a:lnTo>
                  <a:lnTo>
                    <a:pt x="36" y="311"/>
                  </a:lnTo>
                  <a:lnTo>
                    <a:pt x="12" y="329"/>
                  </a:lnTo>
                  <a:lnTo>
                    <a:pt x="0" y="353"/>
                  </a:lnTo>
                  <a:lnTo>
                    <a:pt x="0" y="371"/>
                  </a:lnTo>
                  <a:lnTo>
                    <a:pt x="0" y="383"/>
                  </a:lnTo>
                  <a:lnTo>
                    <a:pt x="0" y="383"/>
                  </a:lnTo>
                  <a:lnTo>
                    <a:pt x="12" y="371"/>
                  </a:lnTo>
                  <a:lnTo>
                    <a:pt x="30" y="353"/>
                  </a:lnTo>
                  <a:lnTo>
                    <a:pt x="53" y="335"/>
                  </a:lnTo>
                  <a:lnTo>
                    <a:pt x="77" y="317"/>
                  </a:lnTo>
                  <a:lnTo>
                    <a:pt x="101" y="311"/>
                  </a:lnTo>
                  <a:lnTo>
                    <a:pt x="131" y="299"/>
                  </a:lnTo>
                  <a:lnTo>
                    <a:pt x="204" y="269"/>
                  </a:lnTo>
                  <a:lnTo>
                    <a:pt x="240" y="251"/>
                  </a:lnTo>
                  <a:lnTo>
                    <a:pt x="270" y="239"/>
                  </a:lnTo>
                  <a:lnTo>
                    <a:pt x="294" y="228"/>
                  </a:lnTo>
                  <a:lnTo>
                    <a:pt x="312" y="222"/>
                  </a:lnTo>
                  <a:lnTo>
                    <a:pt x="330" y="210"/>
                  </a:lnTo>
                  <a:lnTo>
                    <a:pt x="365" y="186"/>
                  </a:lnTo>
                  <a:lnTo>
                    <a:pt x="419" y="156"/>
                  </a:lnTo>
                  <a:lnTo>
                    <a:pt x="473" y="120"/>
                  </a:lnTo>
                  <a:lnTo>
                    <a:pt x="527" y="90"/>
                  </a:lnTo>
                  <a:lnTo>
                    <a:pt x="576" y="60"/>
                  </a:lnTo>
                  <a:lnTo>
                    <a:pt x="612" y="42"/>
                  </a:lnTo>
                  <a:lnTo>
                    <a:pt x="629" y="36"/>
                  </a:lnTo>
                  <a:lnTo>
                    <a:pt x="647" y="30"/>
                  </a:lnTo>
                  <a:lnTo>
                    <a:pt x="677" y="18"/>
                  </a:lnTo>
                  <a:lnTo>
                    <a:pt x="701" y="6"/>
                  </a:lnTo>
                  <a:lnTo>
                    <a:pt x="713" y="0"/>
                  </a:lnTo>
                  <a:lnTo>
                    <a:pt x="713" y="0"/>
                  </a:lnTo>
                  <a:lnTo>
                    <a:pt x="659" y="6"/>
                  </a:lnTo>
                  <a:lnTo>
                    <a:pt x="716" y="63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94118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ru-RU" sz="1800" smtClean="0">
                <a:solidFill>
                  <a:srgbClr val="FFFFFF"/>
                </a:solidFill>
                <a:latin typeface="Tahoma" pitchFamily="34" charset="0"/>
                <a:cs typeface="+mn-cs"/>
              </a:endParaRPr>
            </a:p>
          </p:txBody>
        </p:sp>
        <p:sp>
          <p:nvSpPr>
            <p:cNvPr id="1039" name="Freeform 15"/>
            <p:cNvSpPr>
              <a:spLocks/>
            </p:cNvSpPr>
            <p:nvPr userDrawn="1"/>
          </p:nvSpPr>
          <p:spPr bwMode="hidden">
            <a:xfrm>
              <a:off x="3453" y="2271"/>
              <a:ext cx="318" cy="225"/>
            </a:xfrm>
            <a:custGeom>
              <a:avLst/>
              <a:gdLst>
                <a:gd name="T0" fmla="*/ 6 w 318"/>
                <a:gd name="T1" fmla="*/ 225 h 225"/>
                <a:gd name="T2" fmla="*/ 0 w 318"/>
                <a:gd name="T3" fmla="*/ 195 h 225"/>
                <a:gd name="T4" fmla="*/ 315 w 318"/>
                <a:gd name="T5" fmla="*/ 0 h 225"/>
                <a:gd name="T6" fmla="*/ 303 w 318"/>
                <a:gd name="T7" fmla="*/ 27 h 225"/>
                <a:gd name="T8" fmla="*/ 318 w 318"/>
                <a:gd name="T9" fmla="*/ 42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8" h="225">
                  <a:moveTo>
                    <a:pt x="6" y="225"/>
                  </a:moveTo>
                  <a:lnTo>
                    <a:pt x="0" y="195"/>
                  </a:lnTo>
                  <a:lnTo>
                    <a:pt x="315" y="0"/>
                  </a:lnTo>
                  <a:lnTo>
                    <a:pt x="303" y="27"/>
                  </a:lnTo>
                  <a:lnTo>
                    <a:pt x="318" y="42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94118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ru-RU" sz="1800" smtClean="0">
                <a:solidFill>
                  <a:srgbClr val="FFFFFF"/>
                </a:solidFill>
                <a:latin typeface="Tahoma" pitchFamily="34" charset="0"/>
                <a:cs typeface="+mn-cs"/>
              </a:endParaRPr>
            </a:p>
          </p:txBody>
        </p:sp>
        <p:sp>
          <p:nvSpPr>
            <p:cNvPr id="1040" name="Freeform 16"/>
            <p:cNvSpPr>
              <a:spLocks/>
            </p:cNvSpPr>
            <p:nvPr userDrawn="1"/>
          </p:nvSpPr>
          <p:spPr bwMode="hidden">
            <a:xfrm>
              <a:off x="0" y="2658"/>
              <a:ext cx="2595" cy="933"/>
            </a:xfrm>
            <a:custGeom>
              <a:avLst/>
              <a:gdLst>
                <a:gd name="T0" fmla="*/ 1050 w 2595"/>
                <a:gd name="T1" fmla="*/ 657 h 933"/>
                <a:gd name="T2" fmla="*/ 1581 w 2595"/>
                <a:gd name="T3" fmla="*/ 690 h 933"/>
                <a:gd name="T4" fmla="*/ 1671 w 2595"/>
                <a:gd name="T5" fmla="*/ 723 h 933"/>
                <a:gd name="T6" fmla="*/ 1176 w 2595"/>
                <a:gd name="T7" fmla="*/ 621 h 933"/>
                <a:gd name="T8" fmla="*/ 1854 w 2595"/>
                <a:gd name="T9" fmla="*/ 567 h 933"/>
                <a:gd name="T10" fmla="*/ 1869 w 2595"/>
                <a:gd name="T11" fmla="*/ 612 h 933"/>
                <a:gd name="T12" fmla="*/ 2103 w 2595"/>
                <a:gd name="T13" fmla="*/ 861 h 933"/>
                <a:gd name="T14" fmla="*/ 1883 w 2595"/>
                <a:gd name="T15" fmla="*/ 520 h 933"/>
                <a:gd name="T16" fmla="*/ 1842 w 2595"/>
                <a:gd name="T17" fmla="*/ 490 h 933"/>
                <a:gd name="T18" fmla="*/ 1770 w 2595"/>
                <a:gd name="T19" fmla="*/ 466 h 933"/>
                <a:gd name="T20" fmla="*/ 1740 w 2595"/>
                <a:gd name="T21" fmla="*/ 448 h 933"/>
                <a:gd name="T22" fmla="*/ 1758 w 2595"/>
                <a:gd name="T23" fmla="*/ 436 h 933"/>
                <a:gd name="T24" fmla="*/ 1830 w 2595"/>
                <a:gd name="T25" fmla="*/ 430 h 933"/>
                <a:gd name="T26" fmla="*/ 1877 w 2595"/>
                <a:gd name="T27" fmla="*/ 424 h 933"/>
                <a:gd name="T28" fmla="*/ 1955 w 2595"/>
                <a:gd name="T29" fmla="*/ 394 h 933"/>
                <a:gd name="T30" fmla="*/ 2052 w 2595"/>
                <a:gd name="T31" fmla="*/ 396 h 933"/>
                <a:gd name="T32" fmla="*/ 2253 w 2595"/>
                <a:gd name="T33" fmla="*/ 732 h 933"/>
                <a:gd name="T34" fmla="*/ 2415 w 2595"/>
                <a:gd name="T35" fmla="*/ 933 h 933"/>
                <a:gd name="T36" fmla="*/ 2397 w 2595"/>
                <a:gd name="T37" fmla="*/ 828 h 933"/>
                <a:gd name="T38" fmla="*/ 2088 w 2595"/>
                <a:gd name="T39" fmla="*/ 400 h 933"/>
                <a:gd name="T40" fmla="*/ 2046 w 2595"/>
                <a:gd name="T41" fmla="*/ 346 h 933"/>
                <a:gd name="T42" fmla="*/ 1997 w 2595"/>
                <a:gd name="T43" fmla="*/ 304 h 933"/>
                <a:gd name="T44" fmla="*/ 1967 w 2595"/>
                <a:gd name="T45" fmla="*/ 286 h 933"/>
                <a:gd name="T46" fmla="*/ 1973 w 2595"/>
                <a:gd name="T47" fmla="*/ 286 h 933"/>
                <a:gd name="T48" fmla="*/ 2009 w 2595"/>
                <a:gd name="T49" fmla="*/ 286 h 933"/>
                <a:gd name="T50" fmla="*/ 2082 w 2595"/>
                <a:gd name="T51" fmla="*/ 322 h 933"/>
                <a:gd name="T52" fmla="*/ 2199 w 2595"/>
                <a:gd name="T53" fmla="*/ 384 h 933"/>
                <a:gd name="T54" fmla="*/ 2394 w 2595"/>
                <a:gd name="T55" fmla="*/ 448 h 933"/>
                <a:gd name="T56" fmla="*/ 2595 w 2595"/>
                <a:gd name="T57" fmla="*/ 516 h 933"/>
                <a:gd name="T58" fmla="*/ 2388 w 2595"/>
                <a:gd name="T59" fmla="*/ 424 h 933"/>
                <a:gd name="T60" fmla="*/ 2219 w 2595"/>
                <a:gd name="T61" fmla="*/ 340 h 933"/>
                <a:gd name="T62" fmla="*/ 2052 w 2595"/>
                <a:gd name="T63" fmla="*/ 280 h 933"/>
                <a:gd name="T64" fmla="*/ 1955 w 2595"/>
                <a:gd name="T65" fmla="*/ 262 h 933"/>
                <a:gd name="T66" fmla="*/ 1877 w 2595"/>
                <a:gd name="T67" fmla="*/ 274 h 933"/>
                <a:gd name="T68" fmla="*/ 1752 w 2595"/>
                <a:gd name="T69" fmla="*/ 274 h 933"/>
                <a:gd name="T70" fmla="*/ 1661 w 2595"/>
                <a:gd name="T71" fmla="*/ 292 h 933"/>
                <a:gd name="T72" fmla="*/ 1607 w 2595"/>
                <a:gd name="T73" fmla="*/ 316 h 933"/>
                <a:gd name="T74" fmla="*/ 1589 w 2595"/>
                <a:gd name="T75" fmla="*/ 322 h 933"/>
                <a:gd name="T76" fmla="*/ 1409 w 2595"/>
                <a:gd name="T77" fmla="*/ 358 h 933"/>
                <a:gd name="T78" fmla="*/ 1152 w 2595"/>
                <a:gd name="T79" fmla="*/ 442 h 933"/>
                <a:gd name="T80" fmla="*/ 966 w 2595"/>
                <a:gd name="T81" fmla="*/ 460 h 933"/>
                <a:gd name="T82" fmla="*/ 870 w 2595"/>
                <a:gd name="T83" fmla="*/ 442 h 933"/>
                <a:gd name="T84" fmla="*/ 828 w 2595"/>
                <a:gd name="T85" fmla="*/ 430 h 933"/>
                <a:gd name="T86" fmla="*/ 743 w 2595"/>
                <a:gd name="T87" fmla="*/ 388 h 933"/>
                <a:gd name="T88" fmla="*/ 636 w 2595"/>
                <a:gd name="T89" fmla="*/ 334 h 933"/>
                <a:gd name="T90" fmla="*/ 467 w 2595"/>
                <a:gd name="T91" fmla="*/ 256 h 933"/>
                <a:gd name="T92" fmla="*/ 0 w 2595"/>
                <a:gd name="T93" fmla="*/ 0 h 933"/>
                <a:gd name="T94" fmla="*/ 585 w 2595"/>
                <a:gd name="T95" fmla="*/ 390 h 933"/>
                <a:gd name="T96" fmla="*/ 849 w 2595"/>
                <a:gd name="T97" fmla="*/ 543 h 933"/>
                <a:gd name="T98" fmla="*/ 897 w 2595"/>
                <a:gd name="T99" fmla="*/ 621 h 9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595" h="933">
                  <a:moveTo>
                    <a:pt x="981" y="675"/>
                  </a:moveTo>
                  <a:lnTo>
                    <a:pt x="1050" y="657"/>
                  </a:lnTo>
                  <a:lnTo>
                    <a:pt x="1143" y="651"/>
                  </a:lnTo>
                  <a:lnTo>
                    <a:pt x="1581" y="690"/>
                  </a:lnTo>
                  <a:lnTo>
                    <a:pt x="1623" y="738"/>
                  </a:lnTo>
                  <a:lnTo>
                    <a:pt x="1671" y="723"/>
                  </a:lnTo>
                  <a:lnTo>
                    <a:pt x="1656" y="675"/>
                  </a:lnTo>
                  <a:lnTo>
                    <a:pt x="1176" y="621"/>
                  </a:lnTo>
                  <a:lnTo>
                    <a:pt x="1797" y="534"/>
                  </a:lnTo>
                  <a:lnTo>
                    <a:pt x="1854" y="567"/>
                  </a:lnTo>
                  <a:lnTo>
                    <a:pt x="1881" y="585"/>
                  </a:lnTo>
                  <a:lnTo>
                    <a:pt x="1869" y="612"/>
                  </a:lnTo>
                  <a:lnTo>
                    <a:pt x="1995" y="852"/>
                  </a:lnTo>
                  <a:lnTo>
                    <a:pt x="2103" y="861"/>
                  </a:lnTo>
                  <a:lnTo>
                    <a:pt x="1889" y="538"/>
                  </a:lnTo>
                  <a:lnTo>
                    <a:pt x="1883" y="520"/>
                  </a:lnTo>
                  <a:lnTo>
                    <a:pt x="1872" y="508"/>
                  </a:lnTo>
                  <a:lnTo>
                    <a:pt x="1842" y="490"/>
                  </a:lnTo>
                  <a:lnTo>
                    <a:pt x="1806" y="478"/>
                  </a:lnTo>
                  <a:lnTo>
                    <a:pt x="1770" y="466"/>
                  </a:lnTo>
                  <a:lnTo>
                    <a:pt x="1752" y="454"/>
                  </a:lnTo>
                  <a:lnTo>
                    <a:pt x="1740" y="448"/>
                  </a:lnTo>
                  <a:lnTo>
                    <a:pt x="1746" y="436"/>
                  </a:lnTo>
                  <a:lnTo>
                    <a:pt x="1758" y="436"/>
                  </a:lnTo>
                  <a:lnTo>
                    <a:pt x="1782" y="430"/>
                  </a:lnTo>
                  <a:lnTo>
                    <a:pt x="1830" y="430"/>
                  </a:lnTo>
                  <a:lnTo>
                    <a:pt x="1854" y="430"/>
                  </a:lnTo>
                  <a:lnTo>
                    <a:pt x="1877" y="424"/>
                  </a:lnTo>
                  <a:lnTo>
                    <a:pt x="1925" y="400"/>
                  </a:lnTo>
                  <a:lnTo>
                    <a:pt x="1955" y="394"/>
                  </a:lnTo>
                  <a:lnTo>
                    <a:pt x="1979" y="394"/>
                  </a:lnTo>
                  <a:lnTo>
                    <a:pt x="2052" y="396"/>
                  </a:lnTo>
                  <a:lnTo>
                    <a:pt x="2046" y="456"/>
                  </a:lnTo>
                  <a:lnTo>
                    <a:pt x="2253" y="732"/>
                  </a:lnTo>
                  <a:lnTo>
                    <a:pt x="2334" y="816"/>
                  </a:lnTo>
                  <a:lnTo>
                    <a:pt x="2415" y="933"/>
                  </a:lnTo>
                  <a:lnTo>
                    <a:pt x="2430" y="909"/>
                  </a:lnTo>
                  <a:lnTo>
                    <a:pt x="2397" y="828"/>
                  </a:lnTo>
                  <a:lnTo>
                    <a:pt x="2094" y="412"/>
                  </a:lnTo>
                  <a:lnTo>
                    <a:pt x="2088" y="400"/>
                  </a:lnTo>
                  <a:lnTo>
                    <a:pt x="2076" y="376"/>
                  </a:lnTo>
                  <a:lnTo>
                    <a:pt x="2046" y="346"/>
                  </a:lnTo>
                  <a:lnTo>
                    <a:pt x="2015" y="322"/>
                  </a:lnTo>
                  <a:lnTo>
                    <a:pt x="1997" y="304"/>
                  </a:lnTo>
                  <a:lnTo>
                    <a:pt x="1979" y="292"/>
                  </a:lnTo>
                  <a:lnTo>
                    <a:pt x="1967" y="286"/>
                  </a:lnTo>
                  <a:lnTo>
                    <a:pt x="1967" y="286"/>
                  </a:lnTo>
                  <a:lnTo>
                    <a:pt x="1973" y="286"/>
                  </a:lnTo>
                  <a:lnTo>
                    <a:pt x="1985" y="286"/>
                  </a:lnTo>
                  <a:lnTo>
                    <a:pt x="2009" y="286"/>
                  </a:lnTo>
                  <a:lnTo>
                    <a:pt x="2040" y="298"/>
                  </a:lnTo>
                  <a:lnTo>
                    <a:pt x="2082" y="322"/>
                  </a:lnTo>
                  <a:lnTo>
                    <a:pt x="2124" y="348"/>
                  </a:lnTo>
                  <a:lnTo>
                    <a:pt x="2199" y="384"/>
                  </a:lnTo>
                  <a:lnTo>
                    <a:pt x="2325" y="426"/>
                  </a:lnTo>
                  <a:lnTo>
                    <a:pt x="2394" y="448"/>
                  </a:lnTo>
                  <a:lnTo>
                    <a:pt x="2523" y="522"/>
                  </a:lnTo>
                  <a:lnTo>
                    <a:pt x="2595" y="516"/>
                  </a:lnTo>
                  <a:lnTo>
                    <a:pt x="2442" y="454"/>
                  </a:lnTo>
                  <a:lnTo>
                    <a:pt x="2388" y="424"/>
                  </a:lnTo>
                  <a:lnTo>
                    <a:pt x="2327" y="388"/>
                  </a:lnTo>
                  <a:lnTo>
                    <a:pt x="2219" y="340"/>
                  </a:lnTo>
                  <a:lnTo>
                    <a:pt x="2106" y="292"/>
                  </a:lnTo>
                  <a:lnTo>
                    <a:pt x="2052" y="280"/>
                  </a:lnTo>
                  <a:lnTo>
                    <a:pt x="2003" y="268"/>
                  </a:lnTo>
                  <a:lnTo>
                    <a:pt x="1955" y="262"/>
                  </a:lnTo>
                  <a:lnTo>
                    <a:pt x="1919" y="268"/>
                  </a:lnTo>
                  <a:lnTo>
                    <a:pt x="1877" y="274"/>
                  </a:lnTo>
                  <a:lnTo>
                    <a:pt x="1812" y="274"/>
                  </a:lnTo>
                  <a:lnTo>
                    <a:pt x="1752" y="274"/>
                  </a:lnTo>
                  <a:lnTo>
                    <a:pt x="1703" y="286"/>
                  </a:lnTo>
                  <a:lnTo>
                    <a:pt x="1661" y="292"/>
                  </a:lnTo>
                  <a:lnTo>
                    <a:pt x="1631" y="304"/>
                  </a:lnTo>
                  <a:lnTo>
                    <a:pt x="1607" y="316"/>
                  </a:lnTo>
                  <a:lnTo>
                    <a:pt x="1595" y="322"/>
                  </a:lnTo>
                  <a:lnTo>
                    <a:pt x="1589" y="322"/>
                  </a:lnTo>
                  <a:lnTo>
                    <a:pt x="1500" y="334"/>
                  </a:lnTo>
                  <a:lnTo>
                    <a:pt x="1409" y="358"/>
                  </a:lnTo>
                  <a:lnTo>
                    <a:pt x="1236" y="418"/>
                  </a:lnTo>
                  <a:lnTo>
                    <a:pt x="1152" y="442"/>
                  </a:lnTo>
                  <a:lnTo>
                    <a:pt x="1061" y="460"/>
                  </a:lnTo>
                  <a:lnTo>
                    <a:pt x="966" y="460"/>
                  </a:lnTo>
                  <a:lnTo>
                    <a:pt x="918" y="454"/>
                  </a:lnTo>
                  <a:lnTo>
                    <a:pt x="870" y="442"/>
                  </a:lnTo>
                  <a:lnTo>
                    <a:pt x="858" y="436"/>
                  </a:lnTo>
                  <a:lnTo>
                    <a:pt x="828" y="430"/>
                  </a:lnTo>
                  <a:lnTo>
                    <a:pt x="791" y="412"/>
                  </a:lnTo>
                  <a:lnTo>
                    <a:pt x="743" y="388"/>
                  </a:lnTo>
                  <a:lnTo>
                    <a:pt x="690" y="364"/>
                  </a:lnTo>
                  <a:lnTo>
                    <a:pt x="636" y="334"/>
                  </a:lnTo>
                  <a:lnTo>
                    <a:pt x="515" y="280"/>
                  </a:lnTo>
                  <a:lnTo>
                    <a:pt x="467" y="256"/>
                  </a:lnTo>
                  <a:lnTo>
                    <a:pt x="443" y="244"/>
                  </a:lnTo>
                  <a:lnTo>
                    <a:pt x="0" y="0"/>
                  </a:lnTo>
                  <a:lnTo>
                    <a:pt x="123" y="120"/>
                  </a:lnTo>
                  <a:lnTo>
                    <a:pt x="585" y="390"/>
                  </a:lnTo>
                  <a:lnTo>
                    <a:pt x="708" y="462"/>
                  </a:lnTo>
                  <a:lnTo>
                    <a:pt x="849" y="543"/>
                  </a:lnTo>
                  <a:lnTo>
                    <a:pt x="882" y="564"/>
                  </a:lnTo>
                  <a:lnTo>
                    <a:pt x="897" y="621"/>
                  </a:lnTo>
                  <a:lnTo>
                    <a:pt x="981" y="675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81961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ru-RU" sz="1800" smtClean="0">
                <a:solidFill>
                  <a:srgbClr val="FFFFFF"/>
                </a:solidFill>
                <a:latin typeface="Tahoma" pitchFamily="34" charset="0"/>
                <a:cs typeface="+mn-cs"/>
              </a:endParaRPr>
            </a:p>
          </p:txBody>
        </p:sp>
        <p:sp>
          <p:nvSpPr>
            <p:cNvPr id="1041" name="Freeform 17"/>
            <p:cNvSpPr>
              <a:spLocks/>
            </p:cNvSpPr>
            <p:nvPr userDrawn="1"/>
          </p:nvSpPr>
          <p:spPr bwMode="hidden">
            <a:xfrm>
              <a:off x="0" y="2994"/>
              <a:ext cx="2723" cy="1091"/>
            </a:xfrm>
            <a:custGeom>
              <a:avLst/>
              <a:gdLst>
                <a:gd name="T0" fmla="*/ 2370 w 2723"/>
                <a:gd name="T1" fmla="*/ 72 h 1091"/>
                <a:gd name="T2" fmla="*/ 2597 w 2723"/>
                <a:gd name="T3" fmla="*/ 198 h 1091"/>
                <a:gd name="T4" fmla="*/ 2639 w 2723"/>
                <a:gd name="T5" fmla="*/ 276 h 1091"/>
                <a:gd name="T6" fmla="*/ 2453 w 2723"/>
                <a:gd name="T7" fmla="*/ 264 h 1091"/>
                <a:gd name="T8" fmla="*/ 2297 w 2723"/>
                <a:gd name="T9" fmla="*/ 204 h 1091"/>
                <a:gd name="T10" fmla="*/ 2112 w 2723"/>
                <a:gd name="T11" fmla="*/ 66 h 1091"/>
                <a:gd name="T12" fmla="*/ 2088 w 2723"/>
                <a:gd name="T13" fmla="*/ 72 h 1091"/>
                <a:gd name="T14" fmla="*/ 2106 w 2723"/>
                <a:gd name="T15" fmla="*/ 114 h 1091"/>
                <a:gd name="T16" fmla="*/ 2412 w 2723"/>
                <a:gd name="T17" fmla="*/ 552 h 1091"/>
                <a:gd name="T18" fmla="*/ 2279 w 2723"/>
                <a:gd name="T19" fmla="*/ 564 h 1091"/>
                <a:gd name="T20" fmla="*/ 2189 w 2723"/>
                <a:gd name="T21" fmla="*/ 492 h 1091"/>
                <a:gd name="T22" fmla="*/ 2058 w 2723"/>
                <a:gd name="T23" fmla="*/ 330 h 1091"/>
                <a:gd name="T24" fmla="*/ 1991 w 2723"/>
                <a:gd name="T25" fmla="*/ 234 h 1091"/>
                <a:gd name="T26" fmla="*/ 1949 w 2723"/>
                <a:gd name="T27" fmla="*/ 174 h 1091"/>
                <a:gd name="T28" fmla="*/ 1824 w 2723"/>
                <a:gd name="T29" fmla="*/ 132 h 1091"/>
                <a:gd name="T30" fmla="*/ 1794 w 2723"/>
                <a:gd name="T31" fmla="*/ 144 h 1091"/>
                <a:gd name="T32" fmla="*/ 1895 w 2723"/>
                <a:gd name="T33" fmla="*/ 222 h 1091"/>
                <a:gd name="T34" fmla="*/ 1943 w 2723"/>
                <a:gd name="T35" fmla="*/ 366 h 1091"/>
                <a:gd name="T36" fmla="*/ 2064 w 2723"/>
                <a:gd name="T37" fmla="*/ 630 h 1091"/>
                <a:gd name="T38" fmla="*/ 2052 w 2723"/>
                <a:gd name="T39" fmla="*/ 695 h 1091"/>
                <a:gd name="T40" fmla="*/ 1955 w 2723"/>
                <a:gd name="T41" fmla="*/ 683 h 1091"/>
                <a:gd name="T42" fmla="*/ 1913 w 2723"/>
                <a:gd name="T43" fmla="*/ 636 h 1091"/>
                <a:gd name="T44" fmla="*/ 1703 w 2723"/>
                <a:gd name="T45" fmla="*/ 312 h 1091"/>
                <a:gd name="T46" fmla="*/ 1637 w 2723"/>
                <a:gd name="T47" fmla="*/ 276 h 1091"/>
                <a:gd name="T48" fmla="*/ 1643 w 2723"/>
                <a:gd name="T49" fmla="*/ 318 h 1091"/>
                <a:gd name="T50" fmla="*/ 1673 w 2723"/>
                <a:gd name="T51" fmla="*/ 408 h 1091"/>
                <a:gd name="T52" fmla="*/ 1716 w 2723"/>
                <a:gd name="T53" fmla="*/ 779 h 1091"/>
                <a:gd name="T54" fmla="*/ 1691 w 2723"/>
                <a:gd name="T55" fmla="*/ 737 h 1091"/>
                <a:gd name="T56" fmla="*/ 1613 w 2723"/>
                <a:gd name="T57" fmla="*/ 582 h 1091"/>
                <a:gd name="T58" fmla="*/ 1494 w 2723"/>
                <a:gd name="T59" fmla="*/ 480 h 1091"/>
                <a:gd name="T60" fmla="*/ 1248 w 2723"/>
                <a:gd name="T61" fmla="*/ 528 h 1091"/>
                <a:gd name="T62" fmla="*/ 996 w 2723"/>
                <a:gd name="T63" fmla="*/ 630 h 1091"/>
                <a:gd name="T64" fmla="*/ 714 w 2723"/>
                <a:gd name="T65" fmla="*/ 534 h 1091"/>
                <a:gd name="T66" fmla="*/ 198 w 2723"/>
                <a:gd name="T67" fmla="*/ 288 h 1091"/>
                <a:gd name="T68" fmla="*/ 0 w 2723"/>
                <a:gd name="T69" fmla="*/ 460 h 1091"/>
                <a:gd name="T70" fmla="*/ 288 w 2723"/>
                <a:gd name="T71" fmla="*/ 570 h 1091"/>
                <a:gd name="T72" fmla="*/ 461 w 2723"/>
                <a:gd name="T73" fmla="*/ 654 h 1091"/>
                <a:gd name="T74" fmla="*/ 725 w 2723"/>
                <a:gd name="T75" fmla="*/ 755 h 1091"/>
                <a:gd name="T76" fmla="*/ 966 w 2723"/>
                <a:gd name="T77" fmla="*/ 791 h 1091"/>
                <a:gd name="T78" fmla="*/ 1176 w 2723"/>
                <a:gd name="T79" fmla="*/ 779 h 1091"/>
                <a:gd name="T80" fmla="*/ 1278 w 2723"/>
                <a:gd name="T81" fmla="*/ 791 h 1091"/>
                <a:gd name="T82" fmla="*/ 1404 w 2723"/>
                <a:gd name="T83" fmla="*/ 845 h 1091"/>
                <a:gd name="T84" fmla="*/ 1416 w 2723"/>
                <a:gd name="T85" fmla="*/ 887 h 1091"/>
                <a:gd name="T86" fmla="*/ 1361 w 2723"/>
                <a:gd name="T87" fmla="*/ 923 h 1091"/>
                <a:gd name="T88" fmla="*/ 1385 w 2723"/>
                <a:gd name="T89" fmla="*/ 1007 h 1091"/>
                <a:gd name="T90" fmla="*/ 1494 w 2723"/>
                <a:gd name="T91" fmla="*/ 1085 h 1091"/>
                <a:gd name="T92" fmla="*/ 1697 w 2723"/>
                <a:gd name="T93" fmla="*/ 1043 h 1091"/>
                <a:gd name="T94" fmla="*/ 1812 w 2723"/>
                <a:gd name="T95" fmla="*/ 989 h 1091"/>
                <a:gd name="T96" fmla="*/ 1973 w 2723"/>
                <a:gd name="T97" fmla="*/ 917 h 1091"/>
                <a:gd name="T98" fmla="*/ 2201 w 2723"/>
                <a:gd name="T99" fmla="*/ 899 h 1091"/>
                <a:gd name="T100" fmla="*/ 2364 w 2723"/>
                <a:gd name="T101" fmla="*/ 863 h 1091"/>
                <a:gd name="T102" fmla="*/ 2400 w 2723"/>
                <a:gd name="T103" fmla="*/ 743 h 1091"/>
                <a:gd name="T104" fmla="*/ 2471 w 2723"/>
                <a:gd name="T105" fmla="*/ 701 h 1091"/>
                <a:gd name="T106" fmla="*/ 2621 w 2723"/>
                <a:gd name="T107" fmla="*/ 504 h 1091"/>
                <a:gd name="T108" fmla="*/ 2693 w 2723"/>
                <a:gd name="T109" fmla="*/ 374 h 10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723" h="1091">
                  <a:moveTo>
                    <a:pt x="2723" y="299"/>
                  </a:moveTo>
                  <a:lnTo>
                    <a:pt x="2715" y="240"/>
                  </a:lnTo>
                  <a:lnTo>
                    <a:pt x="2656" y="195"/>
                  </a:lnTo>
                  <a:lnTo>
                    <a:pt x="2370" y="72"/>
                  </a:lnTo>
                  <a:lnTo>
                    <a:pt x="2303" y="54"/>
                  </a:lnTo>
                  <a:lnTo>
                    <a:pt x="2585" y="186"/>
                  </a:lnTo>
                  <a:lnTo>
                    <a:pt x="2591" y="192"/>
                  </a:lnTo>
                  <a:lnTo>
                    <a:pt x="2597" y="198"/>
                  </a:lnTo>
                  <a:lnTo>
                    <a:pt x="2621" y="228"/>
                  </a:lnTo>
                  <a:lnTo>
                    <a:pt x="2639" y="258"/>
                  </a:lnTo>
                  <a:lnTo>
                    <a:pt x="2646" y="270"/>
                  </a:lnTo>
                  <a:lnTo>
                    <a:pt x="2639" y="276"/>
                  </a:lnTo>
                  <a:lnTo>
                    <a:pt x="2603" y="282"/>
                  </a:lnTo>
                  <a:lnTo>
                    <a:pt x="2555" y="282"/>
                  </a:lnTo>
                  <a:lnTo>
                    <a:pt x="2507" y="276"/>
                  </a:lnTo>
                  <a:lnTo>
                    <a:pt x="2453" y="264"/>
                  </a:lnTo>
                  <a:lnTo>
                    <a:pt x="2394" y="246"/>
                  </a:lnTo>
                  <a:lnTo>
                    <a:pt x="2340" y="222"/>
                  </a:lnTo>
                  <a:lnTo>
                    <a:pt x="2321" y="216"/>
                  </a:lnTo>
                  <a:lnTo>
                    <a:pt x="2297" y="204"/>
                  </a:lnTo>
                  <a:lnTo>
                    <a:pt x="2171" y="126"/>
                  </a:lnTo>
                  <a:lnTo>
                    <a:pt x="2165" y="120"/>
                  </a:lnTo>
                  <a:lnTo>
                    <a:pt x="2154" y="102"/>
                  </a:lnTo>
                  <a:lnTo>
                    <a:pt x="2112" y="66"/>
                  </a:lnTo>
                  <a:lnTo>
                    <a:pt x="2064" y="24"/>
                  </a:lnTo>
                  <a:lnTo>
                    <a:pt x="2046" y="6"/>
                  </a:lnTo>
                  <a:lnTo>
                    <a:pt x="2034" y="0"/>
                  </a:lnTo>
                  <a:lnTo>
                    <a:pt x="2088" y="72"/>
                  </a:lnTo>
                  <a:lnTo>
                    <a:pt x="2106" y="108"/>
                  </a:lnTo>
                  <a:lnTo>
                    <a:pt x="2106" y="108"/>
                  </a:lnTo>
                  <a:lnTo>
                    <a:pt x="2106" y="108"/>
                  </a:lnTo>
                  <a:lnTo>
                    <a:pt x="2106" y="114"/>
                  </a:lnTo>
                  <a:lnTo>
                    <a:pt x="2112" y="114"/>
                  </a:lnTo>
                  <a:lnTo>
                    <a:pt x="2406" y="516"/>
                  </a:lnTo>
                  <a:lnTo>
                    <a:pt x="2412" y="534"/>
                  </a:lnTo>
                  <a:lnTo>
                    <a:pt x="2412" y="552"/>
                  </a:lnTo>
                  <a:lnTo>
                    <a:pt x="2394" y="576"/>
                  </a:lnTo>
                  <a:lnTo>
                    <a:pt x="2364" y="588"/>
                  </a:lnTo>
                  <a:lnTo>
                    <a:pt x="2321" y="588"/>
                  </a:lnTo>
                  <a:lnTo>
                    <a:pt x="2279" y="564"/>
                  </a:lnTo>
                  <a:lnTo>
                    <a:pt x="2237" y="534"/>
                  </a:lnTo>
                  <a:lnTo>
                    <a:pt x="2201" y="504"/>
                  </a:lnTo>
                  <a:lnTo>
                    <a:pt x="2195" y="498"/>
                  </a:lnTo>
                  <a:lnTo>
                    <a:pt x="2189" y="492"/>
                  </a:lnTo>
                  <a:lnTo>
                    <a:pt x="2171" y="462"/>
                  </a:lnTo>
                  <a:lnTo>
                    <a:pt x="2142" y="420"/>
                  </a:lnTo>
                  <a:lnTo>
                    <a:pt x="2100" y="378"/>
                  </a:lnTo>
                  <a:lnTo>
                    <a:pt x="2058" y="330"/>
                  </a:lnTo>
                  <a:lnTo>
                    <a:pt x="2040" y="318"/>
                  </a:lnTo>
                  <a:lnTo>
                    <a:pt x="2028" y="300"/>
                  </a:lnTo>
                  <a:lnTo>
                    <a:pt x="2009" y="264"/>
                  </a:lnTo>
                  <a:lnTo>
                    <a:pt x="1991" y="234"/>
                  </a:lnTo>
                  <a:lnTo>
                    <a:pt x="1985" y="210"/>
                  </a:lnTo>
                  <a:lnTo>
                    <a:pt x="1973" y="192"/>
                  </a:lnTo>
                  <a:lnTo>
                    <a:pt x="1967" y="180"/>
                  </a:lnTo>
                  <a:lnTo>
                    <a:pt x="1949" y="174"/>
                  </a:lnTo>
                  <a:lnTo>
                    <a:pt x="1907" y="156"/>
                  </a:lnTo>
                  <a:lnTo>
                    <a:pt x="1860" y="138"/>
                  </a:lnTo>
                  <a:lnTo>
                    <a:pt x="1836" y="132"/>
                  </a:lnTo>
                  <a:lnTo>
                    <a:pt x="1824" y="132"/>
                  </a:lnTo>
                  <a:lnTo>
                    <a:pt x="1806" y="132"/>
                  </a:lnTo>
                  <a:lnTo>
                    <a:pt x="1800" y="138"/>
                  </a:lnTo>
                  <a:lnTo>
                    <a:pt x="1794" y="144"/>
                  </a:lnTo>
                  <a:lnTo>
                    <a:pt x="1794" y="144"/>
                  </a:lnTo>
                  <a:lnTo>
                    <a:pt x="1842" y="156"/>
                  </a:lnTo>
                  <a:lnTo>
                    <a:pt x="1872" y="180"/>
                  </a:lnTo>
                  <a:lnTo>
                    <a:pt x="1889" y="204"/>
                  </a:lnTo>
                  <a:lnTo>
                    <a:pt x="1895" y="222"/>
                  </a:lnTo>
                  <a:lnTo>
                    <a:pt x="1889" y="240"/>
                  </a:lnTo>
                  <a:lnTo>
                    <a:pt x="1901" y="270"/>
                  </a:lnTo>
                  <a:lnTo>
                    <a:pt x="1919" y="318"/>
                  </a:lnTo>
                  <a:lnTo>
                    <a:pt x="1943" y="366"/>
                  </a:lnTo>
                  <a:lnTo>
                    <a:pt x="1991" y="480"/>
                  </a:lnTo>
                  <a:lnTo>
                    <a:pt x="2021" y="534"/>
                  </a:lnTo>
                  <a:lnTo>
                    <a:pt x="2040" y="582"/>
                  </a:lnTo>
                  <a:lnTo>
                    <a:pt x="2064" y="630"/>
                  </a:lnTo>
                  <a:lnTo>
                    <a:pt x="2076" y="666"/>
                  </a:lnTo>
                  <a:lnTo>
                    <a:pt x="2082" y="683"/>
                  </a:lnTo>
                  <a:lnTo>
                    <a:pt x="2070" y="695"/>
                  </a:lnTo>
                  <a:lnTo>
                    <a:pt x="2052" y="695"/>
                  </a:lnTo>
                  <a:lnTo>
                    <a:pt x="2021" y="695"/>
                  </a:lnTo>
                  <a:lnTo>
                    <a:pt x="1997" y="695"/>
                  </a:lnTo>
                  <a:lnTo>
                    <a:pt x="1973" y="689"/>
                  </a:lnTo>
                  <a:lnTo>
                    <a:pt x="1955" y="683"/>
                  </a:lnTo>
                  <a:lnTo>
                    <a:pt x="1949" y="683"/>
                  </a:lnTo>
                  <a:lnTo>
                    <a:pt x="1949" y="677"/>
                  </a:lnTo>
                  <a:lnTo>
                    <a:pt x="1943" y="672"/>
                  </a:lnTo>
                  <a:lnTo>
                    <a:pt x="1913" y="636"/>
                  </a:lnTo>
                  <a:lnTo>
                    <a:pt x="1806" y="324"/>
                  </a:lnTo>
                  <a:lnTo>
                    <a:pt x="1776" y="330"/>
                  </a:lnTo>
                  <a:lnTo>
                    <a:pt x="1746" y="330"/>
                  </a:lnTo>
                  <a:lnTo>
                    <a:pt x="1703" y="312"/>
                  </a:lnTo>
                  <a:lnTo>
                    <a:pt x="1673" y="288"/>
                  </a:lnTo>
                  <a:lnTo>
                    <a:pt x="1667" y="276"/>
                  </a:lnTo>
                  <a:lnTo>
                    <a:pt x="1655" y="270"/>
                  </a:lnTo>
                  <a:lnTo>
                    <a:pt x="1637" y="276"/>
                  </a:lnTo>
                  <a:lnTo>
                    <a:pt x="1631" y="288"/>
                  </a:lnTo>
                  <a:lnTo>
                    <a:pt x="1625" y="306"/>
                  </a:lnTo>
                  <a:lnTo>
                    <a:pt x="1625" y="312"/>
                  </a:lnTo>
                  <a:lnTo>
                    <a:pt x="1643" y="318"/>
                  </a:lnTo>
                  <a:lnTo>
                    <a:pt x="1655" y="336"/>
                  </a:lnTo>
                  <a:lnTo>
                    <a:pt x="1667" y="366"/>
                  </a:lnTo>
                  <a:lnTo>
                    <a:pt x="1673" y="402"/>
                  </a:lnTo>
                  <a:lnTo>
                    <a:pt x="1673" y="408"/>
                  </a:lnTo>
                  <a:lnTo>
                    <a:pt x="1673" y="414"/>
                  </a:lnTo>
                  <a:lnTo>
                    <a:pt x="1716" y="761"/>
                  </a:lnTo>
                  <a:lnTo>
                    <a:pt x="1716" y="773"/>
                  </a:lnTo>
                  <a:lnTo>
                    <a:pt x="1716" y="779"/>
                  </a:lnTo>
                  <a:lnTo>
                    <a:pt x="1709" y="773"/>
                  </a:lnTo>
                  <a:lnTo>
                    <a:pt x="1703" y="755"/>
                  </a:lnTo>
                  <a:lnTo>
                    <a:pt x="1697" y="749"/>
                  </a:lnTo>
                  <a:lnTo>
                    <a:pt x="1691" y="737"/>
                  </a:lnTo>
                  <a:lnTo>
                    <a:pt x="1679" y="713"/>
                  </a:lnTo>
                  <a:lnTo>
                    <a:pt x="1661" y="672"/>
                  </a:lnTo>
                  <a:lnTo>
                    <a:pt x="1643" y="630"/>
                  </a:lnTo>
                  <a:lnTo>
                    <a:pt x="1613" y="582"/>
                  </a:lnTo>
                  <a:lnTo>
                    <a:pt x="1589" y="540"/>
                  </a:lnTo>
                  <a:lnTo>
                    <a:pt x="1560" y="510"/>
                  </a:lnTo>
                  <a:lnTo>
                    <a:pt x="1536" y="492"/>
                  </a:lnTo>
                  <a:lnTo>
                    <a:pt x="1494" y="480"/>
                  </a:lnTo>
                  <a:lnTo>
                    <a:pt x="1446" y="480"/>
                  </a:lnTo>
                  <a:lnTo>
                    <a:pt x="1397" y="486"/>
                  </a:lnTo>
                  <a:lnTo>
                    <a:pt x="1349" y="498"/>
                  </a:lnTo>
                  <a:lnTo>
                    <a:pt x="1248" y="528"/>
                  </a:lnTo>
                  <a:lnTo>
                    <a:pt x="1158" y="570"/>
                  </a:lnTo>
                  <a:lnTo>
                    <a:pt x="1104" y="600"/>
                  </a:lnTo>
                  <a:lnTo>
                    <a:pt x="1037" y="624"/>
                  </a:lnTo>
                  <a:lnTo>
                    <a:pt x="996" y="630"/>
                  </a:lnTo>
                  <a:lnTo>
                    <a:pt x="948" y="630"/>
                  </a:lnTo>
                  <a:lnTo>
                    <a:pt x="900" y="618"/>
                  </a:lnTo>
                  <a:lnTo>
                    <a:pt x="840" y="588"/>
                  </a:lnTo>
                  <a:lnTo>
                    <a:pt x="714" y="534"/>
                  </a:lnTo>
                  <a:lnTo>
                    <a:pt x="582" y="474"/>
                  </a:lnTo>
                  <a:lnTo>
                    <a:pt x="443" y="408"/>
                  </a:lnTo>
                  <a:lnTo>
                    <a:pt x="318" y="348"/>
                  </a:lnTo>
                  <a:lnTo>
                    <a:pt x="198" y="288"/>
                  </a:lnTo>
                  <a:lnTo>
                    <a:pt x="149" y="264"/>
                  </a:lnTo>
                  <a:lnTo>
                    <a:pt x="102" y="240"/>
                  </a:lnTo>
                  <a:lnTo>
                    <a:pt x="0" y="187"/>
                  </a:lnTo>
                  <a:lnTo>
                    <a:pt x="0" y="460"/>
                  </a:lnTo>
                  <a:lnTo>
                    <a:pt x="36" y="474"/>
                  </a:lnTo>
                  <a:lnTo>
                    <a:pt x="149" y="516"/>
                  </a:lnTo>
                  <a:lnTo>
                    <a:pt x="216" y="540"/>
                  </a:lnTo>
                  <a:lnTo>
                    <a:pt x="288" y="570"/>
                  </a:lnTo>
                  <a:lnTo>
                    <a:pt x="348" y="594"/>
                  </a:lnTo>
                  <a:lnTo>
                    <a:pt x="396" y="618"/>
                  </a:lnTo>
                  <a:lnTo>
                    <a:pt x="432" y="636"/>
                  </a:lnTo>
                  <a:lnTo>
                    <a:pt x="461" y="654"/>
                  </a:lnTo>
                  <a:lnTo>
                    <a:pt x="504" y="672"/>
                  </a:lnTo>
                  <a:lnTo>
                    <a:pt x="588" y="707"/>
                  </a:lnTo>
                  <a:lnTo>
                    <a:pt x="684" y="743"/>
                  </a:lnTo>
                  <a:lnTo>
                    <a:pt x="725" y="755"/>
                  </a:lnTo>
                  <a:lnTo>
                    <a:pt x="761" y="767"/>
                  </a:lnTo>
                  <a:lnTo>
                    <a:pt x="828" y="779"/>
                  </a:lnTo>
                  <a:lnTo>
                    <a:pt x="894" y="785"/>
                  </a:lnTo>
                  <a:lnTo>
                    <a:pt x="966" y="791"/>
                  </a:lnTo>
                  <a:lnTo>
                    <a:pt x="1031" y="791"/>
                  </a:lnTo>
                  <a:lnTo>
                    <a:pt x="1092" y="785"/>
                  </a:lnTo>
                  <a:lnTo>
                    <a:pt x="1146" y="785"/>
                  </a:lnTo>
                  <a:lnTo>
                    <a:pt x="1176" y="779"/>
                  </a:lnTo>
                  <a:lnTo>
                    <a:pt x="1188" y="779"/>
                  </a:lnTo>
                  <a:lnTo>
                    <a:pt x="1188" y="779"/>
                  </a:lnTo>
                  <a:lnTo>
                    <a:pt x="1236" y="785"/>
                  </a:lnTo>
                  <a:lnTo>
                    <a:pt x="1278" y="791"/>
                  </a:lnTo>
                  <a:lnTo>
                    <a:pt x="1307" y="803"/>
                  </a:lnTo>
                  <a:lnTo>
                    <a:pt x="1337" y="809"/>
                  </a:lnTo>
                  <a:lnTo>
                    <a:pt x="1379" y="827"/>
                  </a:lnTo>
                  <a:lnTo>
                    <a:pt x="1404" y="845"/>
                  </a:lnTo>
                  <a:lnTo>
                    <a:pt x="1416" y="863"/>
                  </a:lnTo>
                  <a:lnTo>
                    <a:pt x="1416" y="875"/>
                  </a:lnTo>
                  <a:lnTo>
                    <a:pt x="1416" y="881"/>
                  </a:lnTo>
                  <a:lnTo>
                    <a:pt x="1416" y="887"/>
                  </a:lnTo>
                  <a:lnTo>
                    <a:pt x="1410" y="887"/>
                  </a:lnTo>
                  <a:lnTo>
                    <a:pt x="1397" y="893"/>
                  </a:lnTo>
                  <a:lnTo>
                    <a:pt x="1379" y="905"/>
                  </a:lnTo>
                  <a:lnTo>
                    <a:pt x="1361" y="923"/>
                  </a:lnTo>
                  <a:lnTo>
                    <a:pt x="1355" y="941"/>
                  </a:lnTo>
                  <a:lnTo>
                    <a:pt x="1361" y="971"/>
                  </a:lnTo>
                  <a:lnTo>
                    <a:pt x="1367" y="989"/>
                  </a:lnTo>
                  <a:lnTo>
                    <a:pt x="1385" y="1007"/>
                  </a:lnTo>
                  <a:lnTo>
                    <a:pt x="1404" y="1025"/>
                  </a:lnTo>
                  <a:lnTo>
                    <a:pt x="1434" y="1049"/>
                  </a:lnTo>
                  <a:lnTo>
                    <a:pt x="1464" y="1067"/>
                  </a:lnTo>
                  <a:lnTo>
                    <a:pt x="1494" y="1085"/>
                  </a:lnTo>
                  <a:lnTo>
                    <a:pt x="1554" y="1091"/>
                  </a:lnTo>
                  <a:lnTo>
                    <a:pt x="1607" y="1085"/>
                  </a:lnTo>
                  <a:lnTo>
                    <a:pt x="1661" y="1067"/>
                  </a:lnTo>
                  <a:lnTo>
                    <a:pt x="1697" y="1043"/>
                  </a:lnTo>
                  <a:lnTo>
                    <a:pt x="1734" y="1019"/>
                  </a:lnTo>
                  <a:lnTo>
                    <a:pt x="1752" y="995"/>
                  </a:lnTo>
                  <a:lnTo>
                    <a:pt x="1758" y="989"/>
                  </a:lnTo>
                  <a:lnTo>
                    <a:pt x="1812" y="989"/>
                  </a:lnTo>
                  <a:lnTo>
                    <a:pt x="1860" y="983"/>
                  </a:lnTo>
                  <a:lnTo>
                    <a:pt x="1907" y="965"/>
                  </a:lnTo>
                  <a:lnTo>
                    <a:pt x="1943" y="941"/>
                  </a:lnTo>
                  <a:lnTo>
                    <a:pt x="1973" y="917"/>
                  </a:lnTo>
                  <a:lnTo>
                    <a:pt x="2003" y="899"/>
                  </a:lnTo>
                  <a:lnTo>
                    <a:pt x="2015" y="881"/>
                  </a:lnTo>
                  <a:lnTo>
                    <a:pt x="2021" y="875"/>
                  </a:lnTo>
                  <a:lnTo>
                    <a:pt x="2201" y="899"/>
                  </a:lnTo>
                  <a:lnTo>
                    <a:pt x="2243" y="905"/>
                  </a:lnTo>
                  <a:lnTo>
                    <a:pt x="2273" y="899"/>
                  </a:lnTo>
                  <a:lnTo>
                    <a:pt x="2327" y="887"/>
                  </a:lnTo>
                  <a:lnTo>
                    <a:pt x="2364" y="863"/>
                  </a:lnTo>
                  <a:lnTo>
                    <a:pt x="2388" y="827"/>
                  </a:lnTo>
                  <a:lnTo>
                    <a:pt x="2400" y="797"/>
                  </a:lnTo>
                  <a:lnTo>
                    <a:pt x="2400" y="767"/>
                  </a:lnTo>
                  <a:lnTo>
                    <a:pt x="2400" y="743"/>
                  </a:lnTo>
                  <a:lnTo>
                    <a:pt x="2400" y="737"/>
                  </a:lnTo>
                  <a:lnTo>
                    <a:pt x="2418" y="737"/>
                  </a:lnTo>
                  <a:lnTo>
                    <a:pt x="2436" y="731"/>
                  </a:lnTo>
                  <a:lnTo>
                    <a:pt x="2471" y="701"/>
                  </a:lnTo>
                  <a:lnTo>
                    <a:pt x="2513" y="660"/>
                  </a:lnTo>
                  <a:lnTo>
                    <a:pt x="2555" y="606"/>
                  </a:lnTo>
                  <a:lnTo>
                    <a:pt x="2591" y="552"/>
                  </a:lnTo>
                  <a:lnTo>
                    <a:pt x="2621" y="504"/>
                  </a:lnTo>
                  <a:lnTo>
                    <a:pt x="2639" y="468"/>
                  </a:lnTo>
                  <a:lnTo>
                    <a:pt x="2646" y="462"/>
                  </a:lnTo>
                  <a:lnTo>
                    <a:pt x="2646" y="456"/>
                  </a:lnTo>
                  <a:lnTo>
                    <a:pt x="2693" y="374"/>
                  </a:lnTo>
                  <a:lnTo>
                    <a:pt x="2723" y="29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ru-RU" sz="1800" smtClean="0">
                <a:solidFill>
                  <a:srgbClr val="FFFFFF"/>
                </a:solidFill>
                <a:latin typeface="Tahoma" pitchFamily="34" charset="0"/>
                <a:cs typeface="+mn-cs"/>
              </a:endParaRPr>
            </a:p>
          </p:txBody>
        </p:sp>
      </p:grpSp>
      <p:sp>
        <p:nvSpPr>
          <p:cNvPr id="1042" name="Rectangle 18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1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43" name="Rectangle 19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+mn-lt"/>
              </a:defRPr>
            </a:lvl1pPr>
          </a:lstStyle>
          <a:p>
            <a:pPr eaLnBrk="1" hangingPunct="1"/>
            <a:endParaRPr lang="ru-RU" smtClean="0">
              <a:solidFill>
                <a:srgbClr val="FFFFFF"/>
              </a:solidFill>
              <a:cs typeface="+mn-cs"/>
            </a:endParaRPr>
          </a:p>
        </p:txBody>
      </p:sp>
      <p:sp>
        <p:nvSpPr>
          <p:cNvPr id="1044" name="Rectangle 20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latin typeface="+mn-lt"/>
              </a:defRPr>
            </a:lvl1pPr>
          </a:lstStyle>
          <a:p>
            <a:pPr eaLnBrk="1" hangingPunct="1"/>
            <a:endParaRPr lang="ru-RU" smtClean="0">
              <a:solidFill>
                <a:srgbClr val="FFFFFF"/>
              </a:solidFill>
              <a:cs typeface="+mn-cs"/>
            </a:endParaRPr>
          </a:p>
        </p:txBody>
      </p:sp>
      <p:sp>
        <p:nvSpPr>
          <p:cNvPr id="1045" name="Rectangle 21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+mn-lt"/>
              </a:defRPr>
            </a:lvl1pPr>
          </a:lstStyle>
          <a:p>
            <a:pPr eaLnBrk="1" hangingPunct="1"/>
            <a:fld id="{DCD5D8D5-F7ED-4D5A-9508-E05752E04C7A}" type="slidenum">
              <a:rPr lang="ru-RU" smtClean="0">
                <a:solidFill>
                  <a:srgbClr val="FFFFFF"/>
                </a:solidFill>
                <a:cs typeface="+mn-cs"/>
              </a:rPr>
              <a:pPr eaLnBrk="1" hangingPunct="1"/>
              <a:t>‹#›</a:t>
            </a:fld>
            <a:endParaRPr lang="ru-RU" smtClean="0">
              <a:solidFill>
                <a:srgbClr val="FFFFFF"/>
              </a:solidFill>
              <a:cs typeface="+mn-cs"/>
            </a:endParaRPr>
          </a:p>
        </p:txBody>
      </p:sp>
      <p:sp>
        <p:nvSpPr>
          <p:cNvPr id="1046" name="Rectangle 2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495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1134330815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3702" r:id="rId1"/>
    <p:sldLayoutId id="2147483703" r:id="rId2"/>
    <p:sldLayoutId id="2147483704" r:id="rId3"/>
    <p:sldLayoutId id="2147483705" r:id="rId4"/>
    <p:sldLayoutId id="2147483706" r:id="rId5"/>
    <p:sldLayoutId id="2147483707" r:id="rId6"/>
    <p:sldLayoutId id="2147483708" r:id="rId7"/>
    <p:sldLayoutId id="2147483709" r:id="rId8"/>
    <p:sldLayoutId id="2147483710" r:id="rId9"/>
    <p:sldLayoutId id="2147483711" r:id="rId10"/>
    <p:sldLayoutId id="2147483712" r:id="rId11"/>
    <p:sldLayoutId id="2147483713" r:id="rId12"/>
  </p:sldLayoutIdLst>
  <p:timing>
    <p:tnLst>
      <p:par>
        <p:cTn id="1" dur="indefinite" restart="never" nodeType="tmRoot"/>
      </p:par>
    </p:tnLst>
  </p:timing>
  <p:txStyles>
    <p:titleStyle>
      <a:lvl1pPr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2pPr>
      <a:lvl3pPr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3pPr>
      <a:lvl4pPr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4pPr>
      <a:lvl5pPr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hlink"/>
        </a:buClr>
        <a:buChar char="•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1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" Target="slide12.xml"/><Relationship Id="rId1" Type="http://schemas.openxmlformats.org/officeDocument/2006/relationships/slideLayout" Target="../slideLayouts/slideLayout1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1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slide" Target="slide14.xml"/><Relationship Id="rId1" Type="http://schemas.openxmlformats.org/officeDocument/2006/relationships/slideLayout" Target="../slideLayouts/slideLayout1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1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" Target="slide16.xml"/><Relationship Id="rId1" Type="http://schemas.openxmlformats.org/officeDocument/2006/relationships/slideLayout" Target="../slideLayouts/slideLayout1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1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" Target="slide18.xml"/><Relationship Id="rId1" Type="http://schemas.openxmlformats.org/officeDocument/2006/relationships/slideLayout" Target="../slideLayouts/slideLayout1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1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" Target="slide20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10.emf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11.xml"/><Relationship Id="rId13" Type="http://schemas.openxmlformats.org/officeDocument/2006/relationships/slide" Target="slide21.xml"/><Relationship Id="rId18" Type="http://schemas.openxmlformats.org/officeDocument/2006/relationships/slide" Target="slide31.xml"/><Relationship Id="rId26" Type="http://schemas.openxmlformats.org/officeDocument/2006/relationships/slide" Target="slide47.xml"/><Relationship Id="rId3" Type="http://schemas.openxmlformats.org/officeDocument/2006/relationships/image" Target="../media/image2.jpeg"/><Relationship Id="rId21" Type="http://schemas.openxmlformats.org/officeDocument/2006/relationships/slide" Target="slide37.xml"/><Relationship Id="rId7" Type="http://schemas.openxmlformats.org/officeDocument/2006/relationships/slide" Target="slide9.xml"/><Relationship Id="rId12" Type="http://schemas.openxmlformats.org/officeDocument/2006/relationships/slide" Target="slide19.xml"/><Relationship Id="rId17" Type="http://schemas.openxmlformats.org/officeDocument/2006/relationships/slide" Target="slide29.xml"/><Relationship Id="rId25" Type="http://schemas.openxmlformats.org/officeDocument/2006/relationships/slide" Target="slide45.xml"/><Relationship Id="rId2" Type="http://schemas.openxmlformats.org/officeDocument/2006/relationships/notesSlide" Target="../notesSlides/notesSlide1.xml"/><Relationship Id="rId16" Type="http://schemas.openxmlformats.org/officeDocument/2006/relationships/slide" Target="slide27.xml"/><Relationship Id="rId20" Type="http://schemas.openxmlformats.org/officeDocument/2006/relationships/slide" Target="slide35.xml"/><Relationship Id="rId29" Type="http://schemas.openxmlformats.org/officeDocument/2006/relationships/slide" Target="slide53.xml"/><Relationship Id="rId1" Type="http://schemas.openxmlformats.org/officeDocument/2006/relationships/slideLayout" Target="../slideLayouts/slideLayout14.xml"/><Relationship Id="rId6" Type="http://schemas.openxmlformats.org/officeDocument/2006/relationships/slide" Target="slide7.xml"/><Relationship Id="rId11" Type="http://schemas.openxmlformats.org/officeDocument/2006/relationships/slide" Target="slide17.xml"/><Relationship Id="rId24" Type="http://schemas.openxmlformats.org/officeDocument/2006/relationships/slide" Target="slide43.xml"/><Relationship Id="rId32" Type="http://schemas.openxmlformats.org/officeDocument/2006/relationships/slide" Target="slide56.xml"/><Relationship Id="rId5" Type="http://schemas.openxmlformats.org/officeDocument/2006/relationships/slide" Target="slide5.xml"/><Relationship Id="rId15" Type="http://schemas.openxmlformats.org/officeDocument/2006/relationships/slide" Target="slide25.xml"/><Relationship Id="rId23" Type="http://schemas.openxmlformats.org/officeDocument/2006/relationships/slide" Target="slide41.xml"/><Relationship Id="rId28" Type="http://schemas.openxmlformats.org/officeDocument/2006/relationships/slide" Target="slide51.xml"/><Relationship Id="rId10" Type="http://schemas.openxmlformats.org/officeDocument/2006/relationships/slide" Target="slide15.xml"/><Relationship Id="rId19" Type="http://schemas.openxmlformats.org/officeDocument/2006/relationships/slide" Target="slide33.xml"/><Relationship Id="rId31" Type="http://schemas.openxmlformats.org/officeDocument/2006/relationships/slide" Target="slide57.xml"/><Relationship Id="rId4" Type="http://schemas.openxmlformats.org/officeDocument/2006/relationships/slide" Target="slide3.xml"/><Relationship Id="rId9" Type="http://schemas.openxmlformats.org/officeDocument/2006/relationships/slide" Target="slide13.xml"/><Relationship Id="rId14" Type="http://schemas.openxmlformats.org/officeDocument/2006/relationships/slide" Target="slide23.xml"/><Relationship Id="rId22" Type="http://schemas.openxmlformats.org/officeDocument/2006/relationships/slide" Target="slide39.xml"/><Relationship Id="rId27" Type="http://schemas.openxmlformats.org/officeDocument/2006/relationships/slide" Target="slide49.xml"/><Relationship Id="rId30" Type="http://schemas.openxmlformats.org/officeDocument/2006/relationships/slide" Target="slide5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" Target="slide2.xml"/><Relationship Id="rId1" Type="http://schemas.openxmlformats.org/officeDocument/2006/relationships/slideLayout" Target="../slideLayouts/slideLayout15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" Target="slide22.xml"/><Relationship Id="rId1" Type="http://schemas.openxmlformats.org/officeDocument/2006/relationships/slideLayout" Target="../slideLayouts/slideLayout15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5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" Target="slide24.xml"/><Relationship Id="rId1" Type="http://schemas.openxmlformats.org/officeDocument/2006/relationships/slideLayout" Target="../slideLayouts/slideLayout15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15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" Target="slide26.xml"/><Relationship Id="rId1" Type="http://schemas.openxmlformats.org/officeDocument/2006/relationships/slideLayout" Target="../slideLayouts/slideLayout15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5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" Target="slide28.xml"/><Relationship Id="rId1" Type="http://schemas.openxmlformats.org/officeDocument/2006/relationships/slideLayout" Target="../slideLayouts/slideLayout15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15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" Target="slide30.xml"/><Relationship Id="rId1" Type="http://schemas.openxmlformats.org/officeDocument/2006/relationships/slideLayout" Target="../slideLayouts/slideLayout1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4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15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" Target="slide32.xml"/><Relationship Id="rId1" Type="http://schemas.openxmlformats.org/officeDocument/2006/relationships/slideLayout" Target="../slideLayouts/slideLayout15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15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" Target="slide34.xml"/><Relationship Id="rId1" Type="http://schemas.openxmlformats.org/officeDocument/2006/relationships/slideLayout" Target="../slideLayouts/slideLayout15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15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" Target="slide36.xml"/><Relationship Id="rId1" Type="http://schemas.openxmlformats.org/officeDocument/2006/relationships/slideLayout" Target="../slideLayouts/slideLayout15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16.jpe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" Target="slide38.xml"/><Relationship Id="rId1" Type="http://schemas.openxmlformats.org/officeDocument/2006/relationships/slideLayout" Target="../slideLayouts/slideLayout15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18.jpe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" Target="slide40.xml"/><Relationship Id="rId1" Type="http://schemas.openxmlformats.org/officeDocument/2006/relationships/slideLayout" Target="../slideLayouts/slideLayout1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15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15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" Target="slide42.xml"/><Relationship Id="rId1" Type="http://schemas.openxmlformats.org/officeDocument/2006/relationships/slideLayout" Target="../slideLayouts/slideLayout15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15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slide" Target="slide44.xml"/><Relationship Id="rId1" Type="http://schemas.openxmlformats.org/officeDocument/2006/relationships/slideLayout" Target="../slideLayouts/slideLayout15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15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" Target="slide46.xml"/><Relationship Id="rId1" Type="http://schemas.openxmlformats.org/officeDocument/2006/relationships/slideLayout" Target="../slideLayouts/slideLayout15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15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" Target="slide48.xml"/><Relationship Id="rId1" Type="http://schemas.openxmlformats.org/officeDocument/2006/relationships/slideLayout" Target="../slideLayouts/slideLayout15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21.png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slide" Target="slide50.xml"/><Relationship Id="rId1" Type="http://schemas.openxmlformats.org/officeDocument/2006/relationships/slideLayout" Target="../slideLayouts/slideLayout1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slide" Target="slide6.xml"/><Relationship Id="rId1" Type="http://schemas.openxmlformats.org/officeDocument/2006/relationships/slideLayout" Target="../slideLayouts/slideLayout14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15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slide" Target="slide52.xml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5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slide" Target="slide2.xml"/><Relationship Id="rId1" Type="http://schemas.openxmlformats.org/officeDocument/2006/relationships/slideLayout" Target="../slideLayouts/slideLayout15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slide" Target="slide55.xml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8.jpe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3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slide" Target="slide2.xml"/><Relationship Id="rId1" Type="http://schemas.openxmlformats.org/officeDocument/2006/relationships/slideLayout" Target="../slideLayouts/slideLayout1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" Target="slide8.xml"/><Relationship Id="rId1" Type="http://schemas.openxmlformats.org/officeDocument/2006/relationships/slideLayout" Target="../slideLayouts/slideLayout1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" Target="slide10.xml"/><Relationship Id="rId1" Type="http://schemas.openxmlformats.org/officeDocument/2006/relationships/slideLayout" Target="../slideLayouts/slideLayout1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sz="quarter"/>
          </p:nvPr>
        </p:nvSpPr>
        <p:spPr>
          <a:xfrm>
            <a:off x="3297238" y="3501008"/>
            <a:ext cx="5846762" cy="997966"/>
          </a:xfrm>
          <a:ln>
            <a:miter lim="800000"/>
            <a:headEnd/>
            <a:tailEnd/>
          </a:ln>
          <a:extLst/>
        </p:spPr>
        <p:txBody>
          <a:bodyPr rtlCol="0">
            <a:noAutofit/>
          </a:bodyPr>
          <a:lstStyle/>
          <a:p>
            <a:pPr>
              <a:defRPr/>
            </a:pPr>
            <a:r>
              <a:rPr lang="ru-RU" sz="4000" b="1" dirty="0" smtClean="0">
                <a:solidFill>
                  <a:schemeClr val="tx2">
                    <a:lumMod val="60000"/>
                    <a:lumOff val="40000"/>
                  </a:schemeClr>
                </a:solidFill>
                <a:cs typeface="Aharoni" panose="02010803020104030203" pitchFamily="2" charset="-79"/>
              </a:rPr>
              <a:t>       </a:t>
            </a:r>
            <a:br>
              <a:rPr lang="ru-RU" sz="4000" b="1" dirty="0" smtClean="0">
                <a:solidFill>
                  <a:schemeClr val="tx2">
                    <a:lumMod val="60000"/>
                    <a:lumOff val="40000"/>
                  </a:schemeClr>
                </a:solidFill>
                <a:cs typeface="Aharoni" panose="02010803020104030203" pitchFamily="2" charset="-79"/>
              </a:rPr>
            </a:br>
            <a:r>
              <a:rPr lang="ru-RU" sz="4000" b="1" dirty="0" smtClean="0">
                <a:solidFill>
                  <a:schemeClr val="tx2">
                    <a:lumMod val="60000"/>
                    <a:lumOff val="40000"/>
                  </a:schemeClr>
                </a:solidFill>
                <a:cs typeface="Aharoni" panose="02010803020104030203" pitchFamily="2" charset="-79"/>
              </a:rPr>
              <a:t>        </a:t>
            </a:r>
            <a:br>
              <a:rPr lang="ru-RU" sz="4000" b="1" dirty="0" smtClean="0">
                <a:solidFill>
                  <a:schemeClr val="tx2">
                    <a:lumMod val="60000"/>
                    <a:lumOff val="40000"/>
                  </a:schemeClr>
                </a:solidFill>
                <a:cs typeface="Aharoni" panose="02010803020104030203" pitchFamily="2" charset="-79"/>
              </a:rPr>
            </a:br>
            <a:r>
              <a:rPr lang="ru-RU" sz="4000" b="1" dirty="0">
                <a:solidFill>
                  <a:schemeClr val="tx2">
                    <a:lumMod val="60000"/>
                    <a:lumOff val="40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ru-RU" sz="4000" b="1" dirty="0" smtClean="0">
                <a:solidFill>
                  <a:schemeClr val="tx2">
                    <a:lumMod val="60000"/>
                    <a:lumOff val="40000"/>
                  </a:schemeClr>
                </a:solidFill>
                <a:cs typeface="Aharoni" panose="02010803020104030203" pitchFamily="2" charset="-79"/>
              </a:rPr>
              <a:t>         </a:t>
            </a:r>
            <a:br>
              <a:rPr lang="ru-RU" sz="4000" b="1" dirty="0" smtClean="0">
                <a:solidFill>
                  <a:schemeClr val="tx2">
                    <a:lumMod val="60000"/>
                    <a:lumOff val="40000"/>
                  </a:schemeClr>
                </a:solidFill>
                <a:cs typeface="Aharoni" panose="02010803020104030203" pitchFamily="2" charset="-79"/>
              </a:rPr>
            </a:br>
            <a:r>
              <a:rPr lang="ru-RU" sz="4000" b="1" dirty="0" smtClean="0">
                <a:solidFill>
                  <a:schemeClr val="tx2">
                    <a:lumMod val="60000"/>
                    <a:lumOff val="40000"/>
                  </a:schemeClr>
                </a:solidFill>
                <a:cs typeface="Aharoni" panose="02010803020104030203" pitchFamily="2" charset="-79"/>
              </a:rPr>
              <a:t/>
            </a:r>
            <a:br>
              <a:rPr lang="ru-RU" sz="4000" b="1" dirty="0" smtClean="0">
                <a:solidFill>
                  <a:schemeClr val="tx2">
                    <a:lumMod val="60000"/>
                    <a:lumOff val="40000"/>
                  </a:schemeClr>
                </a:solidFill>
                <a:cs typeface="Aharoni" panose="02010803020104030203" pitchFamily="2" charset="-79"/>
              </a:rPr>
            </a:br>
            <a:r>
              <a:rPr lang="ru-RU" b="1" dirty="0" smtClean="0">
                <a:solidFill>
                  <a:srgbClr val="0070C0"/>
                </a:solidFill>
                <a:cs typeface="Aharoni" panose="02010803020104030203" pitchFamily="2" charset="-79"/>
              </a:rPr>
              <a:t>    </a:t>
            </a:r>
            <a:r>
              <a:rPr lang="ru-RU" b="1" dirty="0">
                <a:solidFill>
                  <a:srgbClr val="0070C0"/>
                </a:solidFill>
                <a:cs typeface="Aharoni" panose="02010803020104030203" pitchFamily="2" charset="-79"/>
              </a:rPr>
              <a:t/>
            </a:r>
            <a:br>
              <a:rPr lang="ru-RU" b="1" dirty="0">
                <a:solidFill>
                  <a:srgbClr val="0070C0"/>
                </a:solidFill>
                <a:cs typeface="Aharoni" panose="02010803020104030203" pitchFamily="2" charset="-79"/>
              </a:rPr>
            </a:br>
            <a:r>
              <a:rPr lang="ru-RU" b="1" dirty="0" smtClean="0">
                <a:solidFill>
                  <a:srgbClr val="0070C0"/>
                </a:solidFill>
                <a:cs typeface="Aharoni" panose="02010803020104030203" pitchFamily="2" charset="-79"/>
              </a:rPr>
              <a:t>        </a:t>
            </a:r>
            <a:r>
              <a:rPr lang="ru-RU" sz="6000" b="1" i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          </a:t>
            </a:r>
            <a:r>
              <a:rPr lang="ru-RU" sz="6000" b="1" i="1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6000" b="1" i="1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6000" b="1" i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           </a:t>
            </a:r>
            <a:r>
              <a:rPr lang="ru-RU" sz="1600" b="1" i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b="1" i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6600" b="1" i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6600" b="1" i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</a:br>
            <a:endParaRPr lang="th-TH" sz="6600" b="1" i="1" dirty="0" smtClean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Magneto" panose="04030805050802020D02" pitchFamily="82" charset="0"/>
            </a:endParaRPr>
          </a:p>
        </p:txBody>
      </p:sp>
      <p:sp>
        <p:nvSpPr>
          <p:cNvPr id="3075" name="TextBox 3"/>
          <p:cNvSpPr txBox="1">
            <a:spLocks noChangeArrowheads="1"/>
          </p:cNvSpPr>
          <p:nvPr/>
        </p:nvSpPr>
        <p:spPr bwMode="auto">
          <a:xfrm flipV="1">
            <a:off x="8610600" y="4498975"/>
            <a:ext cx="1841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ot="10800000"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1pPr>
            <a:lvl2pPr>
              <a:defRPr sz="28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2pPr>
            <a:lvl3pPr>
              <a:defRPr sz="24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3pPr>
            <a:lvl4pPr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4pPr>
            <a:lvl5pPr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9pPr>
          </a:lstStyle>
          <a:p>
            <a:pPr algn="r" eaLnBrk="1" hangingPunct="1"/>
            <a:endParaRPr lang="ru-RU" sz="1800" b="1" i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95536" y="404664"/>
            <a:ext cx="8136904" cy="4278094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Интеллектуальный турнир</a:t>
            </a:r>
          </a:p>
          <a:p>
            <a:pPr algn="ctr"/>
            <a:r>
              <a:rPr lang="ru-RU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lang="ru-RU" sz="32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по </a:t>
            </a:r>
            <a:r>
              <a:rPr lang="ru-RU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русскому, английскому языкам, </a:t>
            </a:r>
          </a:p>
          <a:p>
            <a:pPr algn="ctr"/>
            <a:r>
              <a:rPr lang="ru-RU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литературе и музыке</a:t>
            </a:r>
          </a:p>
          <a:p>
            <a:pPr algn="ctr"/>
            <a:endParaRPr lang="ru-RU" sz="32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Times New Roman" pitchFamily="18" charset="0"/>
              <a:ea typeface="+mj-ea"/>
              <a:cs typeface="Times New Roman" pitchFamily="18" charset="0"/>
            </a:endParaRPr>
          </a:p>
          <a:p>
            <a:pPr algn="ctr"/>
            <a:r>
              <a:rPr lang="ru-RU" sz="7200" b="1" dirty="0" smtClean="0">
                <a:ln w="11430"/>
                <a:solidFill>
                  <a:schemeClr val="bg2">
                    <a:lumMod val="60000"/>
                    <a:lumOff val="40000"/>
                  </a:schemeClr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БИТВА СИЛЬНЕЙШИХ</a:t>
            </a:r>
            <a:endParaRPr lang="ru-RU" sz="7200" b="1" dirty="0">
              <a:ln w="11430"/>
              <a:solidFill>
                <a:schemeClr val="bg2">
                  <a:lumMod val="60000"/>
                  <a:lumOff val="40000"/>
                </a:schemeClr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med">
    <p:pull dir="l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00100"/>
          </a:xfrm>
        </p:spPr>
        <p:txBody>
          <a:bodyPr/>
          <a:lstStyle/>
          <a:p>
            <a:pPr eaLnBrk="1" hangingPunct="1"/>
            <a:r>
              <a:rPr lang="ru-RU" b="1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ОТВЕТ</a:t>
            </a:r>
            <a:endParaRPr lang="ru-RU" smtClean="0">
              <a:solidFill>
                <a:srgbClr val="006600"/>
              </a:solidFill>
              <a:cs typeface="Angsana New" pitchFamily="18" charset="-34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0825" y="1074738"/>
            <a:ext cx="8642350" cy="5091112"/>
          </a:xfrm>
        </p:spPr>
        <p:txBody>
          <a:bodyPr/>
          <a:lstStyle/>
          <a:p>
            <a:pPr eaLnBrk="1" hangingPunct="1">
              <a:buFont typeface="Arial" charset="0"/>
              <a:buNone/>
              <a:defRPr/>
            </a:pPr>
            <a:r>
              <a:rPr lang="ru-RU" sz="48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endParaRPr lang="ru-RU" sz="4800" b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Font typeface="Arial" charset="0"/>
              <a:buNone/>
              <a:defRPr/>
            </a:pPr>
            <a:r>
              <a:rPr lang="ru-RU" sz="48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</a:t>
            </a:r>
            <a:r>
              <a:rPr lang="ru-RU" sz="7200" b="1" dirty="0" smtClean="0">
                <a:solidFill>
                  <a:schemeClr val="bg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А.С. Пушкин</a:t>
            </a:r>
          </a:p>
          <a:p>
            <a:pPr eaLnBrk="1" hangingPunct="1">
              <a:buFont typeface="Arial" charset="0"/>
              <a:buNone/>
              <a:defRPr/>
            </a:pPr>
            <a:r>
              <a:rPr lang="ru-RU" sz="7200" b="1" dirty="0" smtClean="0">
                <a:solidFill>
                  <a:schemeClr val="bg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  «Няне»</a:t>
            </a:r>
          </a:p>
          <a:p>
            <a:pPr eaLnBrk="1" hangingPunct="1">
              <a:buFont typeface="Arial" charset="0"/>
              <a:buNone/>
              <a:defRPr/>
            </a:pPr>
            <a:r>
              <a:rPr lang="ru-RU" sz="60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60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              </a:t>
            </a:r>
            <a:endParaRPr lang="ru-RU" sz="6000" b="1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Выгнутая вниз стрелка 4">
            <a:hlinkClick r:id="rId2" action="ppaction://hlinksldjump"/>
          </p:cNvPr>
          <p:cNvSpPr/>
          <p:nvPr/>
        </p:nvSpPr>
        <p:spPr>
          <a:xfrm>
            <a:off x="7956550" y="6165850"/>
            <a:ext cx="928688" cy="503238"/>
          </a:xfrm>
          <a:prstGeom prst="curvedUp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advClick="0">
    <p:pull dir="lu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Заголовок 1"/>
          <p:cNvSpPr>
            <a:spLocks noGrp="1"/>
          </p:cNvSpPr>
          <p:nvPr>
            <p:ph type="title"/>
          </p:nvPr>
        </p:nvSpPr>
        <p:spPr>
          <a:xfrm>
            <a:off x="1042988" y="260350"/>
            <a:ext cx="8229600" cy="71120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ru-RU" b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50 баллов</a:t>
            </a:r>
            <a:endParaRPr lang="ru-RU" b="1" smtClean="0">
              <a:solidFill>
                <a:srgbClr val="00B050"/>
              </a:solidFill>
              <a:cs typeface="Angsana New" pitchFamily="18" charset="-34"/>
            </a:endParaRPr>
          </a:p>
        </p:txBody>
      </p:sp>
      <p:sp>
        <p:nvSpPr>
          <p:cNvPr id="14339" name="Содержимое 2"/>
          <p:cNvSpPr>
            <a:spLocks noGrp="1"/>
          </p:cNvSpPr>
          <p:nvPr>
            <p:ph idx="1"/>
          </p:nvPr>
        </p:nvSpPr>
        <p:spPr>
          <a:xfrm>
            <a:off x="323850" y="1341438"/>
            <a:ext cx="8640763" cy="4525962"/>
          </a:xfrm>
        </p:spPr>
        <p:txBody>
          <a:bodyPr>
            <a:normAutofit lnSpcReduction="10000"/>
          </a:bodyPr>
          <a:lstStyle/>
          <a:p>
            <a:pPr algn="ctr" eaLnBrk="1" hangingPunct="1">
              <a:buFont typeface="Arial" charset="0"/>
              <a:buNone/>
            </a:pPr>
            <a:r>
              <a:rPr lang="ru-RU" dirty="0" smtClean="0">
                <a:cs typeface="Cordia New" pitchFamily="34" charset="-34"/>
              </a:rPr>
              <a:t>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Как-то компания литераторов</a:t>
            </a:r>
          </a:p>
          <a:p>
            <a:pPr algn="ctr" eaLnBrk="1" hangingPunct="1">
              <a:buFont typeface="Arial" charset="0"/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отправилась в пригородный ресторан.</a:t>
            </a:r>
          </a:p>
          <a:p>
            <a:pPr algn="ctr" eaLnBrk="1" hangingPunct="1">
              <a:buFont typeface="Arial" charset="0"/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Писатель А. И. Куприн посмотрел меню и </a:t>
            </a:r>
          </a:p>
          <a:p>
            <a:pPr algn="ctr" eaLnBrk="1" hangingPunct="1">
              <a:buFont typeface="Arial" charset="0"/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сказал: “Пять порций орфографических </a:t>
            </a:r>
          </a:p>
          <a:p>
            <a:pPr algn="ctr" eaLnBrk="1" hangingPunct="1">
              <a:buFont typeface="Arial" charset="0"/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ошибок”. В меню, которое он читал, был </a:t>
            </a:r>
          </a:p>
          <a:p>
            <a:pPr algn="ctr" eaLnBrk="1" hangingPunct="1">
              <a:buFont typeface="Arial" charset="0"/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большой выбор ошибок, на все вкусы. </a:t>
            </a:r>
          </a:p>
          <a:p>
            <a:pPr algn="ctr" eaLnBrk="1" hangingPunct="1">
              <a:buFont typeface="Arial" charset="0"/>
              <a:buNone/>
            </a:pP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Помогите рестораторам грамотно</a:t>
            </a:r>
          </a:p>
          <a:p>
            <a:pPr algn="ctr" eaLnBrk="1" hangingPunct="1">
              <a:buFont typeface="Arial" charset="0"/>
              <a:buNone/>
            </a:pP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оформить меню.</a:t>
            </a:r>
            <a:endParaRPr lang="ru-RU" b="1" i="1" dirty="0" smtClean="0">
              <a:solidFill>
                <a:srgbClr val="008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340" name="TextBox 3"/>
          <p:cNvSpPr txBox="1">
            <a:spLocks noChangeArrowheads="1"/>
          </p:cNvSpPr>
          <p:nvPr/>
        </p:nvSpPr>
        <p:spPr bwMode="auto">
          <a:xfrm>
            <a:off x="7812088" y="6237288"/>
            <a:ext cx="106997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1pPr>
            <a:lvl2pPr>
              <a:defRPr sz="28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2pPr>
            <a:lvl3pPr>
              <a:defRPr sz="24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3pPr>
            <a:lvl4pPr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4pPr>
            <a:lvl5pPr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9pPr>
          </a:lstStyle>
          <a:p>
            <a:pPr eaLnBrk="1" hangingPunct="1"/>
            <a:r>
              <a:rPr lang="ru-RU" sz="2000" b="1">
                <a:latin typeface="Times New Roman" pitchFamily="18" charset="0"/>
                <a:cs typeface="Times New Roman" pitchFamily="18" charset="0"/>
                <a:hlinkClick r:id="rId2" action="ppaction://hlinksldjump"/>
              </a:rPr>
              <a:t>ОТВЕТ</a:t>
            </a:r>
            <a:endParaRPr lang="ru-RU" sz="2000" b="1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Click="0">
    <p:pull dir="lu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b="1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ОТВЕТ</a:t>
            </a:r>
            <a:endParaRPr lang="ru-RU" smtClean="0">
              <a:solidFill>
                <a:srgbClr val="006600"/>
              </a:solidFill>
              <a:cs typeface="Angsana New" pitchFamily="18" charset="-34"/>
            </a:endParaRPr>
          </a:p>
        </p:txBody>
      </p:sp>
      <p:sp>
        <p:nvSpPr>
          <p:cNvPr id="16387" name="Содержимое 2"/>
          <p:cNvSpPr>
            <a:spLocks noGrp="1"/>
          </p:cNvSpPr>
          <p:nvPr>
            <p:ph sz="half" idx="1"/>
          </p:nvPr>
        </p:nvSpPr>
        <p:spPr>
          <a:xfrm>
            <a:off x="251520" y="1052736"/>
            <a:ext cx="4680520" cy="5616624"/>
          </a:xfrm>
        </p:spPr>
        <p:txBody>
          <a:bodyPr>
            <a:normAutofit lnSpcReduction="10000"/>
          </a:bodyPr>
          <a:lstStyle/>
          <a:p>
            <a:pPr marL="0" indent="0">
              <a:spcBef>
                <a:spcPts val="0"/>
              </a:spcBef>
              <a:buNone/>
              <a:defRPr/>
            </a:pP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Бульон </a:t>
            </a:r>
            <a:r>
              <a:rPr lang="ru-RU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куринный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 </a:t>
            </a:r>
            <a:r>
              <a:rPr lang="ru-RU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фрекадэльками</a:t>
            </a:r>
            <a:endParaRPr lang="ru-RU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buFont typeface="Arial" panose="020B0604020202020204" pitchFamily="34" charset="0"/>
              <a:buChar char="•"/>
              <a:defRPr/>
            </a:pP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Bef>
                <a:spcPts val="0"/>
              </a:spcBef>
              <a:buNone/>
              <a:defRPr/>
            </a:pPr>
            <a:r>
              <a:rPr lang="ru-RU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Катлеты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свинные</a:t>
            </a:r>
            <a:endParaRPr lang="ru-RU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buFont typeface="Arial" panose="020B0604020202020204" pitchFamily="34" charset="0"/>
              <a:buChar char="•"/>
              <a:defRPr/>
            </a:pPr>
            <a:endParaRPr lang="ru-RU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Bef>
                <a:spcPts val="0"/>
              </a:spcBef>
              <a:buNone/>
              <a:defRPr/>
            </a:pPr>
            <a:r>
              <a:rPr lang="ru-RU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Шомпеньоны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в </a:t>
            </a:r>
            <a:r>
              <a:rPr lang="ru-RU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яичномаслянном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соусе</a:t>
            </a:r>
          </a:p>
          <a:p>
            <a:pPr>
              <a:spcBef>
                <a:spcPts val="0"/>
              </a:spcBef>
              <a:buFont typeface="Arial" panose="020B0604020202020204" pitchFamily="34" charset="0"/>
              <a:buChar char="•"/>
              <a:defRPr/>
            </a:pPr>
            <a:endParaRPr lang="ru-RU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Bef>
                <a:spcPts val="0"/>
              </a:spcBef>
              <a:buNone/>
              <a:defRPr/>
            </a:pP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Компот </a:t>
            </a:r>
            <a:r>
              <a:rPr lang="ru-RU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грушевоалычовый</a:t>
            </a:r>
            <a:endParaRPr lang="ru-RU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buFont typeface="Arial" panose="020B0604020202020204" pitchFamily="34" charset="0"/>
              <a:buChar char="•"/>
              <a:defRPr/>
            </a:pPr>
            <a:endParaRPr lang="ru-RU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Bef>
                <a:spcPts val="0"/>
              </a:spcBef>
              <a:buNone/>
              <a:defRPr/>
            </a:pPr>
            <a:r>
              <a:rPr lang="ru-RU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Каврижка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ржанная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</a:p>
          <a:p>
            <a:pPr marL="0" indent="0">
              <a:spcBef>
                <a:spcPts val="0"/>
              </a:spcBef>
              <a:buNone/>
              <a:defRPr/>
            </a:pP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</a:t>
            </a:r>
          </a:p>
          <a:p>
            <a:pPr marL="0" indent="0">
              <a:spcBef>
                <a:spcPts val="0"/>
              </a:spcBef>
              <a:buNone/>
              <a:defRPr/>
            </a:pPr>
            <a:r>
              <a:rPr lang="ru-RU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Перожиное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безе</a:t>
            </a:r>
          </a:p>
          <a:p>
            <a:pPr marL="0" indent="0">
              <a:spcBef>
                <a:spcPts val="0"/>
              </a:spcBef>
              <a:buNone/>
              <a:defRPr/>
            </a:pPr>
            <a:endParaRPr lang="ru-RU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Bef>
                <a:spcPts val="0"/>
              </a:spcBef>
              <a:buNone/>
              <a:defRPr/>
            </a:pPr>
            <a:r>
              <a:rPr lang="ru-RU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Перошки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 </a:t>
            </a:r>
            <a:r>
              <a:rPr lang="ru-RU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печонкой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</a:p>
          <a:p>
            <a:pPr eaLnBrk="1" hangingPunct="1">
              <a:buFont typeface="Arial" panose="020B0604020202020204" pitchFamily="34" charset="0"/>
              <a:buNone/>
              <a:defRPr/>
            </a:pPr>
            <a:endParaRPr lang="ru-RU" sz="2000" b="1" dirty="0" smtClean="0">
              <a:solidFill>
                <a:srgbClr val="008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Объект 1"/>
          <p:cNvSpPr>
            <a:spLocks noGrp="1"/>
          </p:cNvSpPr>
          <p:nvPr>
            <p:ph sz="half" idx="2"/>
          </p:nvPr>
        </p:nvSpPr>
        <p:spPr>
          <a:xfrm>
            <a:off x="4283968" y="1124744"/>
            <a:ext cx="4608512" cy="5544616"/>
          </a:xfrm>
        </p:spPr>
        <p:txBody>
          <a:bodyPr>
            <a:normAutofit lnSpcReduction="10000"/>
          </a:bodyPr>
          <a:lstStyle/>
          <a:p>
            <a:pPr marL="0" indent="0">
              <a:spcBef>
                <a:spcPts val="0"/>
              </a:spcBef>
              <a:buNone/>
              <a:defRPr/>
            </a:pP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Бульон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кур</a:t>
            </a:r>
            <a:r>
              <a:rPr lang="ru-RU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ый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фр</a:t>
            </a:r>
            <a:r>
              <a:rPr lang="ru-RU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кад</a:t>
            </a:r>
            <a:r>
              <a:rPr lang="ru-RU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льками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buFont typeface="Arial" panose="020B0604020202020204" pitchFamily="34" charset="0"/>
              <a:buChar char="•"/>
              <a:defRPr/>
            </a:pP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Bef>
                <a:spcPts val="0"/>
              </a:spcBef>
              <a:buNone/>
              <a:defRPr/>
            </a:pP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</a:t>
            </a:r>
            <a:r>
              <a:rPr lang="ru-RU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тлеты св</a:t>
            </a:r>
            <a:r>
              <a:rPr lang="ru-RU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ые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buFont typeface="Arial" panose="020B0604020202020204" pitchFamily="34" charset="0"/>
              <a:buChar char="•"/>
              <a:defRPr/>
            </a:pP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Bef>
                <a:spcPts val="0"/>
              </a:spcBef>
              <a:buNone/>
              <a:defRPr/>
            </a:pP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</a:t>
            </a:r>
            <a:r>
              <a:rPr lang="ru-RU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мп</a:t>
            </a:r>
            <a:r>
              <a:rPr lang="ru-RU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ньоны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яично</a:t>
            </a:r>
            <a:r>
              <a:rPr lang="ru-RU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масл</a:t>
            </a:r>
            <a:r>
              <a:rPr lang="ru-RU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ом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соусе</a:t>
            </a:r>
          </a:p>
          <a:p>
            <a:pPr>
              <a:spcBef>
                <a:spcPts val="0"/>
              </a:spcBef>
              <a:buFont typeface="Arial" panose="020B0604020202020204" pitchFamily="34" charset="0"/>
              <a:buChar char="•"/>
              <a:defRPr/>
            </a:pP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Bef>
                <a:spcPts val="0"/>
              </a:spcBef>
              <a:buNone/>
              <a:defRPr/>
            </a:pP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Компот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грушево</a:t>
            </a:r>
            <a:r>
              <a:rPr lang="ru-RU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алычовый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buFont typeface="Arial" panose="020B0604020202020204" pitchFamily="34" charset="0"/>
              <a:buChar char="•"/>
              <a:defRPr/>
            </a:pP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Bef>
                <a:spcPts val="0"/>
              </a:spcBef>
              <a:buNone/>
              <a:defRPr/>
            </a:pP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</a:t>
            </a:r>
            <a:r>
              <a:rPr lang="ru-RU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врижка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рж</a:t>
            </a:r>
            <a:r>
              <a:rPr lang="ru-RU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ан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ая  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Bef>
                <a:spcPts val="0"/>
              </a:spcBef>
              <a:buNone/>
              <a:defRPr/>
            </a:pP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</a:t>
            </a:r>
          </a:p>
          <a:p>
            <a:pPr marL="0" indent="0">
              <a:spcBef>
                <a:spcPts val="0"/>
              </a:spcBef>
              <a:buNone/>
              <a:defRPr/>
            </a:pPr>
            <a:r>
              <a:rPr lang="ru-RU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24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ru-RU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рож</a:t>
            </a:r>
            <a:r>
              <a:rPr lang="ru-RU" sz="24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  <a:r>
              <a:rPr lang="ru-RU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ное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безе</a:t>
            </a:r>
          </a:p>
          <a:p>
            <a:pPr marL="0" indent="0">
              <a:spcBef>
                <a:spcPts val="0"/>
              </a:spcBef>
              <a:buNone/>
              <a:defRPr/>
            </a:pP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Bef>
                <a:spcPts val="0"/>
              </a:spcBef>
              <a:buNone/>
              <a:defRPr/>
            </a:pP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ро</a:t>
            </a:r>
            <a:r>
              <a:rPr lang="ru-RU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ки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печ</a:t>
            </a:r>
            <a:r>
              <a:rPr lang="ru-RU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нкой  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sp>
        <p:nvSpPr>
          <p:cNvPr id="5" name="Выгнутая вниз стрелка 4">
            <a:hlinkClick r:id="rId2" action="ppaction://hlinksldjump"/>
          </p:cNvPr>
          <p:cNvSpPr/>
          <p:nvPr/>
        </p:nvSpPr>
        <p:spPr>
          <a:xfrm>
            <a:off x="8101013" y="6237288"/>
            <a:ext cx="711200" cy="333375"/>
          </a:xfrm>
          <a:prstGeom prst="curvedUp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advClick="0">
    <p:pull dir="lu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Заголовок 1"/>
          <p:cNvSpPr>
            <a:spLocks noGrp="1"/>
          </p:cNvSpPr>
          <p:nvPr>
            <p:ph type="title"/>
          </p:nvPr>
        </p:nvSpPr>
        <p:spPr>
          <a:xfrm>
            <a:off x="642938" y="214313"/>
            <a:ext cx="8229600" cy="766762"/>
          </a:xfrm>
        </p:spPr>
        <p:txBody>
          <a:bodyPr/>
          <a:lstStyle/>
          <a:p>
            <a:pPr eaLnBrk="1" hangingPunct="1"/>
            <a:r>
              <a:rPr lang="ru-RU" b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10 баллов</a:t>
            </a:r>
          </a:p>
        </p:txBody>
      </p:sp>
      <p:sp>
        <p:nvSpPr>
          <p:cNvPr id="16387" name="Содержимое 2"/>
          <p:cNvSpPr>
            <a:spLocks noGrp="1"/>
          </p:cNvSpPr>
          <p:nvPr>
            <p:ph idx="1"/>
          </p:nvPr>
        </p:nvSpPr>
        <p:spPr>
          <a:xfrm>
            <a:off x="395536" y="980728"/>
            <a:ext cx="8229600" cy="4525963"/>
          </a:xfrm>
        </p:spPr>
        <p:txBody>
          <a:bodyPr/>
          <a:lstStyle/>
          <a:p>
            <a:pPr algn="ctr" eaLnBrk="1" hangingPunct="1">
              <a:buFont typeface="Arial" charset="0"/>
              <a:buNone/>
            </a:pPr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  Реши ребус</a:t>
            </a:r>
          </a:p>
          <a:p>
            <a:pPr algn="ctr" eaLnBrk="1" hangingPunct="1">
              <a:buFont typeface="Arial" charset="0"/>
              <a:buNone/>
            </a:pPr>
            <a:endParaRPr lang="ru-RU" sz="4800" dirty="0" smtClean="0">
              <a:solidFill>
                <a:srgbClr val="008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388" name="TextBox 3"/>
          <p:cNvSpPr txBox="1">
            <a:spLocks noChangeArrowheads="1"/>
          </p:cNvSpPr>
          <p:nvPr/>
        </p:nvSpPr>
        <p:spPr bwMode="auto">
          <a:xfrm>
            <a:off x="7812088" y="6092825"/>
            <a:ext cx="106997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1pPr>
            <a:lvl2pPr>
              <a:defRPr sz="28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2pPr>
            <a:lvl3pPr>
              <a:defRPr sz="24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3pPr>
            <a:lvl4pPr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4pPr>
            <a:lvl5pPr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9pPr>
          </a:lstStyle>
          <a:p>
            <a:pPr eaLnBrk="1" hangingPunct="1"/>
            <a:r>
              <a:rPr lang="ru-RU" sz="2000" b="1">
                <a:latin typeface="Times New Roman" pitchFamily="18" charset="0"/>
                <a:cs typeface="Times New Roman" pitchFamily="18" charset="0"/>
                <a:hlinkClick r:id="rId2" action="ppaction://hlinksldjump"/>
              </a:rPr>
              <a:t>ОТВЕТ</a:t>
            </a:r>
            <a:endParaRPr lang="ru-RU" sz="2000" b="1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6389" name="Рисунок 4" descr="Ребусы по русскому языку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7845" y="2132856"/>
            <a:ext cx="8192587" cy="34563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Click="0">
    <p:pull dir="lu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Заголовок 1"/>
          <p:cNvSpPr>
            <a:spLocks noGrp="1"/>
          </p:cNvSpPr>
          <p:nvPr>
            <p:ph type="title"/>
          </p:nvPr>
        </p:nvSpPr>
        <p:spPr>
          <a:xfrm>
            <a:off x="127000" y="295275"/>
            <a:ext cx="8229600" cy="74930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ru-RU" b="1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ОТВЕТ</a:t>
            </a:r>
          </a:p>
        </p:txBody>
      </p:sp>
      <p:sp>
        <p:nvSpPr>
          <p:cNvPr id="17411" name="Содержимое 2"/>
          <p:cNvSpPr>
            <a:spLocks noGrp="1"/>
          </p:cNvSpPr>
          <p:nvPr>
            <p:ph idx="1"/>
          </p:nvPr>
        </p:nvSpPr>
        <p:spPr>
          <a:xfrm>
            <a:off x="211138" y="1195388"/>
            <a:ext cx="8642350" cy="5383212"/>
          </a:xfrm>
        </p:spPr>
        <p:txBody>
          <a:bodyPr/>
          <a:lstStyle/>
          <a:p>
            <a:pPr algn="ctr" eaLnBrk="1" hangingPunct="1">
              <a:buFont typeface="Arial" charset="0"/>
              <a:buNone/>
            </a:pPr>
            <a:endParaRPr lang="ru-RU" sz="4000" dirty="0" smtClean="0">
              <a:solidFill>
                <a:srgbClr val="008000"/>
              </a:solidFill>
              <a:cs typeface="Cordia New" pitchFamily="34" charset="-34"/>
            </a:endParaRPr>
          </a:p>
          <a:p>
            <a:pPr algn="ctr">
              <a:buNone/>
            </a:pPr>
            <a:r>
              <a:rPr lang="ru-RU" sz="9600" b="1" dirty="0">
                <a:solidFill>
                  <a:schemeClr val="bg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Словарь</a:t>
            </a:r>
            <a:r>
              <a:rPr lang="ru-RU" sz="1200" b="1" dirty="0">
                <a:solidFill>
                  <a:schemeClr val="bg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 eaLnBrk="1" hangingPunct="1">
              <a:buFont typeface="Arial" charset="0"/>
              <a:buNone/>
            </a:pPr>
            <a:endParaRPr lang="ru-RU" sz="4000" dirty="0" smtClean="0">
              <a:solidFill>
                <a:srgbClr val="008000"/>
              </a:solidFill>
              <a:cs typeface="Cordia New" pitchFamily="34" charset="-34"/>
            </a:endParaRPr>
          </a:p>
          <a:p>
            <a:pPr algn="ctr" eaLnBrk="1" hangingPunct="1">
              <a:buFont typeface="Arial" charset="0"/>
              <a:buNone/>
            </a:pPr>
            <a:endParaRPr lang="ru-RU" sz="4000" dirty="0" smtClean="0">
              <a:solidFill>
                <a:srgbClr val="008000"/>
              </a:solidFill>
              <a:cs typeface="Cordia New" pitchFamily="34" charset="-34"/>
            </a:endParaRPr>
          </a:p>
        </p:txBody>
      </p:sp>
      <p:sp>
        <p:nvSpPr>
          <p:cNvPr id="8" name="Развернутая стрелка 7">
            <a:hlinkClick r:id="rId2" action="ppaction://hlinksldjump"/>
          </p:cNvPr>
          <p:cNvSpPr/>
          <p:nvPr/>
        </p:nvSpPr>
        <p:spPr>
          <a:xfrm rot="10800000" flipH="1">
            <a:off x="8244408" y="5980176"/>
            <a:ext cx="625200" cy="545168"/>
          </a:xfrm>
          <a:prstGeom prst="uturnArrow">
            <a:avLst>
              <a:gd name="adj1" fmla="val 25000"/>
              <a:gd name="adj2" fmla="val 25000"/>
              <a:gd name="adj3" fmla="val 25000"/>
              <a:gd name="adj4" fmla="val 27478"/>
              <a:gd name="adj5" fmla="val 75000"/>
            </a:avLst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advClick="0">
    <p:pull dir="lu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7875"/>
          </a:xfrm>
        </p:spPr>
        <p:txBody>
          <a:bodyPr/>
          <a:lstStyle/>
          <a:p>
            <a:pPr eaLnBrk="1" hangingPunct="1"/>
            <a:r>
              <a:rPr lang="ru-RU" b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20 баллов</a:t>
            </a:r>
            <a:endParaRPr lang="ru-RU" smtClean="0">
              <a:solidFill>
                <a:srgbClr val="00B050"/>
              </a:solidFill>
              <a:cs typeface="Angsana New" pitchFamily="18" charset="-34"/>
            </a:endParaRPr>
          </a:p>
        </p:txBody>
      </p:sp>
      <p:sp>
        <p:nvSpPr>
          <p:cNvPr id="18435" name="Содержимое 2"/>
          <p:cNvSpPr>
            <a:spLocks noGrp="1"/>
          </p:cNvSpPr>
          <p:nvPr>
            <p:ph idx="1"/>
          </p:nvPr>
        </p:nvSpPr>
        <p:spPr>
          <a:xfrm>
            <a:off x="251520" y="1484784"/>
            <a:ext cx="8642350" cy="4137025"/>
          </a:xfrm>
        </p:spPr>
        <p:txBody>
          <a:bodyPr/>
          <a:lstStyle/>
          <a:p>
            <a:pPr algn="ctr" eaLnBrk="1" hangingPunct="1">
              <a:buFont typeface="Arial" charset="0"/>
              <a:buNone/>
            </a:pP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Есть ли родственная связь между словами</a:t>
            </a:r>
            <a:r>
              <a:rPr lang="ru-RU" sz="4800" i="1" dirty="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4800" i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аквариум, акварель, акваланг, акватория?</a:t>
            </a:r>
            <a:r>
              <a:rPr lang="ru-RU" sz="4800" i="1" dirty="0" smtClean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 algn="ctr" eaLnBrk="1" hangingPunct="1">
              <a:buFont typeface="Arial" charset="0"/>
              <a:buNone/>
            </a:pP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Прокомментируйте свой ответ</a:t>
            </a:r>
          </a:p>
          <a:p>
            <a:pPr algn="ctr" eaLnBrk="1" hangingPunct="1">
              <a:buFont typeface="Arial" charset="0"/>
              <a:buNone/>
            </a:pPr>
            <a:endParaRPr lang="ru-RU" sz="4800" b="1" dirty="0" smtClean="0">
              <a:solidFill>
                <a:srgbClr val="008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436" name="TextBox 3"/>
          <p:cNvSpPr txBox="1">
            <a:spLocks noChangeArrowheads="1"/>
          </p:cNvSpPr>
          <p:nvPr/>
        </p:nvSpPr>
        <p:spPr bwMode="auto">
          <a:xfrm>
            <a:off x="7451725" y="6021388"/>
            <a:ext cx="12446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1pPr>
            <a:lvl2pPr>
              <a:defRPr sz="28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2pPr>
            <a:lvl3pPr>
              <a:defRPr sz="24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3pPr>
            <a:lvl4pPr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4pPr>
            <a:lvl5pPr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9pPr>
          </a:lstStyle>
          <a:p>
            <a:pPr eaLnBrk="1" hangingPunct="1"/>
            <a:r>
              <a:rPr lang="ru-RU" sz="2400" b="1">
                <a:latin typeface="Times New Roman" pitchFamily="18" charset="0"/>
                <a:cs typeface="Times New Roman" pitchFamily="18" charset="0"/>
                <a:hlinkClick r:id="rId2" action="ppaction://hlinksldjump"/>
              </a:rPr>
              <a:t>ОТВЕТ</a:t>
            </a:r>
            <a:endParaRPr lang="ru-RU" sz="2400" b="1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Click="0">
    <p:pull dir="lu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31850"/>
          </a:xfrm>
        </p:spPr>
        <p:txBody>
          <a:bodyPr/>
          <a:lstStyle/>
          <a:p>
            <a:pPr eaLnBrk="1" hangingPunct="1"/>
            <a:r>
              <a:rPr lang="ru-RU" b="1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ОТВЕТ</a:t>
            </a:r>
            <a:endParaRPr lang="ru-RU" smtClean="0">
              <a:solidFill>
                <a:srgbClr val="006600"/>
              </a:solidFill>
              <a:cs typeface="Angsana New" pitchFamily="18" charset="-34"/>
            </a:endParaRPr>
          </a:p>
        </p:txBody>
      </p:sp>
      <p:sp>
        <p:nvSpPr>
          <p:cNvPr id="19459" name="Содержимое 2"/>
          <p:cNvSpPr>
            <a:spLocks noGrp="1"/>
          </p:cNvSpPr>
          <p:nvPr>
            <p:ph idx="1"/>
          </p:nvPr>
        </p:nvSpPr>
        <p:spPr>
          <a:xfrm>
            <a:off x="395536" y="1340768"/>
            <a:ext cx="8229600" cy="5019675"/>
          </a:xfrm>
        </p:spPr>
        <p:txBody>
          <a:bodyPr>
            <a:normAutofit fontScale="92500" lnSpcReduction="10000"/>
          </a:bodyPr>
          <a:lstStyle/>
          <a:p>
            <a:pPr marL="0" indent="0" algn="just">
              <a:buFont typeface="Arial" charset="0"/>
              <a:buNone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Все эти слова родственны с точки зрения их происхождения: они восходят к латинскому корню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2800" b="1" i="1" dirty="0" err="1" smtClean="0">
                <a:latin typeface="Times New Roman" pitchFamily="18" charset="0"/>
                <a:cs typeface="Times New Roman" pitchFamily="18" charset="0"/>
              </a:rPr>
              <a:t>аква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 – вода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, со значением которого все и связаны: </a:t>
            </a:r>
          </a:p>
          <a:p>
            <a:pPr algn="just"/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аквариум – </a:t>
            </a:r>
            <a:r>
              <a:rPr lang="ru-RU" sz="2800" b="1" i="1" dirty="0" err="1" smtClean="0">
                <a:latin typeface="Times New Roman" pitchFamily="18" charset="0"/>
                <a:cs typeface="Times New Roman" pitchFamily="18" charset="0"/>
              </a:rPr>
              <a:t>резурвауар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, приспособленный для содержания, разведения и демонстрации водных животных и растений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; </a:t>
            </a:r>
          </a:p>
          <a:p>
            <a:pPr algn="just"/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акварель – водяная прозрачная краска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; </a:t>
            </a:r>
          </a:p>
          <a:p>
            <a:pPr algn="just"/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акваланг – устройство для дыхания человека под водой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; </a:t>
            </a:r>
          </a:p>
          <a:p>
            <a:pPr algn="just"/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акватория – участок водной поверхности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.              </a:t>
            </a:r>
          </a:p>
          <a:p>
            <a:pPr marL="0" indent="0" algn="just">
              <a:buFont typeface="Arial" charset="0"/>
              <a:buNone/>
            </a:pPr>
            <a:r>
              <a:rPr lang="ru-RU" sz="2800" b="1" dirty="0" smtClean="0">
                <a:cs typeface="Cordia New" pitchFamily="34" charset="-34"/>
              </a:rPr>
              <a:t>                                              </a:t>
            </a:r>
          </a:p>
          <a:p>
            <a:pPr marL="0" indent="0">
              <a:buFont typeface="Arial" charset="0"/>
              <a:buNone/>
            </a:pPr>
            <a:endParaRPr lang="ru-RU" sz="2800" dirty="0" smtClean="0">
              <a:cs typeface="Cordia New" pitchFamily="34" charset="-34"/>
            </a:endParaRPr>
          </a:p>
        </p:txBody>
      </p:sp>
      <p:sp>
        <p:nvSpPr>
          <p:cNvPr id="4" name="Развернутая стрелка 3">
            <a:hlinkClick r:id="rId2" action="ppaction://hlinksldjump"/>
          </p:cNvPr>
          <p:cNvSpPr/>
          <p:nvPr/>
        </p:nvSpPr>
        <p:spPr>
          <a:xfrm flipV="1">
            <a:off x="8316416" y="6021288"/>
            <a:ext cx="526928" cy="459432"/>
          </a:xfrm>
          <a:prstGeom prst="uturnArrow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advClick="0">
    <p:pull dir="lu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7875"/>
          </a:xfrm>
        </p:spPr>
        <p:txBody>
          <a:bodyPr/>
          <a:lstStyle/>
          <a:p>
            <a:pPr eaLnBrk="1" hangingPunct="1"/>
            <a:r>
              <a:rPr lang="ru-RU" b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30 баллов</a:t>
            </a:r>
            <a:endParaRPr lang="ru-RU" smtClean="0">
              <a:solidFill>
                <a:srgbClr val="00B050"/>
              </a:solidFill>
              <a:cs typeface="Angsana New" pitchFamily="18" charset="-34"/>
            </a:endParaRPr>
          </a:p>
        </p:txBody>
      </p:sp>
      <p:sp>
        <p:nvSpPr>
          <p:cNvPr id="20483" name="Содержимое 2"/>
          <p:cNvSpPr>
            <a:spLocks noGrp="1"/>
          </p:cNvSpPr>
          <p:nvPr>
            <p:ph idx="1"/>
          </p:nvPr>
        </p:nvSpPr>
        <p:spPr>
          <a:xfrm>
            <a:off x="250825" y="1600200"/>
            <a:ext cx="8435975" cy="4525963"/>
          </a:xfrm>
        </p:spPr>
        <p:txBody>
          <a:bodyPr/>
          <a:lstStyle/>
          <a:p>
            <a:pPr algn="ctr" eaLnBrk="1" hangingPunct="1">
              <a:buFont typeface="Arial" charset="0"/>
              <a:buNone/>
            </a:pPr>
            <a:r>
              <a:rPr lang="ru-RU" sz="4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5400" dirty="0" smtClean="0">
                <a:latin typeface="Times New Roman" pitchFamily="18" charset="0"/>
                <a:cs typeface="Times New Roman" pitchFamily="18" charset="0"/>
              </a:rPr>
              <a:t>Перечислите по порядку с помощью наречий пять дней недели, не называя ни числа, ни названия дня </a:t>
            </a:r>
            <a:endParaRPr lang="ru-RU" sz="54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484" name="TextBox 3"/>
          <p:cNvSpPr txBox="1">
            <a:spLocks noChangeArrowheads="1"/>
          </p:cNvSpPr>
          <p:nvPr/>
        </p:nvSpPr>
        <p:spPr bwMode="auto">
          <a:xfrm>
            <a:off x="7596188" y="5949950"/>
            <a:ext cx="106997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1pPr>
            <a:lvl2pPr>
              <a:defRPr sz="28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2pPr>
            <a:lvl3pPr>
              <a:defRPr sz="24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3pPr>
            <a:lvl4pPr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4pPr>
            <a:lvl5pPr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9pPr>
          </a:lstStyle>
          <a:p>
            <a:pPr eaLnBrk="1" hangingPunct="1"/>
            <a:r>
              <a:rPr lang="ru-RU" sz="2000" b="1">
                <a:latin typeface="Times New Roman" pitchFamily="18" charset="0"/>
                <a:cs typeface="Times New Roman" pitchFamily="18" charset="0"/>
                <a:hlinkClick r:id="rId2" action="ppaction://hlinksldjump"/>
              </a:rPr>
              <a:t>ОТВЕТ</a:t>
            </a:r>
            <a:endParaRPr lang="ru-RU" sz="2000" b="1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Click="0">
    <p:pull dir="lu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900"/>
          </a:xfrm>
        </p:spPr>
        <p:txBody>
          <a:bodyPr/>
          <a:lstStyle/>
          <a:p>
            <a:pPr eaLnBrk="1" hangingPunct="1"/>
            <a:r>
              <a:rPr lang="ru-RU" b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ОТВЕТ</a:t>
            </a:r>
            <a:endParaRPr lang="ru-RU" smtClean="0">
              <a:solidFill>
                <a:srgbClr val="00B050"/>
              </a:solidFill>
              <a:cs typeface="Angsana New" pitchFamily="18" charset="-34"/>
            </a:endParaRPr>
          </a:p>
        </p:txBody>
      </p:sp>
      <p:sp>
        <p:nvSpPr>
          <p:cNvPr id="21507" name="Содержимое 2"/>
          <p:cNvSpPr>
            <a:spLocks noGrp="1"/>
          </p:cNvSpPr>
          <p:nvPr>
            <p:ph idx="1"/>
          </p:nvPr>
        </p:nvSpPr>
        <p:spPr>
          <a:xfrm>
            <a:off x="539750" y="1557338"/>
            <a:ext cx="8229600" cy="4175125"/>
          </a:xfrm>
        </p:spPr>
        <p:txBody>
          <a:bodyPr/>
          <a:lstStyle/>
          <a:p>
            <a:pPr algn="ctr" eaLnBrk="1" hangingPunct="1">
              <a:buFont typeface="Arial" charset="0"/>
              <a:buNone/>
            </a:pPr>
            <a:r>
              <a:rPr lang="ru-RU" sz="7200" smtClean="0">
                <a:latin typeface="Times New Roman" pitchFamily="18" charset="0"/>
                <a:cs typeface="Times New Roman" pitchFamily="18" charset="0"/>
              </a:rPr>
              <a:t>Позавчера, вчера, сегодня, завтра, послезавтра</a:t>
            </a:r>
            <a:endParaRPr lang="ru-RU" sz="7200" b="1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Развернутая стрелка 3">
            <a:hlinkClick r:id="rId2" action="ppaction://hlinksldjump"/>
          </p:cNvPr>
          <p:cNvSpPr/>
          <p:nvPr/>
        </p:nvSpPr>
        <p:spPr>
          <a:xfrm flipV="1">
            <a:off x="8172400" y="5733256"/>
            <a:ext cx="598936" cy="648072"/>
          </a:xfrm>
          <a:prstGeom prst="uturnArrow">
            <a:avLst>
              <a:gd name="adj1" fmla="val 25000"/>
              <a:gd name="adj2" fmla="val 25000"/>
              <a:gd name="adj3" fmla="val 25000"/>
              <a:gd name="adj4" fmla="val 44271"/>
              <a:gd name="adj5" fmla="val 75000"/>
            </a:avLst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advClick="0">
    <p:pull dir="lu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900"/>
          </a:xfrm>
        </p:spPr>
        <p:txBody>
          <a:bodyPr/>
          <a:lstStyle/>
          <a:p>
            <a:pPr eaLnBrk="1" hangingPunct="1"/>
            <a:r>
              <a:rPr lang="ru-RU" b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40 баллов</a:t>
            </a:r>
            <a:endParaRPr lang="ru-RU" smtClean="0">
              <a:solidFill>
                <a:srgbClr val="00B050"/>
              </a:solidFill>
              <a:cs typeface="Angsana New" pitchFamily="18" charset="-34"/>
            </a:endParaRPr>
          </a:p>
        </p:txBody>
      </p:sp>
      <p:sp>
        <p:nvSpPr>
          <p:cNvPr id="22531" name="Содержимое 2"/>
          <p:cNvSpPr>
            <a:spLocks noGrp="1"/>
          </p:cNvSpPr>
          <p:nvPr>
            <p:ph idx="1"/>
          </p:nvPr>
        </p:nvSpPr>
        <p:spPr>
          <a:xfrm>
            <a:off x="179388" y="1125538"/>
            <a:ext cx="8713787" cy="4967287"/>
          </a:xfrm>
        </p:spPr>
        <p:txBody>
          <a:bodyPr/>
          <a:lstStyle/>
          <a:p>
            <a:pPr algn="just" eaLnBrk="1" hangingPunct="1">
              <a:buFont typeface="Arial" charset="0"/>
              <a:buNone/>
            </a:pPr>
            <a:r>
              <a:rPr lang="ru-RU" sz="3600" dirty="0" smtClean="0">
                <a:solidFill>
                  <a:srgbClr val="008000"/>
                </a:solidFill>
                <a:cs typeface="Cordia New" pitchFamily="34" charset="-34"/>
              </a:rPr>
              <a:t>    </a:t>
            </a:r>
            <a:endParaRPr lang="ru-RU" sz="54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532" name="TextBox 3"/>
          <p:cNvSpPr txBox="1">
            <a:spLocks noChangeArrowheads="1"/>
          </p:cNvSpPr>
          <p:nvPr/>
        </p:nvSpPr>
        <p:spPr bwMode="auto">
          <a:xfrm>
            <a:off x="7596188" y="6092825"/>
            <a:ext cx="106997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1pPr>
            <a:lvl2pPr>
              <a:defRPr sz="28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2pPr>
            <a:lvl3pPr>
              <a:defRPr sz="24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3pPr>
            <a:lvl4pPr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4pPr>
            <a:lvl5pPr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9pPr>
          </a:lstStyle>
          <a:p>
            <a:pPr eaLnBrk="1" hangingPunct="1"/>
            <a:r>
              <a:rPr lang="ru-RU" sz="2000" b="1">
                <a:latin typeface="Times New Roman" pitchFamily="18" charset="0"/>
                <a:cs typeface="Times New Roman" pitchFamily="18" charset="0"/>
                <a:hlinkClick r:id="rId2" action="ppaction://hlinksldjump"/>
              </a:rPr>
              <a:t>ОТВЕТ</a:t>
            </a:r>
            <a:endParaRPr lang="ru-RU" sz="2000" b="1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31692" y="2000631"/>
            <a:ext cx="6264496" cy="393381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59632" y="1446203"/>
            <a:ext cx="14520630" cy="792087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3923928" y="1329772"/>
            <a:ext cx="3430811" cy="5878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   </a:t>
            </a:r>
            <a:r>
              <a:rPr lang="en-US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Where </a:t>
            </a: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is a chair?</a:t>
            </a: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advClick="0">
    <p:pull dir="l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sz="quarter"/>
          </p:nvPr>
        </p:nvSpPr>
        <p:spPr>
          <a:xfrm>
            <a:off x="1115616" y="260648"/>
            <a:ext cx="7543800" cy="685800"/>
          </a:xfrm>
          <a:ln>
            <a:miter lim="800000"/>
            <a:headEnd/>
            <a:tailEnd/>
          </a:ln>
          <a:extLst/>
        </p:spPr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i="1" dirty="0" smtClean="0">
                <a:ln w="1905"/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Белый раунд</a:t>
            </a:r>
            <a:endParaRPr lang="th-TH" b="1" i="1" dirty="0" smtClean="0">
              <a:ln w="1905"/>
              <a:solidFill>
                <a:schemeClr val="accent4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1448154"/>
              </p:ext>
            </p:extLst>
          </p:nvPr>
        </p:nvGraphicFramePr>
        <p:xfrm>
          <a:off x="323850" y="980728"/>
          <a:ext cx="8434389" cy="5328592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26743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15200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224001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24001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80000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1079998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86409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i="1" dirty="0" smtClean="0">
                          <a:solidFill>
                            <a:srgbClr val="FFC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 Black" pitchFamily="34" charset="0"/>
                          <a:cs typeface="Arial" pitchFamily="34" charset="0"/>
                        </a:rPr>
                        <a:t>Чёрный</a:t>
                      </a:r>
                      <a:r>
                        <a:rPr lang="ru-RU" sz="2400" b="1" i="1" baseline="0" dirty="0" smtClean="0">
                          <a:solidFill>
                            <a:srgbClr val="FFC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 Black" pitchFamily="34" charset="0"/>
                          <a:cs typeface="Arial" pitchFamily="34" charset="0"/>
                        </a:rPr>
                        <a:t> ящик</a:t>
                      </a:r>
                      <a:endParaRPr lang="ru-RU" sz="2400" b="1" i="1" dirty="0" smtClean="0">
                        <a:solidFill>
                          <a:srgbClr val="FFC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 Black" pitchFamily="34" charset="0"/>
                        <a:cs typeface="Arial" pitchFamily="34" charset="0"/>
                      </a:endParaRPr>
                    </a:p>
                  </a:txBody>
                  <a:tcPr marL="91430" marR="91430" marT="45719" marB="45719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8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  <a:hlinkClick r:id="rId4" action="ppaction://hlinksldjump"/>
                        </a:rPr>
                        <a:t>10</a:t>
                      </a:r>
                      <a:endParaRPr lang="ru-RU" sz="48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0" marR="91430" marT="45719" marB="45719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8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  <a:hlinkClick r:id="rId5" action="ppaction://hlinksldjump"/>
                        </a:rPr>
                        <a:t>20</a:t>
                      </a:r>
                      <a:endParaRPr lang="ru-RU" sz="48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0" marR="91430" marT="45719" marB="45719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8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  <a:hlinkClick r:id="rId6" action="ppaction://hlinksldjump"/>
                        </a:rPr>
                        <a:t>30</a:t>
                      </a:r>
                      <a:endParaRPr lang="ru-RU" sz="48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0" marR="91430" marT="45719" marB="45719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8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  <a:hlinkClick r:id="rId7" action="ppaction://hlinksldjump"/>
                        </a:rPr>
                        <a:t>40</a:t>
                      </a:r>
                      <a:endParaRPr lang="ru-RU" sz="48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0" marR="91430" marT="45719" marB="45719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8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  <a:hlinkClick r:id="rId8" action="ppaction://hlinksldjump"/>
                        </a:rPr>
                        <a:t>50</a:t>
                      </a:r>
                      <a:endParaRPr lang="ru-RU" sz="48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0" marR="91430" marT="45719" marB="45719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36104">
                <a:tc>
                  <a:txBody>
                    <a:bodyPr/>
                    <a:lstStyle/>
                    <a:p>
                      <a:endParaRPr lang="ru-RU" sz="2400" b="1" i="1" dirty="0" smtClean="0">
                        <a:solidFill>
                          <a:srgbClr val="FFC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 Black" pitchFamily="34" charset="0"/>
                        <a:cs typeface="Arial" pitchFamily="34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i="1" dirty="0" smtClean="0">
                          <a:solidFill>
                            <a:srgbClr val="FFC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 Black" pitchFamily="34" charset="0"/>
                          <a:cs typeface="Arial" pitchFamily="34" charset="0"/>
                        </a:rPr>
                        <a:t>Лексика</a:t>
                      </a:r>
                    </a:p>
                  </a:txBody>
                  <a:tcPr marL="91430" marR="91430" marT="45719" marB="45719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8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  <a:hlinkClick r:id="rId9" action="ppaction://hlinksldjump"/>
                        </a:rPr>
                        <a:t>10</a:t>
                      </a:r>
                      <a:endParaRPr lang="ru-RU" sz="48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0" marR="91430" marT="45719" marB="45719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8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  <a:hlinkClick r:id="rId10" action="ppaction://hlinksldjump"/>
                        </a:rPr>
                        <a:t>20</a:t>
                      </a:r>
                      <a:endParaRPr lang="ru-RU" sz="48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0" marR="91430" marT="45719" marB="45719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8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  <a:hlinkClick r:id="rId11" action="ppaction://hlinksldjump"/>
                        </a:rPr>
                        <a:t>30</a:t>
                      </a:r>
                      <a:endParaRPr lang="ru-RU" sz="48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0" marR="91430" marT="45719" marB="45719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8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  <a:hlinkClick r:id="rId12" action="ppaction://hlinksldjump"/>
                        </a:rPr>
                        <a:t>40</a:t>
                      </a:r>
                      <a:endParaRPr lang="ru-RU" sz="48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0" marR="91430" marT="45719" marB="45719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8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  <a:hlinkClick r:id="rId13" action="ppaction://hlinksldjump"/>
                        </a:rPr>
                        <a:t>50</a:t>
                      </a:r>
                      <a:endParaRPr lang="ru-RU" sz="48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0" marR="91430" marT="45719" marB="45719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610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400" b="1" i="1" dirty="0" smtClean="0">
                        <a:solidFill>
                          <a:srgbClr val="FFC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 Black" pitchFamily="34" charset="0"/>
                        <a:cs typeface="Arial" pitchFamily="34" charset="0"/>
                      </a:endParaRPr>
                    </a:p>
                    <a:p>
                      <a:r>
                        <a:rPr lang="ru-RU" sz="2400" b="1" i="1" dirty="0" smtClean="0">
                          <a:solidFill>
                            <a:srgbClr val="FFC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 Black" pitchFamily="34" charset="0"/>
                          <a:cs typeface="Arial" pitchFamily="34" charset="0"/>
                        </a:rPr>
                        <a:t>Составь</a:t>
                      </a:r>
                      <a:r>
                        <a:rPr lang="ru-RU" sz="2400" b="1" i="1" baseline="0" dirty="0" smtClean="0">
                          <a:solidFill>
                            <a:srgbClr val="FFC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 Black" pitchFamily="34" charset="0"/>
                          <a:cs typeface="Arial" pitchFamily="34" charset="0"/>
                        </a:rPr>
                        <a:t> слово</a:t>
                      </a:r>
                      <a:endParaRPr lang="ru-RU" sz="2400" b="1" i="1" dirty="0" smtClean="0">
                        <a:solidFill>
                          <a:srgbClr val="FFC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 Black" pitchFamily="34" charset="0"/>
                        <a:cs typeface="Arial" pitchFamily="34" charset="0"/>
                      </a:endParaRPr>
                    </a:p>
                  </a:txBody>
                  <a:tcPr marL="91430" marR="91430" marT="45719" marB="45719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8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  <a:hlinkClick r:id="rId14" action="ppaction://hlinksldjump"/>
                        </a:rPr>
                        <a:t>10</a:t>
                      </a:r>
                      <a:endParaRPr lang="ru-RU" sz="48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0" marR="91430" marT="45719" marB="45719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8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  <a:hlinkClick r:id="rId15" action="ppaction://hlinksldjump"/>
                        </a:rPr>
                        <a:t>20</a:t>
                      </a:r>
                      <a:endParaRPr lang="ru-RU" sz="48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0" marR="91430" marT="45719" marB="45719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8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  <a:hlinkClick r:id="rId16" action="ppaction://hlinksldjump"/>
                        </a:rPr>
                        <a:t>30</a:t>
                      </a:r>
                      <a:endParaRPr lang="ru-RU" sz="48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0" marR="91430" marT="45719" marB="45719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8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  <a:hlinkClick r:id="rId17" action="ppaction://hlinksldjump"/>
                        </a:rPr>
                        <a:t>40</a:t>
                      </a:r>
                      <a:endParaRPr lang="ru-RU" sz="48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0" marR="91430" marT="45719" marB="45719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8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  <a:hlinkClick r:id="rId18" action="ppaction://hlinksldjump"/>
                        </a:rPr>
                        <a:t>50</a:t>
                      </a:r>
                      <a:endParaRPr lang="ru-RU" sz="48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0" marR="91430" marT="45719" marB="45719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6409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400" b="1" i="1" dirty="0" smtClean="0">
                        <a:solidFill>
                          <a:srgbClr val="FFC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 Black" pitchFamily="34" charset="0"/>
                        <a:cs typeface="Arial" pitchFamily="34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i="1" u="none" kern="1200" dirty="0" smtClean="0">
                          <a:solidFill>
                            <a:srgbClr val="FFC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 Black" pitchFamily="34" charset="0"/>
                          <a:ea typeface="+mn-ea"/>
                          <a:cs typeface="Arial" pitchFamily="34" charset="0"/>
                        </a:rPr>
                        <a:t>Орфоэпия</a:t>
                      </a:r>
                    </a:p>
                    <a:p>
                      <a:endParaRPr lang="ru-RU" sz="2400" b="1" i="1" dirty="0" smtClean="0">
                        <a:solidFill>
                          <a:srgbClr val="FFC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 Black" pitchFamily="34" charset="0"/>
                        <a:cs typeface="Arial" pitchFamily="34" charset="0"/>
                      </a:endParaRPr>
                    </a:p>
                  </a:txBody>
                  <a:tcPr marL="91430" marR="91430" marT="45719" marB="45719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8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  <a:hlinkClick r:id="rId19" action="ppaction://hlinksldjump"/>
                        </a:rPr>
                        <a:t>10</a:t>
                      </a:r>
                      <a:endParaRPr lang="ru-RU" sz="48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0" marR="91430" marT="45719" marB="45719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8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  <a:hlinkClick r:id="rId20" action="ppaction://hlinksldjump"/>
                        </a:rPr>
                        <a:t>20</a:t>
                      </a:r>
                      <a:endParaRPr lang="ru-RU" sz="48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0" marR="91430" marT="45719" marB="45719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8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  <a:hlinkClick r:id="rId21" action="ppaction://hlinksldjump"/>
                        </a:rPr>
                        <a:t>30</a:t>
                      </a:r>
                      <a:endParaRPr lang="ru-RU" sz="48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0" marR="91430" marT="45719" marB="45719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8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  <a:hlinkClick r:id="rId22" action="ppaction://hlinksldjump"/>
                        </a:rPr>
                        <a:t>40</a:t>
                      </a:r>
                      <a:endParaRPr lang="ru-RU" sz="48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0" marR="91430" marT="45719" marB="45719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8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  <a:hlinkClick r:id="rId23" action="ppaction://hlinksldjump"/>
                        </a:rPr>
                        <a:t>50</a:t>
                      </a:r>
                      <a:endParaRPr lang="ru-RU" sz="48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0" marR="91430" marT="45719" marB="45719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50956">
                <a:tc>
                  <a:txBody>
                    <a:bodyPr/>
                    <a:lstStyle/>
                    <a:p>
                      <a:r>
                        <a:rPr lang="ru-RU" sz="2400" b="1" i="1" baseline="0" dirty="0" smtClean="0">
                          <a:solidFill>
                            <a:srgbClr val="FFC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 Black" pitchFamily="34" charset="0"/>
                          <a:cs typeface="Arial" pitchFamily="34" charset="0"/>
                        </a:rPr>
                        <a:t>страна </a:t>
                      </a:r>
                      <a:r>
                        <a:rPr lang="ru-RU" sz="2400" b="1" i="1" baseline="0" dirty="0" err="1" smtClean="0">
                          <a:solidFill>
                            <a:srgbClr val="FFC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 Black" pitchFamily="34" charset="0"/>
                          <a:cs typeface="Arial" pitchFamily="34" charset="0"/>
                        </a:rPr>
                        <a:t>Литературия</a:t>
                      </a:r>
                      <a:endParaRPr lang="ru-RU" sz="2400" b="1" i="1" dirty="0" smtClean="0">
                        <a:solidFill>
                          <a:srgbClr val="FFC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 Black" pitchFamily="34" charset="0"/>
                        <a:cs typeface="Arial" pitchFamily="34" charset="0"/>
                      </a:endParaRPr>
                    </a:p>
                  </a:txBody>
                  <a:tcPr marL="91430" marR="91430" marT="45719" marB="45719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8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  <a:hlinkClick r:id="rId24" action="ppaction://hlinksldjump"/>
                        </a:rPr>
                        <a:t>10</a:t>
                      </a:r>
                      <a:endParaRPr lang="ru-RU" sz="48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0" marR="91430" marT="45719" marB="45719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8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  <a:hlinkClick r:id="rId25" action="ppaction://hlinksldjump"/>
                        </a:rPr>
                        <a:t>20</a:t>
                      </a:r>
                      <a:endParaRPr lang="ru-RU" sz="48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0" marR="91430" marT="45719" marB="45719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8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  <a:hlinkClick r:id="rId26" action="ppaction://hlinksldjump"/>
                        </a:rPr>
                        <a:t>30</a:t>
                      </a:r>
                      <a:endParaRPr lang="ru-RU" sz="48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0" marR="91430" marT="45719" marB="45719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8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  <a:hlinkClick r:id="rId27" action="ppaction://hlinksldjump"/>
                        </a:rPr>
                        <a:t>40</a:t>
                      </a:r>
                      <a:endParaRPr lang="ru-RU" sz="48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0" marR="91430" marT="45719" marB="45719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8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  <a:hlinkClick r:id="rId28" action="ppaction://hlinksldjump"/>
                        </a:rPr>
                        <a:t>50</a:t>
                      </a:r>
                      <a:endParaRPr lang="ru-RU" sz="48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0" marR="91430" marT="45719" marB="45719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" name="Стрелка вправо 2">
            <a:hlinkClick r:id="rId29" action="ppaction://hlinksldjump"/>
          </p:cNvPr>
          <p:cNvSpPr/>
          <p:nvPr/>
        </p:nvSpPr>
        <p:spPr>
          <a:xfrm>
            <a:off x="7884368" y="6453336"/>
            <a:ext cx="978408" cy="40466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Выгнутая вниз стрелка 4">
            <a:hlinkClick r:id="rId30" action="ppaction://hlinksldjump"/>
          </p:cNvPr>
          <p:cNvSpPr/>
          <p:nvPr/>
        </p:nvSpPr>
        <p:spPr>
          <a:xfrm>
            <a:off x="395536" y="6237312"/>
            <a:ext cx="1648200" cy="620688"/>
          </a:xfrm>
          <a:prstGeom prst="curved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7" name="Солнце 6">
            <a:hlinkClick r:id="rId31" action="ppaction://hlinksldjump"/>
          </p:cNvPr>
          <p:cNvSpPr/>
          <p:nvPr/>
        </p:nvSpPr>
        <p:spPr>
          <a:xfrm>
            <a:off x="8181074" y="26894"/>
            <a:ext cx="914400" cy="914400"/>
          </a:xfrm>
          <a:prstGeom prst="sun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Штриховая стрелка вправо 10">
            <a:hlinkClick r:id="rId32" action="ppaction://hlinksldjump"/>
          </p:cNvPr>
          <p:cNvSpPr/>
          <p:nvPr/>
        </p:nvSpPr>
        <p:spPr>
          <a:xfrm>
            <a:off x="4427984" y="6453336"/>
            <a:ext cx="1800200" cy="404664"/>
          </a:xfrm>
          <a:prstGeom prst="stripedRightArrow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advClick="0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20737"/>
          </a:xfrm>
        </p:spPr>
        <p:txBody>
          <a:bodyPr/>
          <a:lstStyle/>
          <a:p>
            <a:pPr eaLnBrk="1" hangingPunct="1"/>
            <a:r>
              <a:rPr lang="ru-RU" b="1" dirty="0" smtClean="0">
                <a:solidFill>
                  <a:schemeClr val="bg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ОТВЕТ</a:t>
            </a:r>
            <a:endParaRPr lang="ru-RU" dirty="0" smtClean="0">
              <a:solidFill>
                <a:schemeClr val="bg2">
                  <a:lumMod val="60000"/>
                  <a:lumOff val="40000"/>
                </a:schemeClr>
              </a:solidFill>
              <a:cs typeface="Angsana New" pitchFamily="18" charset="-34"/>
            </a:endParaRPr>
          </a:p>
        </p:txBody>
      </p:sp>
      <p:sp>
        <p:nvSpPr>
          <p:cNvPr id="23555" name="Содержимое 2"/>
          <p:cNvSpPr>
            <a:spLocks noGrp="1"/>
          </p:cNvSpPr>
          <p:nvPr>
            <p:ph idx="1"/>
          </p:nvPr>
        </p:nvSpPr>
        <p:spPr>
          <a:xfrm>
            <a:off x="214313" y="1447800"/>
            <a:ext cx="8713787" cy="4492625"/>
          </a:xfrm>
        </p:spPr>
        <p:txBody>
          <a:bodyPr/>
          <a:lstStyle/>
          <a:p>
            <a:pPr eaLnBrk="1" hangingPunct="1">
              <a:buFont typeface="Arial" charset="0"/>
              <a:buNone/>
            </a:pPr>
            <a:r>
              <a:rPr lang="ru-RU" sz="4400" dirty="0" smtClean="0">
                <a:solidFill>
                  <a:srgbClr val="008000"/>
                </a:solidFill>
                <a:cs typeface="Cordia New" pitchFamily="34" charset="-34"/>
              </a:rPr>
              <a:t>            </a:t>
            </a:r>
            <a:endParaRPr lang="ru-RU" sz="44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Развернутая стрелка 3">
            <a:hlinkClick r:id="rId2" action="ppaction://hlinksldjump"/>
          </p:cNvPr>
          <p:cNvSpPr/>
          <p:nvPr/>
        </p:nvSpPr>
        <p:spPr>
          <a:xfrm flipV="1">
            <a:off x="8100392" y="5949280"/>
            <a:ext cx="648072" cy="648072"/>
          </a:xfrm>
          <a:prstGeom prst="uturnArrow">
            <a:avLst>
              <a:gd name="adj1" fmla="val 25000"/>
              <a:gd name="adj2" fmla="val 25000"/>
              <a:gd name="adj3" fmla="val 25000"/>
              <a:gd name="adj4" fmla="val 44271"/>
              <a:gd name="adj5" fmla="val 75000"/>
            </a:avLst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835696" y="1340768"/>
            <a:ext cx="7160935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600" dirty="0">
                <a:solidFill>
                  <a:schemeClr val="accent1">
                    <a:lumMod val="50000"/>
                  </a:schemeClr>
                </a:solidFill>
              </a:rPr>
              <a:t>The ball is under the </a:t>
            </a:r>
            <a:r>
              <a:rPr lang="en-US" sz="3600" dirty="0" smtClean="0">
                <a:solidFill>
                  <a:schemeClr val="accent1">
                    <a:lumMod val="50000"/>
                  </a:schemeClr>
                </a:solidFill>
              </a:rPr>
              <a:t>table</a:t>
            </a:r>
            <a:r>
              <a:rPr lang="ru-RU" sz="3600" dirty="0" smtClean="0">
                <a:solidFill>
                  <a:schemeClr val="accent1">
                    <a:lumMod val="50000"/>
                  </a:schemeClr>
                </a:solidFill>
              </a:rPr>
              <a:t>.</a:t>
            </a:r>
          </a:p>
          <a:p>
            <a:r>
              <a:rPr lang="en-US" sz="3600" dirty="0" smtClean="0">
                <a:solidFill>
                  <a:schemeClr val="accent1">
                    <a:lumMod val="50000"/>
                  </a:schemeClr>
                </a:solidFill>
              </a:rPr>
              <a:t>The </a:t>
            </a:r>
            <a:r>
              <a:rPr lang="en-US" sz="3600" dirty="0">
                <a:solidFill>
                  <a:schemeClr val="accent1">
                    <a:lumMod val="50000"/>
                  </a:schemeClr>
                </a:solidFill>
              </a:rPr>
              <a:t>chair is </a:t>
            </a:r>
            <a:r>
              <a:rPr lang="en-US" sz="3600" dirty="0" smtClean="0">
                <a:solidFill>
                  <a:schemeClr val="accent1">
                    <a:lumMod val="50000"/>
                  </a:schemeClr>
                </a:solidFill>
              </a:rPr>
              <a:t>near/next to </a:t>
            </a:r>
            <a:r>
              <a:rPr lang="en-US" sz="3600" dirty="0">
                <a:solidFill>
                  <a:schemeClr val="accent1">
                    <a:lumMod val="50000"/>
                  </a:schemeClr>
                </a:solidFill>
              </a:rPr>
              <a:t>the </a:t>
            </a:r>
            <a:r>
              <a:rPr lang="en-US" sz="3600" dirty="0" smtClean="0">
                <a:solidFill>
                  <a:schemeClr val="accent1">
                    <a:lumMod val="50000"/>
                  </a:schemeClr>
                </a:solidFill>
              </a:rPr>
              <a:t>table</a:t>
            </a:r>
            <a:r>
              <a:rPr lang="ru-RU" sz="3600" dirty="0" smtClean="0">
                <a:solidFill>
                  <a:schemeClr val="accent1">
                    <a:lumMod val="50000"/>
                  </a:schemeClr>
                </a:solidFill>
              </a:rPr>
              <a:t>.</a:t>
            </a:r>
            <a:endParaRPr lang="ru-RU" sz="3600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0600" y="1484784"/>
            <a:ext cx="7625620" cy="4788532"/>
          </a:xfrm>
          <a:prstGeom prst="rect">
            <a:avLst/>
          </a:prstGeom>
        </p:spPr>
      </p:pic>
    </p:spTree>
  </p:cSld>
  <p:clrMapOvr>
    <a:masterClrMapping/>
  </p:clrMapOvr>
  <p:transition advClick="0">
    <p:pull dir="lu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85812"/>
          </a:xfrm>
        </p:spPr>
        <p:txBody>
          <a:bodyPr/>
          <a:lstStyle/>
          <a:p>
            <a:pPr eaLnBrk="1" hangingPunct="1"/>
            <a:r>
              <a:rPr lang="ru-RU" b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50 баллов</a:t>
            </a:r>
            <a:endParaRPr lang="ru-RU" smtClean="0">
              <a:solidFill>
                <a:srgbClr val="00B050"/>
              </a:solidFill>
              <a:cs typeface="Angsana New" pitchFamily="18" charset="-34"/>
            </a:endParaRPr>
          </a:p>
        </p:txBody>
      </p:sp>
      <p:sp>
        <p:nvSpPr>
          <p:cNvPr id="23556" name="Rectangle 5"/>
          <p:cNvSpPr>
            <a:spLocks noGrp="1" noChangeArrowheads="1"/>
          </p:cNvSpPr>
          <p:nvPr>
            <p:ph idx="1"/>
          </p:nvPr>
        </p:nvSpPr>
        <p:spPr>
          <a:xfrm>
            <a:off x="0" y="1389432"/>
            <a:ext cx="9252520" cy="3748719"/>
          </a:xfrm>
        </p:spPr>
        <p:txBody>
          <a:bodyPr wrap="square" anchor="ctr">
            <a:spAutoFit/>
          </a:bodyPr>
          <a:lstStyle/>
          <a:p>
            <a:pPr marL="0" indent="0" algn="ctr">
              <a:buFont typeface="Arial" panose="020B0604020202020204" pitchFamily="34" charset="0"/>
              <a:buNone/>
              <a:defRPr/>
            </a:pPr>
            <a:r>
              <a:rPr lang="ru-RU" sz="4400" dirty="0" smtClean="0">
                <a:solidFill>
                  <a:schemeClr val="bg2">
                    <a:lumMod val="60000"/>
                    <a:lumOff val="40000"/>
                  </a:schemeClr>
                </a:solidFill>
              </a:rPr>
              <a:t>Назовите </a:t>
            </a:r>
            <a:r>
              <a:rPr lang="ru-RU" sz="4400" dirty="0" smtClean="0">
                <a:solidFill>
                  <a:schemeClr val="bg2">
                    <a:lumMod val="60000"/>
                    <a:lumOff val="40000"/>
                  </a:schemeClr>
                </a:solidFill>
              </a:rPr>
              <a:t>не </a:t>
            </a:r>
            <a:r>
              <a:rPr lang="ru-RU" sz="4400" dirty="0" smtClean="0">
                <a:solidFill>
                  <a:schemeClr val="bg2">
                    <a:lumMod val="60000"/>
                    <a:lumOff val="40000"/>
                  </a:schemeClr>
                </a:solidFill>
              </a:rPr>
              <a:t>менее пяти</a:t>
            </a:r>
          </a:p>
          <a:p>
            <a:pPr marL="0" indent="0" algn="ctr">
              <a:buFont typeface="Arial" panose="020B0604020202020204" pitchFamily="34" charset="0"/>
              <a:buNone/>
              <a:defRPr/>
            </a:pPr>
            <a:r>
              <a:rPr lang="ru-RU" sz="4400" dirty="0">
                <a:solidFill>
                  <a:schemeClr val="bg2">
                    <a:lumMod val="60000"/>
                    <a:lumOff val="40000"/>
                  </a:schemeClr>
                </a:solidFill>
              </a:rPr>
              <a:t>в</a:t>
            </a:r>
            <a:r>
              <a:rPr lang="ru-RU" sz="4400" dirty="0" smtClean="0">
                <a:solidFill>
                  <a:schemeClr val="bg2">
                    <a:lumMod val="60000"/>
                    <a:lumOff val="40000"/>
                  </a:schemeClr>
                </a:solidFill>
              </a:rPr>
              <a:t>еликих композиторов, </a:t>
            </a:r>
          </a:p>
          <a:p>
            <a:pPr marL="0" indent="0" algn="ctr">
              <a:buFont typeface="Arial" panose="020B0604020202020204" pitchFamily="34" charset="0"/>
              <a:buNone/>
              <a:defRPr/>
            </a:pPr>
            <a:r>
              <a:rPr lang="ru-RU" sz="4400" dirty="0" smtClean="0">
                <a:solidFill>
                  <a:schemeClr val="bg2">
                    <a:lumMod val="60000"/>
                    <a:lumOff val="40000"/>
                  </a:schemeClr>
                </a:solidFill>
              </a:rPr>
              <a:t>писавших классические произведения</a:t>
            </a:r>
            <a:endParaRPr lang="ru-RU" sz="3600" dirty="0">
              <a:solidFill>
                <a:schemeClr val="bg2">
                  <a:lumMod val="60000"/>
                  <a:lumOff val="4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Arial" panose="020B0604020202020204" pitchFamily="34" charset="0"/>
              <a:buChar char="•"/>
              <a:defRPr/>
            </a:pPr>
            <a:endParaRPr lang="ru-RU" sz="4000" dirty="0">
              <a:solidFill>
                <a:schemeClr val="accent1">
                  <a:lumMod val="50000"/>
                </a:schemeClr>
              </a:solidFill>
            </a:endParaRPr>
          </a:p>
          <a:p>
            <a:pPr marL="0" indent="0" eaLnBrk="1" hangingPunct="1">
              <a:spcBef>
                <a:spcPct val="0"/>
              </a:spcBef>
              <a:buFontTx/>
              <a:buNone/>
              <a:defRPr/>
            </a:pPr>
            <a:endParaRPr lang="ru-RU" sz="4000" dirty="0" smtClean="0">
              <a:solidFill>
                <a:schemeClr val="accent1">
                  <a:lumMod val="50000"/>
                </a:schemeClr>
              </a:solidFill>
              <a:latin typeface="Arial" panose="020B0604020202020204" pitchFamily="34" charset="0"/>
              <a:ea typeface="Calibri" panose="020F0502020204030204" pitchFamily="34" charset="0"/>
              <a:cs typeface="Angsana New" panose="02020603050405020304" pitchFamily="18" charset="-34"/>
            </a:endParaRPr>
          </a:p>
        </p:txBody>
      </p:sp>
      <p:sp>
        <p:nvSpPr>
          <p:cNvPr id="24579" name="TextBox 3"/>
          <p:cNvSpPr txBox="1">
            <a:spLocks noChangeArrowheads="1"/>
          </p:cNvSpPr>
          <p:nvPr/>
        </p:nvSpPr>
        <p:spPr bwMode="auto">
          <a:xfrm>
            <a:off x="7667625" y="5876925"/>
            <a:ext cx="106997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1pPr>
            <a:lvl2pPr>
              <a:defRPr sz="28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2pPr>
            <a:lvl3pPr>
              <a:defRPr sz="24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3pPr>
            <a:lvl4pPr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4pPr>
            <a:lvl5pPr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9pPr>
          </a:lstStyle>
          <a:p>
            <a:pPr eaLnBrk="1" hangingPunct="1"/>
            <a:r>
              <a:rPr lang="ru-RU" sz="2000" b="1">
                <a:latin typeface="Times New Roman" pitchFamily="18" charset="0"/>
                <a:cs typeface="Times New Roman" pitchFamily="18" charset="0"/>
                <a:hlinkClick r:id="rId2" action="ppaction://hlinksldjump"/>
              </a:rPr>
              <a:t>ОТВЕТ</a:t>
            </a:r>
            <a:endParaRPr lang="ru-RU" sz="2000" b="1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498" y="4005064"/>
            <a:ext cx="7542838" cy="30144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advClick="0">
    <p:pull dir="lu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Заголовок 1"/>
          <p:cNvSpPr>
            <a:spLocks noGrp="1"/>
          </p:cNvSpPr>
          <p:nvPr>
            <p:ph type="title"/>
          </p:nvPr>
        </p:nvSpPr>
        <p:spPr>
          <a:xfrm>
            <a:off x="468313" y="188913"/>
            <a:ext cx="8229600" cy="503783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ru-RU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ОТВЕТ</a:t>
            </a:r>
            <a:endParaRPr lang="ru-RU" dirty="0" smtClean="0">
              <a:solidFill>
                <a:srgbClr val="006600"/>
              </a:solidFill>
              <a:cs typeface="Angsana New" pitchFamily="18" charset="-34"/>
            </a:endParaRP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781120"/>
            <a:ext cx="7272808" cy="518457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Развернутая стрелка 3">
            <a:hlinkClick r:id="rId3" action="ppaction://hlinksldjump"/>
          </p:cNvPr>
          <p:cNvSpPr/>
          <p:nvPr/>
        </p:nvSpPr>
        <p:spPr>
          <a:xfrm flipV="1">
            <a:off x="8172400" y="5949280"/>
            <a:ext cx="598936" cy="562336"/>
          </a:xfrm>
          <a:prstGeom prst="uturnArrow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advClick="0">
    <p:pull dir="lu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Заголовок 1"/>
          <p:cNvSpPr>
            <a:spLocks noGrp="1"/>
          </p:cNvSpPr>
          <p:nvPr>
            <p:ph type="title"/>
          </p:nvPr>
        </p:nvSpPr>
        <p:spPr>
          <a:xfrm>
            <a:off x="1143000" y="274638"/>
            <a:ext cx="7543800" cy="917575"/>
          </a:xfrm>
        </p:spPr>
        <p:txBody>
          <a:bodyPr/>
          <a:lstStyle/>
          <a:p>
            <a:pPr eaLnBrk="1" hangingPunct="1"/>
            <a:r>
              <a:rPr lang="ru-RU" b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10 баллов</a:t>
            </a:r>
            <a:endParaRPr lang="ru-RU" smtClean="0">
              <a:solidFill>
                <a:srgbClr val="00B050"/>
              </a:solidFill>
              <a:cs typeface="Angsana New" pitchFamily="18" charset="-34"/>
            </a:endParaRPr>
          </a:p>
        </p:txBody>
      </p:sp>
      <p:sp>
        <p:nvSpPr>
          <p:cNvPr id="26628" name="Содержимое 5"/>
          <p:cNvSpPr>
            <a:spLocks noGrp="1"/>
          </p:cNvSpPr>
          <p:nvPr>
            <p:ph idx="1"/>
          </p:nvPr>
        </p:nvSpPr>
        <p:spPr>
          <a:xfrm>
            <a:off x="457200" y="1192213"/>
            <a:ext cx="8229600" cy="4973637"/>
          </a:xfrm>
        </p:spPr>
        <p:txBody>
          <a:bodyPr/>
          <a:lstStyle/>
          <a:p>
            <a:pPr algn="just" eaLnBrk="1" hangingPunct="1">
              <a:buFont typeface="Arial" charset="0"/>
              <a:buNone/>
            </a:pPr>
            <a:r>
              <a:rPr lang="ru-RU" sz="3600" b="1" smtClean="0">
                <a:cs typeface="Cordia New" pitchFamily="34" charset="-34"/>
              </a:rPr>
              <a:t>Прочитайте слова, потом произнесите</a:t>
            </a:r>
          </a:p>
          <a:p>
            <a:pPr algn="just" eaLnBrk="1" hangingPunct="1">
              <a:buFont typeface="Arial" charset="0"/>
              <a:buNone/>
            </a:pPr>
            <a:r>
              <a:rPr lang="ru-RU" sz="3600" b="1" smtClean="0">
                <a:cs typeface="Cordia New" pitchFamily="34" charset="-34"/>
              </a:rPr>
              <a:t>звуки в обратном порядке, чтобы</a:t>
            </a:r>
          </a:p>
          <a:p>
            <a:pPr algn="just" eaLnBrk="1" hangingPunct="1">
              <a:buFont typeface="Arial" charset="0"/>
              <a:buNone/>
            </a:pPr>
            <a:r>
              <a:rPr lang="ru-RU" sz="3600" b="1" smtClean="0">
                <a:cs typeface="Cordia New" pitchFamily="34" charset="-34"/>
              </a:rPr>
              <a:t>получить </a:t>
            </a:r>
          </a:p>
          <a:p>
            <a:pPr eaLnBrk="1" hangingPunct="1">
              <a:buFont typeface="Arial" charset="0"/>
              <a:buNone/>
            </a:pPr>
            <a:r>
              <a:rPr lang="ru-RU" sz="3600" b="1" smtClean="0">
                <a:cs typeface="Cordia New" pitchFamily="34" charset="-34"/>
              </a:rPr>
              <a:t>из слова </a:t>
            </a:r>
            <a:r>
              <a:rPr lang="ru-RU" sz="3600" b="1" i="1" smtClean="0">
                <a:solidFill>
                  <a:srgbClr val="FF0000"/>
                </a:solidFill>
                <a:cs typeface="Cordia New" pitchFamily="34" charset="-34"/>
              </a:rPr>
              <a:t>Лён    </a:t>
            </a:r>
            <a:r>
              <a:rPr lang="ru-RU" sz="3600" b="1" smtClean="0">
                <a:cs typeface="Cordia New" pitchFamily="34" charset="-34"/>
              </a:rPr>
              <a:t> –     цифру</a:t>
            </a:r>
          </a:p>
          <a:p>
            <a:pPr eaLnBrk="1" hangingPunct="1">
              <a:buFont typeface="Arial" charset="0"/>
              <a:buNone/>
            </a:pPr>
            <a:r>
              <a:rPr lang="ru-RU" sz="3600" b="1" smtClean="0">
                <a:cs typeface="Cordia New" pitchFamily="34" charset="-34"/>
              </a:rPr>
              <a:t>из слова </a:t>
            </a:r>
            <a:r>
              <a:rPr lang="ru-RU" sz="3600" b="1" i="1" smtClean="0">
                <a:solidFill>
                  <a:srgbClr val="FF0000"/>
                </a:solidFill>
                <a:cs typeface="Cordia New" pitchFamily="34" charset="-34"/>
              </a:rPr>
              <a:t>Лей</a:t>
            </a:r>
            <a:r>
              <a:rPr lang="ru-RU" sz="3600" b="1" smtClean="0">
                <a:solidFill>
                  <a:srgbClr val="FF0000"/>
                </a:solidFill>
                <a:cs typeface="Cordia New" pitchFamily="34" charset="-34"/>
              </a:rPr>
              <a:t>     </a:t>
            </a:r>
            <a:r>
              <a:rPr lang="ru-RU" sz="3600" b="1" smtClean="0">
                <a:cs typeface="Cordia New" pitchFamily="34" charset="-34"/>
              </a:rPr>
              <a:t>–     название дерева</a:t>
            </a:r>
          </a:p>
          <a:p>
            <a:pPr eaLnBrk="1" hangingPunct="1">
              <a:buFont typeface="Arial" charset="0"/>
              <a:buNone/>
            </a:pPr>
            <a:r>
              <a:rPr lang="ru-RU" sz="3600" b="1" smtClean="0">
                <a:cs typeface="Cordia New" pitchFamily="34" charset="-34"/>
              </a:rPr>
              <a:t>из слова </a:t>
            </a:r>
            <a:r>
              <a:rPr lang="ru-RU" sz="3600" b="1" i="1" smtClean="0">
                <a:solidFill>
                  <a:srgbClr val="FF0000"/>
                </a:solidFill>
                <a:cs typeface="Cordia New" pitchFamily="34" charset="-34"/>
              </a:rPr>
              <a:t>Ток     </a:t>
            </a:r>
            <a:r>
              <a:rPr lang="ru-RU" sz="3600" b="1" smtClean="0">
                <a:cs typeface="Cordia New" pitchFamily="34" charset="-34"/>
              </a:rPr>
              <a:t> –     домашнее животное</a:t>
            </a:r>
          </a:p>
          <a:p>
            <a:pPr eaLnBrk="1" hangingPunct="1">
              <a:buFont typeface="Arial" charset="0"/>
              <a:buNone/>
            </a:pPr>
            <a:r>
              <a:rPr lang="ru-RU" sz="3600" b="1" smtClean="0">
                <a:cs typeface="Cordia New" pitchFamily="34" charset="-34"/>
              </a:rPr>
              <a:t>из слова </a:t>
            </a:r>
            <a:r>
              <a:rPr lang="ru-RU" sz="3600" b="1" i="1" smtClean="0">
                <a:solidFill>
                  <a:srgbClr val="FF0000"/>
                </a:solidFill>
                <a:cs typeface="Cordia New" pitchFamily="34" charset="-34"/>
              </a:rPr>
              <a:t>Шёл   </a:t>
            </a:r>
            <a:r>
              <a:rPr lang="ru-RU" sz="3600" b="1" smtClean="0">
                <a:cs typeface="Cordia New" pitchFamily="34" charset="-34"/>
              </a:rPr>
              <a:t> –     неправду</a:t>
            </a:r>
          </a:p>
        </p:txBody>
      </p:sp>
      <p:sp>
        <p:nvSpPr>
          <p:cNvPr id="26627" name="TextBox 3"/>
          <p:cNvSpPr txBox="1">
            <a:spLocks noChangeArrowheads="1"/>
          </p:cNvSpPr>
          <p:nvPr/>
        </p:nvSpPr>
        <p:spPr bwMode="auto">
          <a:xfrm>
            <a:off x="7667625" y="6165850"/>
            <a:ext cx="106997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1pPr>
            <a:lvl2pPr>
              <a:defRPr sz="28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2pPr>
            <a:lvl3pPr>
              <a:defRPr sz="24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3pPr>
            <a:lvl4pPr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4pPr>
            <a:lvl5pPr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9pPr>
          </a:lstStyle>
          <a:p>
            <a:pPr eaLnBrk="1" hangingPunct="1"/>
            <a:r>
              <a:rPr lang="ru-RU" sz="2000" b="1">
                <a:latin typeface="Times New Roman" pitchFamily="18" charset="0"/>
                <a:cs typeface="Times New Roman" pitchFamily="18" charset="0"/>
                <a:hlinkClick r:id="rId2" action="ppaction://hlinksldjump"/>
              </a:rPr>
              <a:t>ОТВЕТ</a:t>
            </a:r>
            <a:endParaRPr lang="ru-RU" sz="2000" b="1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Click="0">
    <p:pull dir="lu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Заголовок 1"/>
          <p:cNvSpPr>
            <a:spLocks noGrp="1"/>
          </p:cNvSpPr>
          <p:nvPr>
            <p:ph type="title"/>
          </p:nvPr>
        </p:nvSpPr>
        <p:spPr>
          <a:xfrm>
            <a:off x="1428750" y="274638"/>
            <a:ext cx="7258050" cy="1143000"/>
          </a:xfrm>
        </p:spPr>
        <p:txBody>
          <a:bodyPr/>
          <a:lstStyle/>
          <a:p>
            <a:pPr eaLnBrk="1" hangingPunct="1"/>
            <a:r>
              <a:rPr lang="ru-RU" b="1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ОТВЕТ</a:t>
            </a:r>
            <a:endParaRPr lang="ru-RU" smtClean="0">
              <a:solidFill>
                <a:srgbClr val="006600"/>
              </a:solidFill>
              <a:cs typeface="Angsana New" pitchFamily="18" charset="-34"/>
            </a:endParaRPr>
          </a:p>
        </p:txBody>
      </p:sp>
      <p:sp>
        <p:nvSpPr>
          <p:cNvPr id="27651" name="Содержимое 2"/>
          <p:cNvSpPr>
            <a:spLocks noGrp="1"/>
          </p:cNvSpPr>
          <p:nvPr>
            <p:ph idx="1"/>
          </p:nvPr>
        </p:nvSpPr>
        <p:spPr>
          <a:xfrm>
            <a:off x="1907704" y="1124744"/>
            <a:ext cx="5616624" cy="5001419"/>
          </a:xfrm>
        </p:spPr>
        <p:txBody>
          <a:bodyPr>
            <a:normAutofit lnSpcReduction="10000"/>
          </a:bodyPr>
          <a:lstStyle/>
          <a:p>
            <a:pPr algn="ctr" eaLnBrk="1" hangingPunct="1">
              <a:lnSpc>
                <a:spcPct val="120000"/>
              </a:lnSpc>
              <a:buFont typeface="Arial" charset="0"/>
              <a:buNone/>
            </a:pPr>
            <a:r>
              <a:rPr lang="ru-RU" sz="6400" b="1" dirty="0" smtClean="0">
                <a:solidFill>
                  <a:schemeClr val="bg2">
                    <a:lumMod val="60000"/>
                    <a:lumOff val="40000"/>
                  </a:schemeClr>
                </a:solidFill>
                <a:cs typeface="Cordia New" pitchFamily="34" charset="-34"/>
              </a:rPr>
              <a:t>Лён  –   ноль                            </a:t>
            </a:r>
          </a:p>
          <a:p>
            <a:pPr algn="ctr" eaLnBrk="1" hangingPunct="1">
              <a:lnSpc>
                <a:spcPct val="120000"/>
              </a:lnSpc>
              <a:buFont typeface="Arial" charset="0"/>
              <a:buNone/>
            </a:pPr>
            <a:r>
              <a:rPr lang="ru-RU" sz="6400" b="1" dirty="0" smtClean="0">
                <a:solidFill>
                  <a:schemeClr val="bg2">
                    <a:lumMod val="60000"/>
                    <a:lumOff val="40000"/>
                  </a:schemeClr>
                </a:solidFill>
                <a:cs typeface="Cordia New" pitchFamily="34" charset="-34"/>
              </a:rPr>
              <a:t>Лей  –   ель</a:t>
            </a:r>
          </a:p>
          <a:p>
            <a:pPr algn="ctr" eaLnBrk="1" hangingPunct="1">
              <a:lnSpc>
                <a:spcPct val="120000"/>
              </a:lnSpc>
              <a:buFont typeface="Arial" charset="0"/>
              <a:buNone/>
            </a:pPr>
            <a:r>
              <a:rPr lang="ru-RU" sz="6400" b="1" dirty="0" smtClean="0">
                <a:solidFill>
                  <a:schemeClr val="bg2">
                    <a:lumMod val="60000"/>
                    <a:lumOff val="40000"/>
                  </a:schemeClr>
                </a:solidFill>
                <a:cs typeface="Cordia New" pitchFamily="34" charset="-34"/>
              </a:rPr>
              <a:t>Ток  –    кот</a:t>
            </a:r>
          </a:p>
          <a:p>
            <a:pPr algn="ctr" eaLnBrk="1" hangingPunct="1">
              <a:lnSpc>
                <a:spcPct val="120000"/>
              </a:lnSpc>
              <a:buFont typeface="Arial" charset="0"/>
              <a:buNone/>
            </a:pPr>
            <a:r>
              <a:rPr lang="ru-RU" sz="6400" b="1" dirty="0" smtClean="0">
                <a:solidFill>
                  <a:schemeClr val="bg2">
                    <a:lumMod val="60000"/>
                    <a:lumOff val="40000"/>
                  </a:schemeClr>
                </a:solidFill>
                <a:cs typeface="Cordia New" pitchFamily="34" charset="-34"/>
              </a:rPr>
              <a:t>Шёл  –  ложь </a:t>
            </a:r>
          </a:p>
        </p:txBody>
      </p:sp>
      <p:sp>
        <p:nvSpPr>
          <p:cNvPr id="4" name="Развернутая стрелка 3">
            <a:hlinkClick r:id="rId2" action="ppaction://hlinksldjump"/>
          </p:cNvPr>
          <p:cNvSpPr/>
          <p:nvPr/>
        </p:nvSpPr>
        <p:spPr>
          <a:xfrm flipV="1">
            <a:off x="8100392" y="5805264"/>
            <a:ext cx="670944" cy="706352"/>
          </a:xfrm>
          <a:prstGeom prst="uturnArrow">
            <a:avLst>
              <a:gd name="adj1" fmla="val 25000"/>
              <a:gd name="adj2" fmla="val 25000"/>
              <a:gd name="adj3" fmla="val 25000"/>
              <a:gd name="adj4" fmla="val 44271"/>
              <a:gd name="adj5" fmla="val 75000"/>
            </a:avLst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advClick="0">
    <p:pull dir="lu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Заголовок 1"/>
          <p:cNvSpPr>
            <a:spLocks noGrp="1"/>
          </p:cNvSpPr>
          <p:nvPr>
            <p:ph type="title"/>
          </p:nvPr>
        </p:nvSpPr>
        <p:spPr>
          <a:xfrm>
            <a:off x="1357313" y="274638"/>
            <a:ext cx="7329487" cy="958850"/>
          </a:xfrm>
        </p:spPr>
        <p:txBody>
          <a:bodyPr/>
          <a:lstStyle/>
          <a:p>
            <a:pPr eaLnBrk="1" hangingPunct="1"/>
            <a:r>
              <a:rPr lang="ru-RU" b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20 баллов</a:t>
            </a:r>
            <a:endParaRPr lang="ru-RU" smtClean="0">
              <a:solidFill>
                <a:srgbClr val="00B050"/>
              </a:solidFill>
              <a:cs typeface="Angsana New" pitchFamily="18" charset="-34"/>
            </a:endParaRPr>
          </a:p>
        </p:txBody>
      </p:sp>
      <p:sp>
        <p:nvSpPr>
          <p:cNvPr id="28675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 typeface="Arial" charset="0"/>
              <a:buNone/>
            </a:pPr>
            <a:r>
              <a:rPr lang="ru-RU" sz="4000" i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Какое слово зашифровано в шараде?</a:t>
            </a:r>
          </a:p>
          <a:p>
            <a:pPr eaLnBrk="1" hangingPunct="1">
              <a:buFont typeface="Arial" charset="0"/>
              <a:buNone/>
            </a:pPr>
            <a:r>
              <a:rPr lang="ru-RU" sz="4000" smtClean="0">
                <a:latin typeface="Times New Roman" pitchFamily="18" charset="0"/>
                <a:cs typeface="Times New Roman" pitchFamily="18" charset="0"/>
              </a:rPr>
              <a:t>Из писка птиц мой певый слог</a:t>
            </a:r>
          </a:p>
          <a:p>
            <a:pPr eaLnBrk="1" hangingPunct="1">
              <a:buFont typeface="Arial" charset="0"/>
              <a:buNone/>
            </a:pPr>
            <a:r>
              <a:rPr lang="ru-RU" sz="4000" smtClean="0">
                <a:latin typeface="Times New Roman" pitchFamily="18" charset="0"/>
                <a:cs typeface="Times New Roman" pitchFamily="18" charset="0"/>
              </a:rPr>
              <a:t>возьмите,</a:t>
            </a:r>
          </a:p>
          <a:p>
            <a:pPr eaLnBrk="1" hangingPunct="1">
              <a:buFont typeface="Arial" charset="0"/>
              <a:buNone/>
            </a:pPr>
            <a:r>
              <a:rPr lang="ru-RU" sz="4000" smtClean="0">
                <a:latin typeface="Times New Roman" pitchFamily="18" charset="0"/>
                <a:cs typeface="Times New Roman" pitchFamily="18" charset="0"/>
              </a:rPr>
              <a:t>Второй – с бараньей головы.</a:t>
            </a:r>
          </a:p>
          <a:p>
            <a:pPr eaLnBrk="1" hangingPunct="1">
              <a:buFont typeface="Arial" charset="0"/>
              <a:buNone/>
            </a:pPr>
            <a:r>
              <a:rPr lang="ru-RU" sz="4000" smtClean="0">
                <a:latin typeface="Times New Roman" pitchFamily="18" charset="0"/>
                <a:cs typeface="Times New Roman" pitchFamily="18" charset="0"/>
              </a:rPr>
              <a:t>Откройте печь и там найдите, </a:t>
            </a:r>
          </a:p>
          <a:p>
            <a:pPr eaLnBrk="1" hangingPunct="1">
              <a:buFont typeface="Arial" charset="0"/>
              <a:buNone/>
            </a:pPr>
            <a:r>
              <a:rPr lang="ru-RU" sz="4000" smtClean="0">
                <a:latin typeface="Times New Roman" pitchFamily="18" charset="0"/>
                <a:cs typeface="Times New Roman" pitchFamily="18" charset="0"/>
              </a:rPr>
              <a:t>То, что не раз едали вы.</a:t>
            </a:r>
          </a:p>
        </p:txBody>
      </p:sp>
      <p:sp>
        <p:nvSpPr>
          <p:cNvPr id="28676" name="TextBox 3"/>
          <p:cNvSpPr txBox="1">
            <a:spLocks noChangeArrowheads="1"/>
          </p:cNvSpPr>
          <p:nvPr/>
        </p:nvSpPr>
        <p:spPr bwMode="auto">
          <a:xfrm>
            <a:off x="7667625" y="6092825"/>
            <a:ext cx="106997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1pPr>
            <a:lvl2pPr>
              <a:defRPr sz="28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2pPr>
            <a:lvl3pPr>
              <a:defRPr sz="24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3pPr>
            <a:lvl4pPr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4pPr>
            <a:lvl5pPr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9pPr>
          </a:lstStyle>
          <a:p>
            <a:pPr eaLnBrk="1" hangingPunct="1"/>
            <a:r>
              <a:rPr lang="ru-RU" sz="2000" b="1">
                <a:latin typeface="Times New Roman" pitchFamily="18" charset="0"/>
                <a:cs typeface="Times New Roman" pitchFamily="18" charset="0"/>
                <a:hlinkClick r:id="rId2" action="ppaction://hlinksldjump"/>
              </a:rPr>
              <a:t>ОТВЕТ</a:t>
            </a:r>
            <a:endParaRPr lang="ru-RU" sz="2000" b="1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Click="0">
    <p:pull dir="lu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Заголовок 1"/>
          <p:cNvSpPr>
            <a:spLocks noGrp="1"/>
          </p:cNvSpPr>
          <p:nvPr>
            <p:ph type="title"/>
          </p:nvPr>
        </p:nvSpPr>
        <p:spPr>
          <a:xfrm>
            <a:off x="519113" y="122238"/>
            <a:ext cx="8229600" cy="1143000"/>
          </a:xfrm>
        </p:spPr>
        <p:txBody>
          <a:bodyPr/>
          <a:lstStyle/>
          <a:p>
            <a:pPr eaLnBrk="1" hangingPunct="1"/>
            <a:r>
              <a:rPr lang="ru-RU" b="1" dirty="0" smtClean="0">
                <a:solidFill>
                  <a:schemeClr val="bg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ОТВЕТ</a:t>
            </a:r>
            <a:endParaRPr lang="ru-RU" dirty="0" smtClean="0">
              <a:solidFill>
                <a:schemeClr val="bg2">
                  <a:lumMod val="60000"/>
                  <a:lumOff val="40000"/>
                </a:schemeClr>
              </a:solidFill>
              <a:cs typeface="Angsana New" pitchFamily="18" charset="-34"/>
            </a:endParaRPr>
          </a:p>
        </p:txBody>
      </p:sp>
      <p:pic>
        <p:nvPicPr>
          <p:cNvPr id="29702" name="Объект 6" descr="2749438_pirojki (604x453, 56Kb)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403648" y="1340768"/>
            <a:ext cx="6120680" cy="45365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Развернутая стрелка 4">
            <a:hlinkClick r:id="rId3" action="ppaction://hlinksldjump"/>
          </p:cNvPr>
          <p:cNvSpPr/>
          <p:nvPr/>
        </p:nvSpPr>
        <p:spPr>
          <a:xfrm flipV="1">
            <a:off x="8100392" y="5877272"/>
            <a:ext cx="648072" cy="576064"/>
          </a:xfrm>
          <a:prstGeom prst="uturn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advClick="0">
    <p:pull dir="lu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Заголовок 1"/>
          <p:cNvSpPr>
            <a:spLocks noGrp="1"/>
          </p:cNvSpPr>
          <p:nvPr>
            <p:ph type="title"/>
          </p:nvPr>
        </p:nvSpPr>
        <p:spPr>
          <a:xfrm>
            <a:off x="1285875" y="0"/>
            <a:ext cx="7400925" cy="1031875"/>
          </a:xfrm>
        </p:spPr>
        <p:txBody>
          <a:bodyPr/>
          <a:lstStyle/>
          <a:p>
            <a:pPr eaLnBrk="1" hangingPunct="1"/>
            <a:r>
              <a:rPr lang="ru-RU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30 баллов</a:t>
            </a:r>
            <a:endParaRPr lang="ru-RU" dirty="0" smtClean="0">
              <a:solidFill>
                <a:srgbClr val="00B050"/>
              </a:solidFill>
              <a:cs typeface="Angsana New" pitchFamily="18" charset="-34"/>
            </a:endParaRPr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57200" y="1306513"/>
            <a:ext cx="8229600" cy="5218112"/>
          </a:xfrm>
        </p:spPr>
        <p:txBody>
          <a:bodyPr/>
          <a:lstStyle/>
          <a:p>
            <a:pPr marL="0" indent="0">
              <a:buFont typeface="Arial" panose="020B0604020202020204" pitchFamily="34" charset="0"/>
              <a:buNone/>
              <a:defRPr/>
            </a:pPr>
            <a:r>
              <a:rPr lang="ru-RU" sz="4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Найдите среди данных слов такое,  которое состоит только из основы:</a:t>
            </a:r>
            <a:endParaRPr lang="ru-RU" sz="4000" dirty="0" smtClean="0"/>
          </a:p>
          <a:p>
            <a:pPr marL="0" indent="0" algn="ctr">
              <a:buNone/>
              <a:defRPr/>
            </a:pPr>
            <a:r>
              <a:rPr lang="ru-RU" sz="4000" dirty="0" smtClean="0"/>
              <a:t> </a:t>
            </a:r>
            <a:r>
              <a:rPr lang="ru-RU" sz="4400" dirty="0" smtClean="0">
                <a:solidFill>
                  <a:schemeClr val="bg2">
                    <a:lumMod val="60000"/>
                    <a:lumOff val="40000"/>
                  </a:schemeClr>
                </a:solidFill>
              </a:rPr>
              <a:t>тайком</a:t>
            </a:r>
          </a:p>
          <a:p>
            <a:pPr marL="0" indent="0" algn="ctr">
              <a:buNone/>
              <a:defRPr/>
            </a:pPr>
            <a:r>
              <a:rPr lang="ru-RU" sz="4400" dirty="0" smtClean="0">
                <a:solidFill>
                  <a:schemeClr val="bg2">
                    <a:lumMod val="60000"/>
                    <a:lumOff val="40000"/>
                  </a:schemeClr>
                </a:solidFill>
              </a:rPr>
              <a:t> тайна</a:t>
            </a:r>
          </a:p>
          <a:p>
            <a:pPr marL="0" indent="0" algn="ctr">
              <a:buNone/>
              <a:defRPr/>
            </a:pPr>
            <a:r>
              <a:rPr lang="ru-RU" sz="4400" dirty="0" smtClean="0">
                <a:solidFill>
                  <a:schemeClr val="bg2">
                    <a:lumMod val="60000"/>
                    <a:lumOff val="40000"/>
                  </a:schemeClr>
                </a:solidFill>
              </a:rPr>
              <a:t> затаили</a:t>
            </a:r>
          </a:p>
          <a:p>
            <a:pPr>
              <a:buFont typeface="Arial" panose="020B0604020202020204" pitchFamily="34" charset="0"/>
              <a:buChar char="•"/>
              <a:defRPr/>
            </a:pPr>
            <a:endParaRPr lang="ru-RU" dirty="0"/>
          </a:p>
        </p:txBody>
      </p:sp>
      <p:sp>
        <p:nvSpPr>
          <p:cNvPr id="30723" name="TextBox 3"/>
          <p:cNvSpPr txBox="1">
            <a:spLocks noChangeArrowheads="1"/>
          </p:cNvSpPr>
          <p:nvPr/>
        </p:nvSpPr>
        <p:spPr bwMode="auto">
          <a:xfrm>
            <a:off x="7667625" y="5949950"/>
            <a:ext cx="106997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1pPr>
            <a:lvl2pPr>
              <a:defRPr sz="28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2pPr>
            <a:lvl3pPr>
              <a:defRPr sz="24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3pPr>
            <a:lvl4pPr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4pPr>
            <a:lvl5pPr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9pPr>
          </a:lstStyle>
          <a:p>
            <a:pPr eaLnBrk="1" hangingPunct="1"/>
            <a:r>
              <a:rPr lang="ru-RU" sz="2000" b="1">
                <a:latin typeface="Times New Roman" pitchFamily="18" charset="0"/>
                <a:cs typeface="Times New Roman" pitchFamily="18" charset="0"/>
                <a:hlinkClick r:id="rId2" action="ppaction://hlinksldjump"/>
              </a:rPr>
              <a:t>ОТВЕТ</a:t>
            </a:r>
            <a:endParaRPr lang="ru-RU" sz="2000" b="1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Click="0">
    <p:pull dir="lu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Заголовок 1"/>
          <p:cNvSpPr>
            <a:spLocks noGrp="1"/>
          </p:cNvSpPr>
          <p:nvPr>
            <p:ph type="title"/>
          </p:nvPr>
        </p:nvSpPr>
        <p:spPr>
          <a:xfrm>
            <a:off x="323850" y="908050"/>
            <a:ext cx="8569325" cy="5761038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ru-RU" b="1" dirty="0" smtClean="0">
                <a:solidFill>
                  <a:srgbClr val="006600"/>
                </a:solidFill>
                <a:cs typeface="Angsana New" pitchFamily="18" charset="-34"/>
              </a:rPr>
              <a:t>Ответ</a:t>
            </a:r>
            <a:r>
              <a:rPr lang="ru-RU" dirty="0" smtClean="0">
                <a:solidFill>
                  <a:srgbClr val="006600"/>
                </a:solidFill>
                <a:cs typeface="Angsana New" pitchFamily="18" charset="-34"/>
              </a:rPr>
              <a:t/>
            </a:r>
            <a:br>
              <a:rPr lang="ru-RU" dirty="0" smtClean="0">
                <a:solidFill>
                  <a:srgbClr val="006600"/>
                </a:solidFill>
                <a:cs typeface="Angsana New" pitchFamily="18" charset="-34"/>
              </a:rPr>
            </a:br>
            <a:r>
              <a:rPr lang="ru-RU" dirty="0" smtClean="0">
                <a:solidFill>
                  <a:srgbClr val="006600"/>
                </a:solidFill>
                <a:cs typeface="Angsana New" pitchFamily="18" charset="-34"/>
              </a:rPr>
              <a:t/>
            </a:r>
            <a:br>
              <a:rPr lang="ru-RU" dirty="0" smtClean="0">
                <a:solidFill>
                  <a:srgbClr val="006600"/>
                </a:solidFill>
                <a:cs typeface="Angsana New" pitchFamily="18" charset="-34"/>
              </a:rPr>
            </a:br>
            <a:r>
              <a:rPr lang="ru-RU" sz="6000" dirty="0" smtClean="0">
                <a:cs typeface="Angsana New" pitchFamily="18" charset="-34"/>
              </a:rPr>
              <a:t>Слово </a:t>
            </a:r>
            <a:r>
              <a:rPr lang="ru-RU" sz="6000" b="1" i="1" dirty="0" smtClean="0">
                <a:cs typeface="Angsana New" pitchFamily="18" charset="-34"/>
              </a:rPr>
              <a:t>тайком</a:t>
            </a:r>
            <a:r>
              <a:rPr lang="ru-RU" sz="6000" dirty="0" smtClean="0">
                <a:cs typeface="Angsana New" pitchFamily="18" charset="-34"/>
              </a:rPr>
              <a:t>. </a:t>
            </a:r>
            <a:br>
              <a:rPr lang="ru-RU" sz="6000" dirty="0" smtClean="0">
                <a:cs typeface="Angsana New" pitchFamily="18" charset="-34"/>
              </a:rPr>
            </a:br>
            <a:r>
              <a:rPr lang="ru-RU" sz="6000" dirty="0" smtClean="0">
                <a:solidFill>
                  <a:schemeClr val="accent1">
                    <a:lumMod val="50000"/>
                  </a:schemeClr>
                </a:solidFill>
                <a:cs typeface="Angsana New" pitchFamily="18" charset="-34"/>
              </a:rPr>
              <a:t>Оно равняется основе, потому что не изменяется (это наречие)</a:t>
            </a:r>
            <a:br>
              <a:rPr lang="ru-RU" sz="6000" dirty="0" smtClean="0">
                <a:solidFill>
                  <a:schemeClr val="accent1">
                    <a:lumMod val="50000"/>
                  </a:schemeClr>
                </a:solidFill>
                <a:cs typeface="Angsana New" pitchFamily="18" charset="-34"/>
              </a:rPr>
            </a:b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cs typeface="Angsana New" pitchFamily="18" charset="-34"/>
              </a:rPr>
              <a:t/>
            </a:r>
            <a:br>
              <a:rPr lang="ru-RU" dirty="0" smtClean="0">
                <a:solidFill>
                  <a:schemeClr val="accent1">
                    <a:lumMod val="50000"/>
                  </a:schemeClr>
                </a:solidFill>
                <a:cs typeface="Angsana New" pitchFamily="18" charset="-34"/>
              </a:rPr>
            </a:br>
            <a:r>
              <a:rPr lang="ru-RU" dirty="0" smtClean="0">
                <a:solidFill>
                  <a:srgbClr val="006600"/>
                </a:solidFill>
                <a:cs typeface="Angsana New" pitchFamily="18" charset="-34"/>
              </a:rPr>
              <a:t/>
            </a:r>
            <a:br>
              <a:rPr lang="ru-RU" dirty="0" smtClean="0">
                <a:solidFill>
                  <a:srgbClr val="006600"/>
                </a:solidFill>
                <a:cs typeface="Angsana New" pitchFamily="18" charset="-34"/>
              </a:rPr>
            </a:br>
            <a:endParaRPr lang="ru-RU" dirty="0" smtClean="0">
              <a:solidFill>
                <a:srgbClr val="006600"/>
              </a:solidFill>
              <a:cs typeface="Angsana New" pitchFamily="18" charset="-34"/>
            </a:endParaRPr>
          </a:p>
        </p:txBody>
      </p:sp>
      <p:sp>
        <p:nvSpPr>
          <p:cNvPr id="7" name="Развернутая стрелка 6">
            <a:hlinkClick r:id="rId2" action="ppaction://hlinksldjump"/>
          </p:cNvPr>
          <p:cNvSpPr/>
          <p:nvPr/>
        </p:nvSpPr>
        <p:spPr>
          <a:xfrm flipV="1">
            <a:off x="7884368" y="5805264"/>
            <a:ext cx="814960" cy="720080"/>
          </a:xfrm>
          <a:prstGeom prst="uturnArrow">
            <a:avLst>
              <a:gd name="adj1" fmla="val 25000"/>
              <a:gd name="adj2" fmla="val 25000"/>
              <a:gd name="adj3" fmla="val 25000"/>
              <a:gd name="adj4" fmla="val 41667"/>
              <a:gd name="adj5" fmla="val 75000"/>
            </a:avLst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31750" name="Прямоугольник 7"/>
          <p:cNvSpPr>
            <a:spLocks noChangeArrowheads="1"/>
          </p:cNvSpPr>
          <p:nvPr/>
        </p:nvSpPr>
        <p:spPr bwMode="auto">
          <a:xfrm>
            <a:off x="2124075" y="1417638"/>
            <a:ext cx="576103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en-US">
                <a:solidFill>
                  <a:srgbClr val="008000"/>
                </a:solidFill>
              </a:rPr>
              <a:t> </a:t>
            </a:r>
            <a:r>
              <a:rPr lang="ru-RU">
                <a:solidFill>
                  <a:srgbClr val="008000"/>
                </a:solidFill>
              </a:rPr>
              <a:t> </a:t>
            </a:r>
          </a:p>
        </p:txBody>
      </p:sp>
    </p:spTree>
  </p:cSld>
  <p:clrMapOvr>
    <a:masterClrMapping/>
  </p:clrMapOvr>
  <p:transition advClick="0">
    <p:pull dir="lu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Заголовок 1"/>
          <p:cNvSpPr>
            <a:spLocks noGrp="1"/>
          </p:cNvSpPr>
          <p:nvPr>
            <p:ph type="title"/>
          </p:nvPr>
        </p:nvSpPr>
        <p:spPr>
          <a:xfrm>
            <a:off x="1571625" y="274638"/>
            <a:ext cx="7115175" cy="868362"/>
          </a:xfrm>
        </p:spPr>
        <p:txBody>
          <a:bodyPr/>
          <a:lstStyle/>
          <a:p>
            <a:pPr eaLnBrk="1" hangingPunct="1"/>
            <a:r>
              <a:rPr lang="ru-RU" b="1" smtClean="0">
                <a:solidFill>
                  <a:srgbClr val="006600"/>
                </a:solidFill>
                <a:cs typeface="Angsana New" pitchFamily="18" charset="-34"/>
              </a:rPr>
              <a:t>50 баллов</a:t>
            </a:r>
          </a:p>
        </p:txBody>
      </p:sp>
      <p:sp>
        <p:nvSpPr>
          <p:cNvPr id="32771" name="Содержимое 2"/>
          <p:cNvSpPr>
            <a:spLocks noGrp="1"/>
          </p:cNvSpPr>
          <p:nvPr>
            <p:ph idx="1"/>
          </p:nvPr>
        </p:nvSpPr>
        <p:spPr>
          <a:xfrm>
            <a:off x="80963" y="1249363"/>
            <a:ext cx="8713787" cy="4781550"/>
          </a:xfrm>
        </p:spPr>
        <p:txBody>
          <a:bodyPr>
            <a:normAutofit/>
          </a:bodyPr>
          <a:lstStyle/>
          <a:p>
            <a:pPr algn="ctr">
              <a:buFont typeface="Arial" charset="0"/>
              <a:buNone/>
            </a:pPr>
            <a:r>
              <a:rPr lang="en-US" sz="3600" dirty="0" smtClean="0">
                <a:cs typeface="Cordia New" pitchFamily="34" charset="-34"/>
              </a:rPr>
              <a:t>   </a:t>
            </a:r>
            <a:r>
              <a:rPr lang="ru-RU" sz="36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ФАНЕРА, СПРАВА, УВАЖЕНИЕ, ПЯТЕРО, ТЩЕСЛАВИЕ, РАСЧЕТЛИВЫЙ, ТЯЖЕЛЫЙ, БИНОКЛЬ, ОРНАМЕНТ, НЕДОУМЕВАТЬ, ЛЕДОХОД.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Определите части речи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>
              <a:buFont typeface="Arial" charset="0"/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Выпишите первые буквы имён существительных. </a:t>
            </a:r>
          </a:p>
          <a:p>
            <a:pPr algn="ctr">
              <a:buFont typeface="Arial" charset="0"/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Какое слово у вас  получилось?</a:t>
            </a:r>
          </a:p>
        </p:txBody>
      </p:sp>
      <p:sp>
        <p:nvSpPr>
          <p:cNvPr id="32772" name="TextBox 3"/>
          <p:cNvSpPr txBox="1">
            <a:spLocks noChangeArrowheads="1"/>
          </p:cNvSpPr>
          <p:nvPr/>
        </p:nvSpPr>
        <p:spPr bwMode="auto">
          <a:xfrm>
            <a:off x="7740650" y="6092825"/>
            <a:ext cx="10541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1pPr>
            <a:lvl2pPr>
              <a:defRPr sz="28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2pPr>
            <a:lvl3pPr>
              <a:defRPr sz="24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3pPr>
            <a:lvl4pPr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4pPr>
            <a:lvl5pPr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9pPr>
          </a:lstStyle>
          <a:p>
            <a:pPr eaLnBrk="1" hangingPunct="1"/>
            <a:r>
              <a:rPr lang="ru-RU" sz="2000" b="1">
                <a:latin typeface="Arial" charset="0"/>
                <a:cs typeface="Angsana New" pitchFamily="18" charset="-34"/>
                <a:hlinkClick r:id="rId2" action="ppaction://hlinksldjump"/>
              </a:rPr>
              <a:t>ОТВЕТ</a:t>
            </a:r>
            <a:endParaRPr lang="ru-RU" sz="2000" b="1">
              <a:latin typeface="Arial" charset="0"/>
              <a:cs typeface="Angsana New" pitchFamily="18" charset="-34"/>
            </a:endParaRPr>
          </a:p>
        </p:txBody>
      </p:sp>
    </p:spTree>
  </p:cSld>
  <p:clrMapOvr>
    <a:masterClrMapping/>
  </p:clrMapOvr>
  <p:transition advClick="0">
    <p:pull dir="l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Заголовок 1"/>
          <p:cNvSpPr>
            <a:spLocks noGrp="1"/>
          </p:cNvSpPr>
          <p:nvPr>
            <p:ph type="ctrTitle" sz="quarter"/>
          </p:nvPr>
        </p:nvSpPr>
        <p:spPr>
          <a:xfrm>
            <a:off x="685800" y="-231775"/>
            <a:ext cx="7772400" cy="1470025"/>
          </a:xfrm>
        </p:spPr>
        <p:txBody>
          <a:bodyPr/>
          <a:lstStyle/>
          <a:p>
            <a:pPr eaLnBrk="1" hangingPunct="1"/>
            <a:r>
              <a:rPr lang="ru-RU" b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10 баллов</a:t>
            </a:r>
            <a:endParaRPr lang="ru-RU" smtClean="0">
              <a:solidFill>
                <a:srgbClr val="00B050"/>
              </a:solidFill>
              <a:cs typeface="Angsana New" pitchFamily="18" charset="-34"/>
            </a:endParaRPr>
          </a:p>
        </p:txBody>
      </p:sp>
      <p:sp>
        <p:nvSpPr>
          <p:cNvPr id="6147" name="Подзаголовок 1"/>
          <p:cNvSpPr>
            <a:spLocks noGrp="1"/>
          </p:cNvSpPr>
          <p:nvPr>
            <p:ph type="subTitle" sz="quarter" idx="1"/>
          </p:nvPr>
        </p:nvSpPr>
        <p:spPr>
          <a:xfrm>
            <a:off x="0" y="548680"/>
            <a:ext cx="3131840" cy="5400600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 какому произведению относится данная иллюстрация?</a:t>
            </a:r>
          </a:p>
        </p:txBody>
      </p:sp>
      <p:pic>
        <p:nvPicPr>
          <p:cNvPr id="6148" name="Объект 4" descr="http://img0.liveinternet.ru/images/attach/c/2/70/559/70559656_aspushkins.jpg"/>
          <p:cNvPicPr>
            <a:picLocks noGrp="1"/>
          </p:cNvPicPr>
          <p:nvPr>
            <p:ph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059833" y="1268760"/>
            <a:ext cx="6084168" cy="489709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149" name="TextBox 5"/>
          <p:cNvSpPr txBox="1">
            <a:spLocks noChangeArrowheads="1"/>
          </p:cNvSpPr>
          <p:nvPr/>
        </p:nvSpPr>
        <p:spPr bwMode="auto">
          <a:xfrm>
            <a:off x="7885113" y="6165850"/>
            <a:ext cx="106838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1pPr>
            <a:lvl2pPr>
              <a:defRPr sz="28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2pPr>
            <a:lvl3pPr>
              <a:defRPr sz="24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3pPr>
            <a:lvl4pPr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4pPr>
            <a:lvl5pPr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9pPr>
          </a:lstStyle>
          <a:p>
            <a:pPr eaLnBrk="1" hangingPunct="1"/>
            <a:r>
              <a:rPr lang="ru-RU" sz="2000" b="1">
                <a:latin typeface="Times New Roman" pitchFamily="18" charset="0"/>
                <a:cs typeface="Times New Roman" pitchFamily="18" charset="0"/>
                <a:hlinkClick r:id="rId3" action="ppaction://hlinksldjump"/>
              </a:rPr>
              <a:t>ОТВЕТ</a:t>
            </a:r>
            <a:endParaRPr lang="ru-RU" sz="2000" b="1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Click="0">
    <p:pull dir="lu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Заголовок 1"/>
          <p:cNvSpPr>
            <a:spLocks noGrp="1"/>
          </p:cNvSpPr>
          <p:nvPr>
            <p:ph type="title"/>
          </p:nvPr>
        </p:nvSpPr>
        <p:spPr>
          <a:xfrm>
            <a:off x="1571625" y="274638"/>
            <a:ext cx="7115175" cy="938212"/>
          </a:xfrm>
        </p:spPr>
        <p:txBody>
          <a:bodyPr/>
          <a:lstStyle/>
          <a:p>
            <a:pPr eaLnBrk="1" hangingPunct="1"/>
            <a:r>
              <a:rPr lang="ru-RU" b="1" dirty="0" smtClean="0">
                <a:solidFill>
                  <a:schemeClr val="bg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ОТВЕТ</a:t>
            </a:r>
            <a:endParaRPr lang="ru-RU" dirty="0" smtClean="0">
              <a:solidFill>
                <a:schemeClr val="bg2">
                  <a:lumMod val="60000"/>
                  <a:lumOff val="40000"/>
                </a:schemeClr>
              </a:solidFill>
              <a:cs typeface="Angsana New" pitchFamily="18" charset="-34"/>
            </a:endParaRPr>
          </a:p>
        </p:txBody>
      </p:sp>
      <p:sp>
        <p:nvSpPr>
          <p:cNvPr id="33799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>
                <a:cs typeface="Cordia New" pitchFamily="34" charset="-34"/>
              </a:rPr>
              <a:t>     </a:t>
            </a:r>
          </a:p>
        </p:txBody>
      </p:sp>
      <p:sp>
        <p:nvSpPr>
          <p:cNvPr id="4" name="Развернутая стрелка 3">
            <a:hlinkClick r:id="rId2" action="ppaction://hlinksldjump"/>
          </p:cNvPr>
          <p:cNvSpPr/>
          <p:nvPr/>
        </p:nvSpPr>
        <p:spPr>
          <a:xfrm flipV="1">
            <a:off x="7956376" y="5661248"/>
            <a:ext cx="886968" cy="922376"/>
          </a:xfrm>
          <a:prstGeom prst="uturnArrow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33798" name="TextBox 8"/>
          <p:cNvSpPr txBox="1">
            <a:spLocks noChangeArrowheads="1"/>
          </p:cNvSpPr>
          <p:nvPr/>
        </p:nvSpPr>
        <p:spPr bwMode="auto">
          <a:xfrm>
            <a:off x="1000125" y="1785938"/>
            <a:ext cx="7316291" cy="22159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1pPr>
            <a:lvl2pPr>
              <a:defRPr sz="28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2pPr>
            <a:lvl3pPr>
              <a:defRPr sz="24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3pPr>
            <a:lvl4pPr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4pPr>
            <a:lvl5pPr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9pPr>
          </a:lstStyle>
          <a:p>
            <a:pPr eaLnBrk="1" hangingPunct="1"/>
            <a:r>
              <a:rPr lang="ru-RU" sz="9600" dirty="0">
                <a:solidFill>
                  <a:srgbClr val="008000"/>
                </a:solidFill>
                <a:latin typeface="Arial" charset="0"/>
                <a:cs typeface="Angsana New" pitchFamily="18" charset="-34"/>
              </a:rPr>
              <a:t> </a:t>
            </a:r>
            <a:r>
              <a:rPr lang="ru-RU" sz="13800" dirty="0">
                <a:solidFill>
                  <a:schemeClr val="bg2">
                    <a:lumMod val="60000"/>
                    <a:lumOff val="40000"/>
                  </a:schemeClr>
                </a:solidFill>
                <a:latin typeface="Arial" charset="0"/>
                <a:cs typeface="Angsana New" pitchFamily="18" charset="-34"/>
              </a:rPr>
              <a:t>футбол</a:t>
            </a:r>
          </a:p>
        </p:txBody>
      </p:sp>
    </p:spTree>
  </p:cSld>
  <p:clrMapOvr>
    <a:masterClrMapping/>
  </p:clrMapOvr>
  <p:transition advClick="0">
    <p:pull dir="lu"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Заголовок 1"/>
          <p:cNvSpPr>
            <a:spLocks noGrp="1"/>
          </p:cNvSpPr>
          <p:nvPr>
            <p:ph type="title"/>
          </p:nvPr>
        </p:nvSpPr>
        <p:spPr>
          <a:xfrm>
            <a:off x="1214438" y="333375"/>
            <a:ext cx="7472362" cy="287338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ru-RU" dirty="0" smtClean="0">
                <a:cs typeface="Angsana New" pitchFamily="18" charset="-34"/>
              </a:rPr>
              <a:t/>
            </a:r>
            <a:br>
              <a:rPr lang="ru-RU" dirty="0" smtClean="0">
                <a:cs typeface="Angsana New" pitchFamily="18" charset="-34"/>
              </a:rPr>
            </a:br>
            <a:r>
              <a:rPr lang="ru-RU" b="1" dirty="0" smtClean="0">
                <a:solidFill>
                  <a:schemeClr val="bg2">
                    <a:lumMod val="60000"/>
                    <a:lumOff val="40000"/>
                  </a:schemeClr>
                </a:solidFill>
                <a:cs typeface="Angsana New" pitchFamily="18" charset="-34"/>
              </a:rPr>
              <a:t>50 баллов</a:t>
            </a:r>
            <a:endParaRPr lang="ru-RU" dirty="0" smtClean="0">
              <a:solidFill>
                <a:schemeClr val="bg2">
                  <a:lumMod val="60000"/>
                  <a:lumOff val="40000"/>
                </a:schemeClr>
              </a:solidFill>
              <a:cs typeface="Angsana New" pitchFamily="18" charset="-34"/>
            </a:endParaRPr>
          </a:p>
        </p:txBody>
      </p:sp>
      <p:sp>
        <p:nvSpPr>
          <p:cNvPr id="34819" name="Содержимое 2"/>
          <p:cNvSpPr>
            <a:spLocks noGrp="1"/>
          </p:cNvSpPr>
          <p:nvPr>
            <p:ph idx="1"/>
          </p:nvPr>
        </p:nvSpPr>
        <p:spPr>
          <a:xfrm>
            <a:off x="428625" y="1196975"/>
            <a:ext cx="8464550" cy="4752975"/>
          </a:xfrm>
        </p:spPr>
        <p:txBody>
          <a:bodyPr/>
          <a:lstStyle/>
          <a:p>
            <a:pPr algn="ctr" eaLnBrk="1" hangingPunct="1">
              <a:buFont typeface="Arial" charset="0"/>
              <a:buNone/>
            </a:pPr>
            <a:r>
              <a:rPr lang="ru-RU" sz="6600" dirty="0" smtClean="0">
                <a:latin typeface="Times New Roman" pitchFamily="18" charset="0"/>
                <a:cs typeface="Times New Roman" pitchFamily="18" charset="0"/>
              </a:rPr>
              <a:t>  Какая птица носит фамилию известного русского писателя? </a:t>
            </a:r>
            <a:endParaRPr lang="ru-RU" sz="6600" dirty="0" smtClean="0">
              <a:solidFill>
                <a:srgbClr val="008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4820" name="TextBox 3"/>
          <p:cNvSpPr txBox="1">
            <a:spLocks noChangeArrowheads="1"/>
          </p:cNvSpPr>
          <p:nvPr/>
        </p:nvSpPr>
        <p:spPr bwMode="auto">
          <a:xfrm>
            <a:off x="7524750" y="5949950"/>
            <a:ext cx="106838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1pPr>
            <a:lvl2pPr>
              <a:defRPr sz="28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2pPr>
            <a:lvl3pPr>
              <a:defRPr sz="24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3pPr>
            <a:lvl4pPr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4pPr>
            <a:lvl5pPr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9pPr>
          </a:lstStyle>
          <a:p>
            <a:pPr eaLnBrk="1" hangingPunct="1"/>
            <a:r>
              <a:rPr lang="ru-RU" sz="2000" b="1">
                <a:latin typeface="Times New Roman" pitchFamily="18" charset="0"/>
                <a:cs typeface="Times New Roman" pitchFamily="18" charset="0"/>
                <a:hlinkClick r:id="rId2" action="ppaction://hlinksldjump"/>
              </a:rPr>
              <a:t>ОТВЕТ</a:t>
            </a:r>
            <a:endParaRPr lang="ru-RU" sz="2000" b="1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Click="0">
    <p:pull dir="lu"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ru-RU" b="1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ОТВЕТ</a:t>
            </a:r>
            <a:br>
              <a:rPr lang="ru-RU" b="1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mtClean="0">
              <a:solidFill>
                <a:srgbClr val="006600"/>
              </a:solidFill>
              <a:cs typeface="Angsana New" pitchFamily="18" charset="-34"/>
            </a:endParaRPr>
          </a:p>
        </p:txBody>
      </p:sp>
      <p:sp>
        <p:nvSpPr>
          <p:cNvPr id="35843" name="Содержимое 2"/>
          <p:cNvSpPr>
            <a:spLocks noGrp="1"/>
          </p:cNvSpPr>
          <p:nvPr>
            <p:ph idx="1"/>
          </p:nvPr>
        </p:nvSpPr>
        <p:spPr>
          <a:xfrm>
            <a:off x="500063" y="980729"/>
            <a:ext cx="8229600" cy="4608860"/>
          </a:xfrm>
        </p:spPr>
        <p:txBody>
          <a:bodyPr/>
          <a:lstStyle/>
          <a:p>
            <a:pPr algn="ctr" eaLnBrk="1" hangingPunct="1">
              <a:buFont typeface="Arial" charset="0"/>
              <a:buNone/>
            </a:pPr>
            <a:r>
              <a:rPr lang="ru-RU" sz="9600" dirty="0" smtClean="0">
                <a:solidFill>
                  <a:schemeClr val="bg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гоголь</a:t>
            </a:r>
          </a:p>
          <a:p>
            <a:pPr algn="ctr" eaLnBrk="1" hangingPunct="1">
              <a:buFont typeface="Arial" charset="0"/>
              <a:buNone/>
            </a:pPr>
            <a:endParaRPr lang="ru-RU" sz="96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Развернутая стрелка 4">
            <a:hlinkClick r:id="rId2" action="ppaction://hlinksldjump"/>
          </p:cNvPr>
          <p:cNvSpPr/>
          <p:nvPr/>
        </p:nvSpPr>
        <p:spPr>
          <a:xfrm flipV="1">
            <a:off x="8028384" y="5589240"/>
            <a:ext cx="886968" cy="894992"/>
          </a:xfrm>
          <a:prstGeom prst="uturnArrow">
            <a:avLst>
              <a:gd name="adj1" fmla="val 25000"/>
              <a:gd name="adj2" fmla="val 25000"/>
              <a:gd name="adj3" fmla="val 25000"/>
              <a:gd name="adj4" fmla="val 43750"/>
              <a:gd name="adj5" fmla="val 75000"/>
            </a:avLst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>
              <a:solidFill>
                <a:schemeClr val="tx1"/>
              </a:solidFill>
            </a:endParaRPr>
          </a:p>
        </p:txBody>
      </p:sp>
      <p:pic>
        <p:nvPicPr>
          <p:cNvPr id="35847" name="Рисунок 5" descr="Bucephala clangula ja 0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863" y="2492896"/>
            <a:ext cx="7308812" cy="417646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Click="0">
    <p:pull dir="lu"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900"/>
          </a:xfrm>
        </p:spPr>
        <p:txBody>
          <a:bodyPr/>
          <a:lstStyle/>
          <a:p>
            <a:pPr eaLnBrk="1" hangingPunct="1"/>
            <a:r>
              <a:rPr lang="ru-RU" b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10 баллов</a:t>
            </a:r>
            <a:endParaRPr lang="ru-RU" smtClean="0">
              <a:solidFill>
                <a:srgbClr val="00B050"/>
              </a:solidFill>
              <a:cs typeface="Angsana New" pitchFamily="18" charset="-34"/>
            </a:endParaRPr>
          </a:p>
        </p:txBody>
      </p:sp>
      <p:sp>
        <p:nvSpPr>
          <p:cNvPr id="35843" name="Содержимое 2"/>
          <p:cNvSpPr>
            <a:spLocks noGrp="1"/>
          </p:cNvSpPr>
          <p:nvPr>
            <p:ph idx="1"/>
          </p:nvPr>
        </p:nvSpPr>
        <p:spPr>
          <a:xfrm>
            <a:off x="250825" y="1125538"/>
            <a:ext cx="8713788" cy="5472112"/>
          </a:xfrm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ru-RU" sz="40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Озвучь свой заказ в кафе, если в меню</a:t>
            </a:r>
          </a:p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ru-RU" sz="40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ты выбрал:</a:t>
            </a:r>
            <a:endParaRPr lang="ru-RU" sz="4000" b="1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1" hangingPunct="1">
              <a:buFont typeface="Arial" panose="020B0604020202020204" pitchFamily="34" charset="0"/>
              <a:buAutoNum type="arabicPeriod"/>
              <a:defRPr/>
            </a:pPr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Суп из щавеля</a:t>
            </a:r>
          </a:p>
          <a:p>
            <a:pPr marL="0" indent="0" algn="just" eaLnBrk="1" hangingPunct="1">
              <a:buFont typeface="Arial" panose="020B0604020202020204" pitchFamily="34" charset="0"/>
              <a:buNone/>
              <a:defRPr/>
            </a:pPr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 Салат из свеклы</a:t>
            </a:r>
          </a:p>
          <a:p>
            <a:pPr marL="0" indent="0" algn="just" eaLnBrk="1" hangingPunct="1">
              <a:buFont typeface="Arial" panose="020B0604020202020204" pitchFamily="34" charset="0"/>
              <a:buNone/>
              <a:defRPr/>
            </a:pPr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 Тефтели</a:t>
            </a:r>
          </a:p>
          <a:p>
            <a:pPr marL="0" indent="0" algn="just" eaLnBrk="1" hangingPunct="1">
              <a:buFont typeface="Arial" panose="020B0604020202020204" pitchFamily="34" charset="0"/>
              <a:buNone/>
              <a:defRPr/>
            </a:pPr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4. Блины с творогом и сливовым вареньем</a:t>
            </a:r>
            <a:endParaRPr lang="ru-RU" sz="4000" b="1" dirty="0" smtClean="0">
              <a:cs typeface="Cordia New" panose="020B0304020202020204" pitchFamily="34" charset="-34"/>
            </a:endParaRPr>
          </a:p>
        </p:txBody>
      </p:sp>
      <p:sp>
        <p:nvSpPr>
          <p:cNvPr id="36868" name="TextBox 3"/>
          <p:cNvSpPr txBox="1">
            <a:spLocks noChangeArrowheads="1"/>
          </p:cNvSpPr>
          <p:nvPr/>
        </p:nvSpPr>
        <p:spPr bwMode="auto">
          <a:xfrm>
            <a:off x="7596188" y="5949950"/>
            <a:ext cx="106997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1pPr>
            <a:lvl2pPr>
              <a:defRPr sz="28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2pPr>
            <a:lvl3pPr>
              <a:defRPr sz="24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3pPr>
            <a:lvl4pPr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4pPr>
            <a:lvl5pPr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9pPr>
          </a:lstStyle>
          <a:p>
            <a:pPr eaLnBrk="1" hangingPunct="1"/>
            <a:r>
              <a:rPr lang="ru-RU" sz="2000" b="1">
                <a:latin typeface="Times New Roman" pitchFamily="18" charset="0"/>
                <a:cs typeface="Times New Roman" pitchFamily="18" charset="0"/>
                <a:hlinkClick r:id="rId2" action="ppaction://hlinksldjump"/>
              </a:rPr>
              <a:t>ОТВЕТ</a:t>
            </a:r>
            <a:endParaRPr lang="ru-RU" sz="2000" b="1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Click="0">
    <p:pull dir="lu"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900"/>
          </a:xfrm>
        </p:spPr>
        <p:txBody>
          <a:bodyPr/>
          <a:lstStyle/>
          <a:p>
            <a:pPr eaLnBrk="1" hangingPunct="1"/>
            <a:r>
              <a:rPr lang="ru-RU" b="1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ОТВЕТ</a:t>
            </a:r>
            <a:endParaRPr lang="ru-RU" smtClean="0">
              <a:solidFill>
                <a:srgbClr val="006600"/>
              </a:solidFill>
              <a:cs typeface="Angsana New" pitchFamily="18" charset="-34"/>
            </a:endParaRPr>
          </a:p>
        </p:txBody>
      </p:sp>
      <p:sp>
        <p:nvSpPr>
          <p:cNvPr id="36867" name="Содержимое 2"/>
          <p:cNvSpPr>
            <a:spLocks noGrp="1"/>
          </p:cNvSpPr>
          <p:nvPr>
            <p:ph idx="1"/>
          </p:nvPr>
        </p:nvSpPr>
        <p:spPr>
          <a:xfrm>
            <a:off x="457200" y="1125538"/>
            <a:ext cx="8229600" cy="5457825"/>
          </a:xfrm>
        </p:spPr>
        <p:txBody>
          <a:bodyPr/>
          <a:lstStyle/>
          <a:p>
            <a:pPr marL="1143000" indent="-1143000" eaLnBrk="1" hangingPunct="1">
              <a:buFont typeface="Arial" panose="020B0604020202020204" pitchFamily="34" charset="0"/>
              <a:buAutoNum type="arabicPeriod"/>
              <a:defRPr/>
            </a:pPr>
            <a:r>
              <a:rPr lang="ru-RU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Суп из </a:t>
            </a:r>
            <a:r>
              <a:rPr lang="ru-RU" sz="4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щав</a:t>
            </a:r>
            <a:r>
              <a:rPr lang="ru-RU" sz="4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  <a:r>
              <a:rPr lang="ru-RU" sz="4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ля</a:t>
            </a:r>
            <a:endParaRPr lang="ru-RU" sz="4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143000" indent="-1143000" eaLnBrk="1" hangingPunct="1">
              <a:buFont typeface="Arial" panose="020B0604020202020204" pitchFamily="34" charset="0"/>
              <a:buAutoNum type="arabicPeriod"/>
              <a:defRPr/>
            </a:pPr>
            <a:r>
              <a:rPr lang="ru-RU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Салат из </a:t>
            </a:r>
            <a:r>
              <a:rPr lang="ru-RU" sz="4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св</a:t>
            </a:r>
            <a:r>
              <a:rPr lang="ru-RU" sz="4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Ё</a:t>
            </a:r>
            <a:r>
              <a:rPr lang="ru-RU" sz="4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клы</a:t>
            </a:r>
            <a:endParaRPr lang="ru-RU" sz="4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143000" indent="-1143000" eaLnBrk="1" hangingPunct="1">
              <a:buFont typeface="Arial" panose="020B0604020202020204" pitchFamily="34" charset="0"/>
              <a:buAutoNum type="arabicPeriod"/>
              <a:defRPr/>
            </a:pPr>
            <a:r>
              <a:rPr lang="ru-RU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4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ru-RU" sz="4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  <a:r>
              <a:rPr lang="ru-RU" sz="4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фтели</a:t>
            </a:r>
            <a:r>
              <a:rPr lang="ru-RU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</a:t>
            </a:r>
          </a:p>
          <a:p>
            <a:pPr marL="1143000" indent="-1143000" eaLnBrk="1" hangingPunct="1">
              <a:buFont typeface="Arial" panose="020B0604020202020204" pitchFamily="34" charset="0"/>
              <a:buAutoNum type="arabicPeriod"/>
              <a:defRPr/>
            </a:pPr>
            <a:r>
              <a:rPr lang="ru-RU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Блины с </a:t>
            </a:r>
            <a:r>
              <a:rPr lang="ru-RU" sz="4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творог</a:t>
            </a:r>
            <a:r>
              <a:rPr lang="ru-RU" sz="4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4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       </a:t>
            </a:r>
          </a:p>
          <a:p>
            <a:pPr marL="0" indent="0" eaLnBrk="1" hangingPunct="1">
              <a:buFont typeface="Arial" panose="020B0604020202020204" pitchFamily="34" charset="0"/>
              <a:buNone/>
              <a:defRPr/>
            </a:pPr>
            <a:r>
              <a:rPr lang="ru-RU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</a:t>
            </a:r>
            <a:r>
              <a:rPr lang="ru-RU" sz="4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сл</a:t>
            </a:r>
            <a:r>
              <a:rPr lang="ru-RU" sz="4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ru-RU" sz="4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вовым</a:t>
            </a:r>
            <a:r>
              <a:rPr lang="ru-RU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вареньем</a:t>
            </a:r>
          </a:p>
        </p:txBody>
      </p:sp>
      <p:sp>
        <p:nvSpPr>
          <p:cNvPr id="5" name="Развернутая стрелка 4">
            <a:hlinkClick r:id="rId2" action="ppaction://hlinksldjump"/>
          </p:cNvPr>
          <p:cNvSpPr/>
          <p:nvPr/>
        </p:nvSpPr>
        <p:spPr>
          <a:xfrm flipV="1">
            <a:off x="8172400" y="5877272"/>
            <a:ext cx="742952" cy="706352"/>
          </a:xfrm>
          <a:prstGeom prst="uturnArrow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advClick="0">
    <p:pull dir="lu"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46075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ru-RU" b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20 баллов</a:t>
            </a:r>
            <a:endParaRPr lang="ru-RU" smtClean="0">
              <a:solidFill>
                <a:srgbClr val="00B050"/>
              </a:solidFill>
              <a:cs typeface="Angsana New" pitchFamily="18" charset="-34"/>
            </a:endParaRPr>
          </a:p>
        </p:txBody>
      </p:sp>
      <p:sp>
        <p:nvSpPr>
          <p:cNvPr id="38915" name="Содержимое 2"/>
          <p:cNvSpPr>
            <a:spLocks noGrp="1"/>
          </p:cNvSpPr>
          <p:nvPr>
            <p:ph idx="1"/>
          </p:nvPr>
        </p:nvSpPr>
        <p:spPr>
          <a:xfrm>
            <a:off x="395536" y="1340768"/>
            <a:ext cx="8424936" cy="4785395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b="1" dirty="0" smtClean="0"/>
              <a:t>Guess </a:t>
            </a:r>
            <a:r>
              <a:rPr lang="en-US" b="1" dirty="0"/>
              <a:t>the </a:t>
            </a:r>
            <a:r>
              <a:rPr lang="en-US" b="1" dirty="0" smtClean="0"/>
              <a:t>animal</a:t>
            </a:r>
            <a:r>
              <a:rPr lang="ru-RU" b="1" dirty="0" smtClean="0"/>
              <a:t>:</a:t>
            </a:r>
          </a:p>
          <a:p>
            <a:pPr marL="0" indent="0">
              <a:buNone/>
            </a:pPr>
            <a:endParaRPr lang="ru-RU" dirty="0"/>
          </a:p>
          <a:p>
            <a:pPr marL="0" indent="0" algn="ctr">
              <a:buNone/>
            </a:pPr>
            <a:r>
              <a:rPr lang="en-US" sz="4000" dirty="0">
                <a:solidFill>
                  <a:schemeClr val="accent4">
                    <a:lumMod val="50000"/>
                  </a:schemeClr>
                </a:solidFill>
              </a:rPr>
              <a:t>It’s not very tall but it’s strong. </a:t>
            </a:r>
            <a:endParaRPr lang="ru-RU" sz="4000" dirty="0" smtClean="0">
              <a:solidFill>
                <a:schemeClr val="accent4">
                  <a:lumMod val="50000"/>
                </a:schemeClr>
              </a:solidFill>
            </a:endParaRPr>
          </a:p>
          <a:p>
            <a:pPr marL="0" indent="0" algn="ctr">
              <a:buNone/>
            </a:pPr>
            <a:r>
              <a:rPr lang="en-US" sz="4000" dirty="0" smtClean="0">
                <a:solidFill>
                  <a:schemeClr val="accent4">
                    <a:lumMod val="50000"/>
                  </a:schemeClr>
                </a:solidFill>
              </a:rPr>
              <a:t>It’s  </a:t>
            </a:r>
            <a:r>
              <a:rPr lang="en-US" sz="4000" dirty="0">
                <a:solidFill>
                  <a:schemeClr val="accent4">
                    <a:lumMod val="50000"/>
                  </a:schemeClr>
                </a:solidFill>
              </a:rPr>
              <a:t>fast. </a:t>
            </a:r>
            <a:endParaRPr lang="ru-RU" sz="4000" dirty="0" smtClean="0">
              <a:solidFill>
                <a:schemeClr val="accent4">
                  <a:lumMod val="50000"/>
                </a:schemeClr>
              </a:solidFill>
            </a:endParaRPr>
          </a:p>
          <a:p>
            <a:pPr marL="0" indent="0" algn="ctr">
              <a:buNone/>
            </a:pPr>
            <a:r>
              <a:rPr lang="en-US" sz="4000" dirty="0" smtClean="0">
                <a:solidFill>
                  <a:schemeClr val="accent4">
                    <a:lumMod val="50000"/>
                  </a:schemeClr>
                </a:solidFill>
              </a:rPr>
              <a:t>It </a:t>
            </a:r>
            <a:r>
              <a:rPr lang="en-US" sz="4000" dirty="0">
                <a:solidFill>
                  <a:schemeClr val="accent4">
                    <a:lumMod val="50000"/>
                  </a:schemeClr>
                </a:solidFill>
              </a:rPr>
              <a:t>has got a long tail and a big mane</a:t>
            </a:r>
            <a:r>
              <a:rPr lang="en-US" sz="4000" dirty="0" smtClean="0">
                <a:solidFill>
                  <a:schemeClr val="accent4">
                    <a:lumMod val="50000"/>
                  </a:schemeClr>
                </a:solidFill>
              </a:rPr>
              <a:t>.</a:t>
            </a:r>
            <a:endParaRPr lang="ru-RU" sz="4000" dirty="0" smtClean="0">
              <a:solidFill>
                <a:schemeClr val="accent4">
                  <a:lumMod val="50000"/>
                </a:schemeClr>
              </a:solidFill>
            </a:endParaRPr>
          </a:p>
          <a:p>
            <a:pPr marL="0" indent="0" algn="ctr">
              <a:buNone/>
            </a:pPr>
            <a:r>
              <a:rPr lang="en-US" sz="4000" dirty="0" smtClean="0">
                <a:solidFill>
                  <a:schemeClr val="accent4">
                    <a:lumMod val="50000"/>
                  </a:schemeClr>
                </a:solidFill>
              </a:rPr>
              <a:t> </a:t>
            </a:r>
            <a:r>
              <a:rPr lang="en-US" sz="4000" dirty="0">
                <a:solidFill>
                  <a:schemeClr val="accent4">
                    <a:lumMod val="50000"/>
                  </a:schemeClr>
                </a:solidFill>
              </a:rPr>
              <a:t>It’s got paws</a:t>
            </a:r>
            <a:r>
              <a:rPr lang="en-US" sz="4000" dirty="0" smtClean="0">
                <a:solidFill>
                  <a:schemeClr val="accent4">
                    <a:lumMod val="50000"/>
                  </a:schemeClr>
                </a:solidFill>
              </a:rPr>
              <a:t>.</a:t>
            </a:r>
            <a:endParaRPr lang="ru-RU" sz="4000" dirty="0" smtClean="0">
              <a:solidFill>
                <a:schemeClr val="accent4">
                  <a:lumMod val="50000"/>
                </a:schemeClr>
              </a:solidFill>
            </a:endParaRPr>
          </a:p>
          <a:p>
            <a:pPr marL="0" indent="0" algn="ctr">
              <a:buNone/>
            </a:pPr>
            <a:r>
              <a:rPr lang="en-US" sz="4000" dirty="0" smtClean="0">
                <a:solidFill>
                  <a:schemeClr val="accent4">
                    <a:lumMod val="50000"/>
                  </a:schemeClr>
                </a:solidFill>
              </a:rPr>
              <a:t> </a:t>
            </a:r>
            <a:r>
              <a:rPr lang="en-US" sz="4000" dirty="0">
                <a:solidFill>
                  <a:schemeClr val="accent4">
                    <a:lumMod val="50000"/>
                  </a:schemeClr>
                </a:solidFill>
              </a:rPr>
              <a:t>It likes meat.</a:t>
            </a:r>
            <a:endParaRPr lang="ru-RU" sz="4000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38916" name="TextBox 3"/>
          <p:cNvSpPr txBox="1">
            <a:spLocks noChangeArrowheads="1"/>
          </p:cNvSpPr>
          <p:nvPr/>
        </p:nvSpPr>
        <p:spPr bwMode="auto">
          <a:xfrm>
            <a:off x="7596188" y="6021388"/>
            <a:ext cx="106997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1pPr>
            <a:lvl2pPr>
              <a:defRPr sz="28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2pPr>
            <a:lvl3pPr>
              <a:defRPr sz="24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3pPr>
            <a:lvl4pPr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4pPr>
            <a:lvl5pPr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9pPr>
          </a:lstStyle>
          <a:p>
            <a:pPr eaLnBrk="1" hangingPunct="1"/>
            <a:r>
              <a:rPr lang="ru-RU" sz="2000" b="1">
                <a:latin typeface="Times New Roman" pitchFamily="18" charset="0"/>
                <a:cs typeface="Times New Roman" pitchFamily="18" charset="0"/>
                <a:hlinkClick r:id="rId2" action="ppaction://hlinksldjump"/>
              </a:rPr>
              <a:t>ОТВЕТ</a:t>
            </a:r>
            <a:endParaRPr lang="ru-RU" sz="2000" b="1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Click="0">
    <p:pull dir="lu"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33450"/>
          </a:xfrm>
        </p:spPr>
        <p:txBody>
          <a:bodyPr/>
          <a:lstStyle/>
          <a:p>
            <a:pPr eaLnBrk="1" hangingPunct="1"/>
            <a:r>
              <a:rPr lang="ru-RU" b="1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ОТВЕТ</a:t>
            </a:r>
            <a:endParaRPr lang="ru-RU" smtClean="0">
              <a:solidFill>
                <a:srgbClr val="006600"/>
              </a:solidFill>
              <a:cs typeface="Angsana New" pitchFamily="18" charset="-34"/>
            </a:endParaRPr>
          </a:p>
        </p:txBody>
      </p:sp>
      <p:pic>
        <p:nvPicPr>
          <p:cNvPr id="2" name="Объект 1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324100" y="1600200"/>
            <a:ext cx="4495800" cy="4495800"/>
          </a:xfrm>
          <a:prstGeom prst="rect">
            <a:avLst/>
          </a:prstGeom>
        </p:spPr>
      </p:pic>
      <p:sp>
        <p:nvSpPr>
          <p:cNvPr id="5" name="Развернутая стрелка 4">
            <a:hlinkClick r:id="rId3" action="ppaction://hlinksldjump"/>
          </p:cNvPr>
          <p:cNvSpPr/>
          <p:nvPr/>
        </p:nvSpPr>
        <p:spPr>
          <a:xfrm flipV="1">
            <a:off x="8172400" y="5877272"/>
            <a:ext cx="670944" cy="706352"/>
          </a:xfrm>
          <a:prstGeom prst="uturn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>
              <a:solidFill>
                <a:schemeClr val="tx1"/>
              </a:solidFill>
            </a:endParaRPr>
          </a:p>
        </p:txBody>
      </p:sp>
      <p:pic>
        <p:nvPicPr>
          <p:cNvPr id="39943" name="Рисунок 5" descr="Рисунок2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143000" cy="1208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Click="0">
    <p:pull dir="lu"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Заголовок 1"/>
          <p:cNvSpPr>
            <a:spLocks noGrp="1"/>
          </p:cNvSpPr>
          <p:nvPr>
            <p:ph type="title"/>
          </p:nvPr>
        </p:nvSpPr>
        <p:spPr>
          <a:xfrm>
            <a:off x="1285875" y="274638"/>
            <a:ext cx="7400925" cy="850900"/>
          </a:xfrm>
        </p:spPr>
        <p:txBody>
          <a:bodyPr/>
          <a:lstStyle/>
          <a:p>
            <a:pPr eaLnBrk="1" hangingPunct="1"/>
            <a:r>
              <a:rPr lang="ru-RU" b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30 баллов</a:t>
            </a:r>
            <a:endParaRPr lang="ru-RU" smtClean="0">
              <a:solidFill>
                <a:srgbClr val="00B050"/>
              </a:solidFill>
              <a:cs typeface="Angsana New" pitchFamily="18" charset="-34"/>
            </a:endParaRPr>
          </a:p>
        </p:txBody>
      </p:sp>
      <p:sp>
        <p:nvSpPr>
          <p:cNvPr id="40963" name="Содержимое 2"/>
          <p:cNvSpPr>
            <a:spLocks noGrp="1"/>
          </p:cNvSpPr>
          <p:nvPr>
            <p:ph idx="1"/>
          </p:nvPr>
        </p:nvSpPr>
        <p:spPr>
          <a:xfrm>
            <a:off x="468313" y="1341438"/>
            <a:ext cx="8269287" cy="5151437"/>
          </a:xfrm>
        </p:spPr>
        <p:txBody>
          <a:bodyPr/>
          <a:lstStyle/>
          <a:p>
            <a:pPr eaLnBrk="1" hangingPunct="1">
              <a:buFont typeface="Arial" charset="0"/>
              <a:buNone/>
            </a:pPr>
            <a:r>
              <a:rPr lang="ru-RU" sz="4000" b="1" i="1" smtClean="0">
                <a:solidFill>
                  <a:srgbClr val="008000"/>
                </a:solidFill>
                <a:cs typeface="Cordia New" pitchFamily="34" charset="-34"/>
              </a:rPr>
              <a:t> </a:t>
            </a:r>
            <a:r>
              <a:rPr lang="ru-RU" sz="4000" b="1" i="1" smtClean="0">
                <a:latin typeface="Times New Roman" pitchFamily="18" charset="0"/>
                <a:cs typeface="Cordia New" pitchFamily="34" charset="-34"/>
              </a:rPr>
              <a:t>  </a:t>
            </a:r>
            <a:r>
              <a:rPr lang="ru-RU" sz="4400" b="1" smtClean="0">
                <a:latin typeface="Times New Roman" pitchFamily="18" charset="0"/>
                <a:cs typeface="Times New Roman" pitchFamily="18" charset="0"/>
              </a:rPr>
              <a:t>Я – сборник карт; от ударенья</a:t>
            </a:r>
          </a:p>
          <a:p>
            <a:pPr eaLnBrk="1" hangingPunct="1">
              <a:buFont typeface="Arial" charset="0"/>
              <a:buNone/>
            </a:pPr>
            <a:r>
              <a:rPr lang="ru-RU" sz="4400" b="1" smtClean="0">
                <a:latin typeface="Times New Roman" pitchFamily="18" charset="0"/>
                <a:cs typeface="Times New Roman" pitchFamily="18" charset="0"/>
              </a:rPr>
              <a:t>  Зависят два моих значения:</a:t>
            </a:r>
          </a:p>
          <a:p>
            <a:pPr eaLnBrk="1" hangingPunct="1">
              <a:buFont typeface="Arial" charset="0"/>
              <a:buNone/>
            </a:pPr>
            <a:r>
              <a:rPr lang="ru-RU" sz="4400" b="1" smtClean="0">
                <a:latin typeface="Times New Roman" pitchFamily="18" charset="0"/>
                <a:cs typeface="Times New Roman" pitchFamily="18" charset="0"/>
              </a:rPr>
              <a:t>  Хочу преображусь в название</a:t>
            </a:r>
          </a:p>
          <a:p>
            <a:pPr eaLnBrk="1" hangingPunct="1">
              <a:buFont typeface="Arial" charset="0"/>
              <a:buNone/>
            </a:pPr>
            <a:r>
              <a:rPr lang="ru-RU" sz="4400" b="1" smtClean="0">
                <a:latin typeface="Times New Roman" pitchFamily="18" charset="0"/>
                <a:cs typeface="Times New Roman" pitchFamily="18" charset="0"/>
              </a:rPr>
              <a:t>  Блестящей шелковой ткани.</a:t>
            </a:r>
          </a:p>
        </p:txBody>
      </p:sp>
      <p:sp>
        <p:nvSpPr>
          <p:cNvPr id="40964" name="TextBox 3"/>
          <p:cNvSpPr txBox="1">
            <a:spLocks noChangeArrowheads="1"/>
          </p:cNvSpPr>
          <p:nvPr/>
        </p:nvSpPr>
        <p:spPr bwMode="auto">
          <a:xfrm>
            <a:off x="7667625" y="6092825"/>
            <a:ext cx="106997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1pPr>
            <a:lvl2pPr>
              <a:defRPr sz="28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2pPr>
            <a:lvl3pPr>
              <a:defRPr sz="24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3pPr>
            <a:lvl4pPr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4pPr>
            <a:lvl5pPr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9pPr>
          </a:lstStyle>
          <a:p>
            <a:pPr eaLnBrk="1" hangingPunct="1"/>
            <a:r>
              <a:rPr lang="ru-RU" sz="2000" b="1">
                <a:latin typeface="Times New Roman" pitchFamily="18" charset="0"/>
                <a:cs typeface="Times New Roman" pitchFamily="18" charset="0"/>
                <a:hlinkClick r:id="rId2" action="ppaction://hlinksldjump"/>
              </a:rPr>
              <a:t>ОТВЕТ</a:t>
            </a:r>
            <a:endParaRPr lang="ru-RU" sz="2000" b="1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Click="0">
    <p:pull dir="lu"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6563072" cy="706437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ОТВЕТ</a:t>
            </a:r>
            <a:endParaRPr lang="ru-RU" dirty="0" smtClean="0">
              <a:solidFill>
                <a:schemeClr val="accent1">
                  <a:lumMod val="50000"/>
                </a:schemeClr>
              </a:solidFill>
              <a:cs typeface="Angsana New" pitchFamily="18" charset="-34"/>
            </a:endParaRPr>
          </a:p>
        </p:txBody>
      </p:sp>
      <p:sp>
        <p:nvSpPr>
          <p:cNvPr id="41987" name="Содержимое 2"/>
          <p:cNvSpPr>
            <a:spLocks noGrp="1"/>
          </p:cNvSpPr>
          <p:nvPr>
            <p:ph idx="1"/>
          </p:nvPr>
        </p:nvSpPr>
        <p:spPr>
          <a:xfrm>
            <a:off x="274638" y="1417638"/>
            <a:ext cx="8229600" cy="4341812"/>
          </a:xfrm>
        </p:spPr>
        <p:txBody>
          <a:bodyPr/>
          <a:lstStyle/>
          <a:p>
            <a:pPr eaLnBrk="1" hangingPunct="1">
              <a:buFont typeface="Arial" charset="0"/>
              <a:buNone/>
            </a:pPr>
            <a:r>
              <a:rPr lang="ru-RU" sz="6000" smtClean="0">
                <a:solidFill>
                  <a:srgbClr val="008000"/>
                </a:solidFill>
                <a:cs typeface="Cordia New" pitchFamily="34" charset="-34"/>
              </a:rPr>
              <a:t>          </a:t>
            </a:r>
            <a:r>
              <a:rPr lang="ru-RU" sz="6000" b="1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АТЛАС</a:t>
            </a:r>
          </a:p>
          <a:p>
            <a:pPr eaLnBrk="1" hangingPunct="1">
              <a:buFont typeface="Arial" charset="0"/>
              <a:buNone/>
            </a:pPr>
            <a:endParaRPr lang="en-US" sz="6000" i="1" smtClean="0">
              <a:solidFill>
                <a:srgbClr val="008000"/>
              </a:solidFill>
              <a:cs typeface="Cordia New" pitchFamily="34" charset="-34"/>
            </a:endParaRPr>
          </a:p>
        </p:txBody>
      </p:sp>
      <p:sp>
        <p:nvSpPr>
          <p:cNvPr id="7" name="Развернутая стрелка 6">
            <a:hlinkClick r:id="rId2" action="ppaction://hlinksldjump"/>
          </p:cNvPr>
          <p:cNvSpPr/>
          <p:nvPr/>
        </p:nvSpPr>
        <p:spPr>
          <a:xfrm flipV="1">
            <a:off x="8028384" y="5877272"/>
            <a:ext cx="742952" cy="706352"/>
          </a:xfrm>
          <a:prstGeom prst="uturnArrow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>
              <a:solidFill>
                <a:schemeClr val="tx1"/>
              </a:solidFill>
            </a:endParaRPr>
          </a:p>
        </p:txBody>
      </p:sp>
      <p:pic>
        <p:nvPicPr>
          <p:cNvPr id="6" name="Picture 2" descr="Картинка 1 из 64000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34505" y="2863509"/>
            <a:ext cx="4081511" cy="244813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C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Picture 4" descr="Картинка 2 из 64000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259821" y="948871"/>
            <a:ext cx="2986647" cy="436277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C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advClick="0">
    <p:pull dir="lu"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900"/>
          </a:xfrm>
        </p:spPr>
        <p:txBody>
          <a:bodyPr/>
          <a:lstStyle/>
          <a:p>
            <a:pPr eaLnBrk="1" hangingPunct="1"/>
            <a:r>
              <a:rPr lang="ru-RU" b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40 баллов</a:t>
            </a:r>
            <a:endParaRPr lang="ru-RU" b="1" smtClean="0">
              <a:solidFill>
                <a:srgbClr val="00B050"/>
              </a:solidFill>
              <a:cs typeface="Angsana New" pitchFamily="18" charset="-34"/>
            </a:endParaRPr>
          </a:p>
        </p:txBody>
      </p:sp>
      <p:sp>
        <p:nvSpPr>
          <p:cNvPr id="43011" name="Содержимое 2"/>
          <p:cNvSpPr>
            <a:spLocks noGrp="1"/>
          </p:cNvSpPr>
          <p:nvPr>
            <p:ph idx="1"/>
          </p:nvPr>
        </p:nvSpPr>
        <p:spPr>
          <a:xfrm>
            <a:off x="214313" y="1417638"/>
            <a:ext cx="8715375" cy="4525962"/>
          </a:xfrm>
        </p:spPr>
        <p:txBody>
          <a:bodyPr>
            <a:normAutofit fontScale="92500" lnSpcReduction="10000"/>
          </a:bodyPr>
          <a:lstStyle/>
          <a:p>
            <a:pPr eaLnBrk="1" hangingPunct="1">
              <a:buFont typeface="Arial" charset="0"/>
              <a:buNone/>
            </a:pPr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 каком слове неверно выделена буква, обозначающая ударный гласный?</a:t>
            </a:r>
          </a:p>
          <a:p>
            <a:pPr eaLnBrk="1" hangingPunct="1">
              <a:buFont typeface="Arial" charset="0"/>
              <a:buNone/>
            </a:pPr>
            <a:r>
              <a:rPr lang="ru-RU" sz="4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          </a:t>
            </a:r>
            <a:r>
              <a:rPr lang="ru-RU" sz="4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красивЕе</a:t>
            </a:r>
            <a:endParaRPr lang="ru-RU" sz="44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Font typeface="Arial" charset="0"/>
              <a:buNone/>
            </a:pPr>
            <a:r>
              <a:rPr lang="ru-RU" sz="4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           </a:t>
            </a:r>
            <a:r>
              <a:rPr lang="ru-RU" sz="4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звонИт</a:t>
            </a:r>
            <a:endParaRPr lang="ru-RU" sz="44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Font typeface="Arial" charset="0"/>
              <a:buNone/>
            </a:pPr>
            <a:r>
              <a:rPr lang="ru-RU" sz="4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            </a:t>
            </a:r>
            <a:r>
              <a:rPr lang="ru-RU" sz="4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тОрты</a:t>
            </a:r>
            <a:endParaRPr lang="ru-RU" sz="44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Font typeface="Arial" charset="0"/>
              <a:buNone/>
            </a:pPr>
            <a:r>
              <a:rPr lang="ru-RU" sz="4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            </a:t>
            </a:r>
            <a:r>
              <a:rPr lang="ru-RU" sz="4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бАнты</a:t>
            </a:r>
            <a:endParaRPr lang="ru-RU" sz="44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Font typeface="Arial" charset="0"/>
              <a:buNone/>
            </a:pPr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                      </a:t>
            </a:r>
          </a:p>
        </p:txBody>
      </p:sp>
      <p:sp>
        <p:nvSpPr>
          <p:cNvPr id="43012" name="TextBox 3"/>
          <p:cNvSpPr txBox="1">
            <a:spLocks noChangeArrowheads="1"/>
          </p:cNvSpPr>
          <p:nvPr/>
        </p:nvSpPr>
        <p:spPr bwMode="auto">
          <a:xfrm>
            <a:off x="7740650" y="6237288"/>
            <a:ext cx="106997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1pPr>
            <a:lvl2pPr>
              <a:defRPr sz="28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2pPr>
            <a:lvl3pPr>
              <a:defRPr sz="24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3pPr>
            <a:lvl4pPr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4pPr>
            <a:lvl5pPr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9pPr>
          </a:lstStyle>
          <a:p>
            <a:pPr eaLnBrk="1" hangingPunct="1"/>
            <a:r>
              <a:rPr lang="ru-RU" sz="2000" b="1">
                <a:latin typeface="Times New Roman" pitchFamily="18" charset="0"/>
                <a:cs typeface="Times New Roman" pitchFamily="18" charset="0"/>
                <a:hlinkClick r:id="rId2" action="ppaction://hlinksldjump"/>
              </a:rPr>
              <a:t>ОТВЕТ</a:t>
            </a:r>
            <a:endParaRPr lang="ru-RU" sz="2000" b="1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Click="0">
    <p:pull dir="l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Заголовок 1"/>
          <p:cNvSpPr>
            <a:spLocks noGrp="1"/>
          </p:cNvSpPr>
          <p:nvPr>
            <p:ph type="title"/>
          </p:nvPr>
        </p:nvSpPr>
        <p:spPr>
          <a:xfrm>
            <a:off x="468313" y="188913"/>
            <a:ext cx="8229600" cy="1143000"/>
          </a:xfrm>
        </p:spPr>
        <p:txBody>
          <a:bodyPr/>
          <a:lstStyle/>
          <a:p>
            <a:pPr eaLnBrk="1" hangingPunct="1"/>
            <a:r>
              <a:rPr lang="ru-RU" sz="4800" b="1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ОТВЕТ</a:t>
            </a:r>
          </a:p>
        </p:txBody>
      </p:sp>
      <p:sp>
        <p:nvSpPr>
          <p:cNvPr id="717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Font typeface="Arial" charset="0"/>
              <a:buNone/>
            </a:pPr>
            <a:r>
              <a:rPr lang="ru-RU" sz="6000" smtClean="0">
                <a:latin typeface="Times New Roman" pitchFamily="18" charset="0"/>
                <a:cs typeface="Times New Roman" pitchFamily="18" charset="0"/>
              </a:rPr>
              <a:t>          </a:t>
            </a:r>
          </a:p>
        </p:txBody>
      </p:sp>
      <p:sp>
        <p:nvSpPr>
          <p:cNvPr id="4" name="Выгнутая вниз стрелка 3">
            <a:hlinkClick r:id="rId2" action="ppaction://hlinksldjump"/>
          </p:cNvPr>
          <p:cNvSpPr/>
          <p:nvPr/>
        </p:nvSpPr>
        <p:spPr>
          <a:xfrm>
            <a:off x="7956550" y="6092825"/>
            <a:ext cx="855663" cy="504825"/>
          </a:xfrm>
          <a:prstGeom prst="curvedUp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>
              <a:solidFill>
                <a:schemeClr val="tx1"/>
              </a:solidFill>
            </a:endParaRPr>
          </a:p>
        </p:txBody>
      </p:sp>
      <p:pic>
        <p:nvPicPr>
          <p:cNvPr id="7173" name="Рисунок 5" descr="http://www.knigograd.com.ua/images/detailed/1135654798950db47958d10a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999" b="60620"/>
          <a:stretch>
            <a:fillRect/>
          </a:stretch>
        </p:blipFill>
        <p:spPr bwMode="auto">
          <a:xfrm>
            <a:off x="853629" y="980727"/>
            <a:ext cx="7174755" cy="487627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Click="0">
    <p:pull dir="lu"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900"/>
          </a:xfrm>
        </p:spPr>
        <p:txBody>
          <a:bodyPr/>
          <a:lstStyle/>
          <a:p>
            <a:pPr eaLnBrk="1" hangingPunct="1"/>
            <a:r>
              <a:rPr lang="ru-RU" b="1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ОТВЕТ</a:t>
            </a:r>
            <a:endParaRPr lang="ru-RU" smtClean="0">
              <a:solidFill>
                <a:srgbClr val="006600"/>
              </a:solidFill>
              <a:cs typeface="Angsana New" pitchFamily="18" charset="-34"/>
            </a:endParaRPr>
          </a:p>
        </p:txBody>
      </p:sp>
      <p:sp>
        <p:nvSpPr>
          <p:cNvPr id="44035" name="Содержимое 2"/>
          <p:cNvSpPr>
            <a:spLocks noGrp="1"/>
          </p:cNvSpPr>
          <p:nvPr>
            <p:ph idx="1"/>
          </p:nvPr>
        </p:nvSpPr>
        <p:spPr>
          <a:xfrm>
            <a:off x="395288" y="1125538"/>
            <a:ext cx="8229600" cy="5256212"/>
          </a:xfrm>
        </p:spPr>
        <p:txBody>
          <a:bodyPr>
            <a:normAutofit/>
          </a:bodyPr>
          <a:lstStyle/>
          <a:p>
            <a:pPr eaLnBrk="1" hangingPunct="1">
              <a:buFont typeface="Arial" charset="0"/>
              <a:buNone/>
            </a:pPr>
            <a:r>
              <a:rPr lang="ru-RU" sz="6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                </a:t>
            </a:r>
            <a:r>
              <a:rPr lang="ru-RU" sz="9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           </a:t>
            </a:r>
            <a:r>
              <a:rPr lang="ru-RU" sz="13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красИвее</a:t>
            </a:r>
            <a:endParaRPr lang="ru-RU" sz="138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Развернутая стрелка 4">
            <a:hlinkClick r:id="rId2" action="ppaction://hlinksldjump"/>
          </p:cNvPr>
          <p:cNvSpPr/>
          <p:nvPr/>
        </p:nvSpPr>
        <p:spPr>
          <a:xfrm flipV="1">
            <a:off x="8244408" y="6093296"/>
            <a:ext cx="526928" cy="490328"/>
          </a:xfrm>
          <a:prstGeom prst="uturnArrow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advClick="0">
    <p:pull dir="lu"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46075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ru-RU" b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50 баллов</a:t>
            </a:r>
            <a:endParaRPr lang="ru-RU" smtClean="0">
              <a:solidFill>
                <a:srgbClr val="00B050"/>
              </a:solidFill>
              <a:cs typeface="Angsana New" pitchFamily="18" charset="-34"/>
            </a:endParaRPr>
          </a:p>
        </p:txBody>
      </p:sp>
      <p:sp>
        <p:nvSpPr>
          <p:cNvPr id="45059" name="Содержимое 2"/>
          <p:cNvSpPr>
            <a:spLocks noGrp="1"/>
          </p:cNvSpPr>
          <p:nvPr>
            <p:ph idx="1"/>
          </p:nvPr>
        </p:nvSpPr>
        <p:spPr>
          <a:xfrm>
            <a:off x="428625" y="1125538"/>
            <a:ext cx="8286750" cy="5295900"/>
          </a:xfrm>
        </p:spPr>
        <p:txBody>
          <a:bodyPr/>
          <a:lstStyle/>
          <a:p>
            <a:pPr marL="0" indent="0">
              <a:buFont typeface="Arial" charset="0"/>
              <a:buNone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                   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Даны слова: </a:t>
            </a:r>
          </a:p>
          <a:p>
            <a:pPr marL="0" indent="0" algn="ctr">
              <a:buFont typeface="Arial" charset="0"/>
              <a:buNone/>
            </a:pPr>
            <a:r>
              <a:rPr lang="ru-RU" sz="36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           жир       </a:t>
            </a:r>
          </a:p>
          <a:p>
            <a:pPr marL="0" indent="0" algn="ctr">
              <a:buFont typeface="Arial" charset="0"/>
              <a:buNone/>
            </a:pPr>
            <a:r>
              <a:rPr lang="ru-RU" sz="36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           цирк      </a:t>
            </a:r>
          </a:p>
          <a:p>
            <a:pPr marL="0" indent="0" algn="ctr">
              <a:buFont typeface="Arial" charset="0"/>
              <a:buNone/>
            </a:pPr>
            <a:r>
              <a:rPr lang="ru-RU" sz="36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           щипчики </a:t>
            </a:r>
          </a:p>
          <a:p>
            <a:pPr marL="0" indent="0" algn="ctr">
              <a:buFont typeface="Arial" charset="0"/>
              <a:buNone/>
            </a:pPr>
            <a:r>
              <a:rPr lang="ru-RU" sz="36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           починка        </a:t>
            </a:r>
          </a:p>
          <a:p>
            <a:pPr marL="0" indent="0" algn="ctr">
              <a:buFont typeface="Arial" charset="0"/>
              <a:buNone/>
            </a:pPr>
            <a:r>
              <a:rPr lang="ru-RU" sz="36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           дорожит</a:t>
            </a:r>
          </a:p>
          <a:p>
            <a:pPr marL="0" indent="0">
              <a:buFont typeface="Arial" charset="0"/>
              <a:buNone/>
            </a:pP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В каких из них под ударением произносится тот же гласный звук, что и в слове сыр?</a:t>
            </a:r>
          </a:p>
        </p:txBody>
      </p:sp>
      <p:sp>
        <p:nvSpPr>
          <p:cNvPr id="45060" name="TextBox 3"/>
          <p:cNvSpPr txBox="1">
            <a:spLocks noChangeArrowheads="1"/>
          </p:cNvSpPr>
          <p:nvPr/>
        </p:nvSpPr>
        <p:spPr bwMode="auto">
          <a:xfrm>
            <a:off x="7596188" y="6021388"/>
            <a:ext cx="106997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1pPr>
            <a:lvl2pPr>
              <a:defRPr sz="28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2pPr>
            <a:lvl3pPr>
              <a:defRPr sz="24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3pPr>
            <a:lvl4pPr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4pPr>
            <a:lvl5pPr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9pPr>
          </a:lstStyle>
          <a:p>
            <a:pPr eaLnBrk="1" hangingPunct="1"/>
            <a:r>
              <a:rPr lang="ru-RU" sz="2000" b="1">
                <a:latin typeface="Times New Roman" pitchFamily="18" charset="0"/>
                <a:cs typeface="Times New Roman" pitchFamily="18" charset="0"/>
                <a:hlinkClick r:id="rId2" action="ppaction://hlinksldjump"/>
              </a:rPr>
              <a:t>ОТВЕТ</a:t>
            </a:r>
            <a:endParaRPr lang="ru-RU" sz="2000" b="1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Click="0">
    <p:pull dir="lu"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3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b="1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ОТВЕТ</a:t>
            </a:r>
            <a:endParaRPr lang="ru-RU" smtClean="0">
              <a:solidFill>
                <a:srgbClr val="006600"/>
              </a:solidFill>
              <a:cs typeface="Angsana New" pitchFamily="18" charset="-34"/>
            </a:endParaRPr>
          </a:p>
        </p:txBody>
      </p:sp>
      <p:sp>
        <p:nvSpPr>
          <p:cNvPr id="46082" name="Содержимое 2"/>
          <p:cNvSpPr>
            <a:spLocks noGrp="1"/>
          </p:cNvSpPr>
          <p:nvPr>
            <p:ph idx="1"/>
          </p:nvPr>
        </p:nvSpPr>
        <p:spPr>
          <a:xfrm>
            <a:off x="250825" y="1268413"/>
            <a:ext cx="8229600" cy="5314950"/>
          </a:xfrm>
        </p:spPr>
        <p:txBody>
          <a:bodyPr/>
          <a:lstStyle/>
          <a:p>
            <a:pPr marL="0" indent="0" eaLnBrk="1" hangingPunct="1">
              <a:buFont typeface="Arial" charset="0"/>
              <a:buNone/>
            </a:pPr>
            <a:r>
              <a:rPr lang="ru-RU" sz="8000" b="1" dirty="0" smtClean="0">
                <a:solidFill>
                  <a:schemeClr val="bg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Жир</a:t>
            </a:r>
            <a:endParaRPr lang="ru-RU" sz="8000" b="1" dirty="0" smtClean="0">
              <a:solidFill>
                <a:schemeClr val="bg2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eaLnBrk="1" hangingPunct="1">
              <a:buFont typeface="Arial" charset="0"/>
              <a:buNone/>
            </a:pPr>
            <a:r>
              <a:rPr lang="ru-RU" sz="8000" b="1" dirty="0" smtClean="0">
                <a:solidFill>
                  <a:schemeClr val="bg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8000" b="1" dirty="0" smtClean="0">
                <a:solidFill>
                  <a:schemeClr val="bg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8000" b="1" dirty="0" smtClean="0">
                <a:solidFill>
                  <a:schemeClr val="bg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Цирк</a:t>
            </a:r>
          </a:p>
          <a:p>
            <a:pPr marL="0" indent="0" eaLnBrk="1" hangingPunct="1">
              <a:buFont typeface="Arial" charset="0"/>
              <a:buNone/>
            </a:pPr>
            <a:r>
              <a:rPr lang="ru-RU" sz="8000" b="1" dirty="0" smtClean="0">
                <a:solidFill>
                  <a:schemeClr val="bg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Дорожит</a:t>
            </a:r>
            <a:endParaRPr lang="ru-RU" sz="8000" b="1" dirty="0" smtClean="0">
              <a:solidFill>
                <a:schemeClr val="bg2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Развернутая стрелка 5">
            <a:hlinkClick r:id="rId2" action="ppaction://hlinksldjump"/>
          </p:cNvPr>
          <p:cNvSpPr/>
          <p:nvPr/>
        </p:nvSpPr>
        <p:spPr>
          <a:xfrm flipV="1">
            <a:off x="7956376" y="5877272"/>
            <a:ext cx="886968" cy="706352"/>
          </a:xfrm>
          <a:prstGeom prst="uturnArrow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advClick="0">
    <p:pull dir="lu"/>
  </p:transition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3412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ru-RU" b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10 баллов</a:t>
            </a:r>
            <a:endParaRPr lang="ru-RU" smtClean="0">
              <a:solidFill>
                <a:srgbClr val="00B050"/>
              </a:solidFill>
              <a:cs typeface="Angsana New" pitchFamily="18" charset="-34"/>
            </a:endParaRPr>
          </a:p>
        </p:txBody>
      </p:sp>
      <p:sp>
        <p:nvSpPr>
          <p:cNvPr id="47107" name="Содержимое 2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5001419"/>
          </a:xfrm>
        </p:spPr>
        <p:txBody>
          <a:bodyPr/>
          <a:lstStyle/>
          <a:p>
            <a:pPr eaLnBrk="1" hangingPunct="1">
              <a:buFont typeface="Arial" charset="0"/>
              <a:buNone/>
            </a:pPr>
            <a:r>
              <a:rPr lang="ru-RU" dirty="0" smtClean="0">
                <a:cs typeface="Cordia New" pitchFamily="34" charset="-34"/>
              </a:rPr>
              <a:t>          </a:t>
            </a:r>
            <a:r>
              <a:rPr lang="ru-RU" sz="3600" b="1" dirty="0" smtClean="0">
                <a:solidFill>
                  <a:srgbClr val="FF0000"/>
                </a:solidFill>
                <a:cs typeface="Cordia New" pitchFamily="34" charset="-34"/>
              </a:rPr>
              <a:t>В этом ребусе зашифрован один   </a:t>
            </a:r>
          </a:p>
          <a:p>
            <a:pPr eaLnBrk="1" hangingPunct="1">
              <a:buFont typeface="Arial" charset="0"/>
              <a:buNone/>
            </a:pPr>
            <a:r>
              <a:rPr lang="ru-RU" sz="3600" b="1" dirty="0" smtClean="0">
                <a:solidFill>
                  <a:srgbClr val="FF0000"/>
                </a:solidFill>
                <a:cs typeface="Cordia New" pitchFamily="34" charset="-34"/>
              </a:rPr>
              <a:t>          известный сказочный персонаж </a:t>
            </a:r>
          </a:p>
          <a:p>
            <a:pPr eaLnBrk="1" hangingPunct="1">
              <a:buFont typeface="Arial" charset="0"/>
              <a:buNone/>
            </a:pPr>
            <a:endParaRPr lang="ru-RU" dirty="0" smtClean="0">
              <a:cs typeface="Cordia New" pitchFamily="34" charset="-34"/>
            </a:endParaRPr>
          </a:p>
          <a:p>
            <a:pPr eaLnBrk="1" hangingPunct="1">
              <a:buFont typeface="Arial" charset="0"/>
              <a:buNone/>
            </a:pPr>
            <a:endParaRPr lang="ru-RU" dirty="0" smtClean="0">
              <a:cs typeface="Cordia New" pitchFamily="34" charset="-34"/>
            </a:endParaRPr>
          </a:p>
        </p:txBody>
      </p:sp>
      <p:sp>
        <p:nvSpPr>
          <p:cNvPr id="47108" name="TextBox 9"/>
          <p:cNvSpPr txBox="1">
            <a:spLocks noChangeArrowheads="1"/>
          </p:cNvSpPr>
          <p:nvPr/>
        </p:nvSpPr>
        <p:spPr bwMode="auto">
          <a:xfrm>
            <a:off x="7667625" y="6021388"/>
            <a:ext cx="106997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1pPr>
            <a:lvl2pPr>
              <a:defRPr sz="28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2pPr>
            <a:lvl3pPr>
              <a:defRPr sz="24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3pPr>
            <a:lvl4pPr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4pPr>
            <a:lvl5pPr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9pPr>
          </a:lstStyle>
          <a:p>
            <a:pPr eaLnBrk="1" hangingPunct="1"/>
            <a:r>
              <a:rPr lang="ru-RU" sz="2000" b="1">
                <a:latin typeface="Times New Roman" pitchFamily="18" charset="0"/>
                <a:cs typeface="Times New Roman" pitchFamily="18" charset="0"/>
                <a:hlinkClick r:id="rId2" action="ppaction://hlinksldjump"/>
              </a:rPr>
              <a:t>ОТВЕТ</a:t>
            </a:r>
            <a:endParaRPr lang="ru-RU" sz="2000" b="1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7109" name="Рисунок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068960"/>
            <a:ext cx="7200800" cy="32232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Click="0">
    <p:pull dir="lu"/>
  </p:transition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b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ОТВЕТ</a:t>
            </a:r>
            <a:endParaRPr lang="ru-RU" smtClean="0">
              <a:solidFill>
                <a:srgbClr val="00B050"/>
              </a:solidFill>
              <a:cs typeface="Angsana New" pitchFamily="18" charset="-34"/>
            </a:endParaRPr>
          </a:p>
        </p:txBody>
      </p:sp>
      <p:sp>
        <p:nvSpPr>
          <p:cNvPr id="48131" name="Содержимое 2"/>
          <p:cNvSpPr>
            <a:spLocks noGrp="1"/>
          </p:cNvSpPr>
          <p:nvPr>
            <p:ph idx="1"/>
          </p:nvPr>
        </p:nvSpPr>
        <p:spPr>
          <a:xfrm>
            <a:off x="342900" y="1096963"/>
            <a:ext cx="8497888" cy="5399087"/>
          </a:xfrm>
        </p:spPr>
        <p:txBody>
          <a:bodyPr/>
          <a:lstStyle/>
          <a:p>
            <a:pPr algn="ctr" eaLnBrk="1" hangingPunct="1">
              <a:buFont typeface="Arial" charset="0"/>
              <a:buNone/>
            </a:pPr>
            <a:endParaRPr lang="ru-RU" sz="4800" b="1" dirty="0" smtClean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>
              <a:buFont typeface="Arial" charset="0"/>
              <a:buNone/>
            </a:pPr>
            <a:endParaRPr lang="ru-RU" sz="4800" b="1" dirty="0" smtClean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>
              <a:buFont typeface="Arial" charset="0"/>
              <a:buNone/>
            </a:pPr>
            <a:r>
              <a:rPr lang="ru-RU" sz="7200" b="1" dirty="0" smtClean="0">
                <a:solidFill>
                  <a:schemeClr val="bg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Снежная королева</a:t>
            </a:r>
          </a:p>
          <a:p>
            <a:pPr algn="ctr" eaLnBrk="1" hangingPunct="1">
              <a:buFont typeface="Arial" charset="0"/>
              <a:buNone/>
            </a:pPr>
            <a:endParaRPr lang="ru-RU" sz="4800" b="1" dirty="0" smtClean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>
              <a:buFont typeface="Arial" charset="0"/>
              <a:buNone/>
            </a:pPr>
            <a:endParaRPr lang="ru-RU" sz="4800" b="1" dirty="0" smtClean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>
              <a:buFont typeface="Arial" charset="0"/>
              <a:buNone/>
            </a:pPr>
            <a:endParaRPr lang="ru-RU" sz="4800" b="1" dirty="0" smtClean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трелка вверх 4">
            <a:hlinkClick r:id="rId2" action="ppaction://hlinksldjump"/>
          </p:cNvPr>
          <p:cNvSpPr/>
          <p:nvPr/>
        </p:nvSpPr>
        <p:spPr>
          <a:xfrm>
            <a:off x="8202168" y="5517232"/>
            <a:ext cx="484632" cy="978408"/>
          </a:xfrm>
          <a:prstGeom prst="up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</p:spTree>
  </p:cSld>
  <p:clrMapOvr>
    <a:masterClrMapping/>
  </p:clrMapOvr>
  <p:transition advClick="0">
    <p:pull dir="lu"/>
  </p:transition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74637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ru-RU" b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20 баллов</a:t>
            </a:r>
            <a:endParaRPr lang="ru-RU" smtClean="0">
              <a:cs typeface="Angsana New" pitchFamily="18" charset="-34"/>
            </a:endParaRPr>
          </a:p>
        </p:txBody>
      </p:sp>
      <p:sp>
        <p:nvSpPr>
          <p:cNvPr id="49156" name="Содержимое 4"/>
          <p:cNvSpPr>
            <a:spLocks noGrp="1"/>
          </p:cNvSpPr>
          <p:nvPr>
            <p:ph idx="1"/>
          </p:nvPr>
        </p:nvSpPr>
        <p:spPr>
          <a:xfrm>
            <a:off x="357188" y="981075"/>
            <a:ext cx="8229600" cy="5116513"/>
          </a:xfrm>
        </p:spPr>
        <p:txBody>
          <a:bodyPr/>
          <a:lstStyle/>
          <a:p>
            <a:pPr eaLnBrk="1" hangingPunct="1">
              <a:buFont typeface="Arial" charset="0"/>
              <a:buNone/>
            </a:pPr>
            <a:r>
              <a:rPr lang="ru-RU" dirty="0" smtClean="0">
                <a:solidFill>
                  <a:srgbClr val="006600"/>
                </a:solidFill>
                <a:cs typeface="Cordia New" pitchFamily="34" charset="-34"/>
              </a:rPr>
              <a:t>      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Соотнесите термин и его определение</a:t>
            </a:r>
          </a:p>
          <a:p>
            <a:pPr eaLnBrk="1" hangingPunct="1">
              <a:buFont typeface="Arial" charset="0"/>
              <a:buNone/>
            </a:pPr>
            <a:endParaRPr lang="ru-RU" dirty="0" smtClean="0">
              <a:solidFill>
                <a:srgbClr val="006600"/>
              </a:solidFill>
              <a:cs typeface="Cordia New" pitchFamily="34" charset="-34"/>
            </a:endParaRPr>
          </a:p>
        </p:txBody>
      </p:sp>
      <p:sp>
        <p:nvSpPr>
          <p:cNvPr id="49155" name="TextBox 4"/>
          <p:cNvSpPr txBox="1">
            <a:spLocks noChangeArrowheads="1"/>
          </p:cNvSpPr>
          <p:nvPr/>
        </p:nvSpPr>
        <p:spPr bwMode="auto">
          <a:xfrm>
            <a:off x="7740650" y="6237288"/>
            <a:ext cx="106997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1pPr>
            <a:lvl2pPr>
              <a:defRPr sz="28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2pPr>
            <a:lvl3pPr>
              <a:defRPr sz="24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3pPr>
            <a:lvl4pPr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4pPr>
            <a:lvl5pPr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9pPr>
          </a:lstStyle>
          <a:p>
            <a:pPr eaLnBrk="1" hangingPunct="1"/>
            <a:r>
              <a:rPr lang="ru-RU" sz="2000" b="1">
                <a:latin typeface="Times New Roman" pitchFamily="18" charset="0"/>
                <a:cs typeface="Times New Roman" pitchFamily="18" charset="0"/>
                <a:hlinkClick r:id="rId2" action="ppaction://hlinksldjump"/>
              </a:rPr>
              <a:t>ОТВЕТ</a:t>
            </a:r>
            <a:endParaRPr lang="ru-RU" sz="2000" b="1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00841388"/>
              </p:ext>
            </p:extLst>
          </p:nvPr>
        </p:nvGraphicFramePr>
        <p:xfrm>
          <a:off x="357188" y="1465263"/>
          <a:ext cx="8607425" cy="465137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30325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3041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066799">
                <a:tc>
                  <a:txBody>
                    <a:bodyPr/>
                    <a:lstStyle/>
                    <a:p>
                      <a:pPr algn="just"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endParaRPr lang="ru-RU" sz="28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just"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r>
                        <a:rPr lang="ru-RU" sz="2800" dirty="0" smtClean="0">
                          <a:latin typeface="Times New Roman" pitchFamily="18" charset="0"/>
                          <a:cs typeface="Times New Roman" pitchFamily="18" charset="0"/>
                        </a:rPr>
                        <a:t>Юмор </a:t>
                      </a:r>
                      <a:endParaRPr lang="ru-RU" sz="2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1" marR="68581" marT="0" marB="0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endParaRPr lang="ru-RU" sz="28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just"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Краткое </a:t>
                      </a:r>
                      <a:r>
                        <a:rPr lang="ru-RU" sz="2400" dirty="0">
                          <a:latin typeface="Times New Roman" pitchFamily="18" charset="0"/>
                          <a:cs typeface="Times New Roman" pitchFamily="18" charset="0"/>
                        </a:rPr>
                        <a:t>изречение с </a:t>
                      </a:r>
                      <a:endParaRPr lang="ru-RU" sz="2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just"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endParaRPr lang="ru-RU" sz="2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just"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назидательным </a:t>
                      </a:r>
                    </a:p>
                    <a:p>
                      <a:pPr algn="just"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endParaRPr lang="ru-RU" sz="2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just"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содержанием</a:t>
                      </a:r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1" marR="68581" marT="0" marB="0"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5706">
                <a:tc>
                  <a:txBody>
                    <a:bodyPr/>
                    <a:lstStyle/>
                    <a:p>
                      <a:pPr algn="just"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endParaRPr lang="ru-RU" sz="28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just"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r>
                        <a:rPr lang="ru-RU" sz="2800" dirty="0" smtClean="0">
                          <a:latin typeface="Times New Roman" pitchFamily="18" charset="0"/>
                          <a:cs typeface="Times New Roman" pitchFamily="18" charset="0"/>
                        </a:rPr>
                        <a:t>Басня</a:t>
                      </a:r>
                      <a:endParaRPr lang="ru-RU" sz="2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1" marR="68581" marT="0" marB="0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endParaRPr lang="ru-RU" sz="2800" b="1" dirty="0" smtClean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just"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Описание </a:t>
                      </a:r>
                      <a:r>
                        <a:rPr lang="ru-RU" sz="2400" b="1" dirty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природы в </a:t>
                      </a:r>
                      <a:endParaRPr lang="ru-RU" sz="2400" b="1" dirty="0" smtClean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just"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endParaRPr lang="ru-RU" sz="2400" b="1" dirty="0" smtClean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just"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произведении</a:t>
                      </a:r>
                      <a:endParaRPr lang="ru-RU" sz="2400" b="1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1" marR="68581" marT="0" marB="0"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422399">
                <a:tc>
                  <a:txBody>
                    <a:bodyPr/>
                    <a:lstStyle/>
                    <a:p>
                      <a:pPr algn="just"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endParaRPr lang="ru-RU" sz="28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just"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r>
                        <a:rPr lang="ru-RU" sz="2800" dirty="0" smtClean="0">
                          <a:latin typeface="Times New Roman" pitchFamily="18" charset="0"/>
                          <a:cs typeface="Times New Roman" pitchFamily="18" charset="0"/>
                        </a:rPr>
                        <a:t>Пословица</a:t>
                      </a:r>
                    </a:p>
                    <a:p>
                      <a:pPr algn="just"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endParaRPr lang="ru-RU" sz="28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just"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endParaRPr lang="ru-RU" sz="28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just"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endParaRPr lang="ru-RU" sz="28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just"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endParaRPr lang="ru-RU" sz="2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1" marR="68581" marT="0" marB="0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endParaRPr lang="ru-RU" sz="2800" b="1" dirty="0" smtClean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just"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</a:t>
                      </a:r>
                      <a:r>
                        <a:rPr lang="ru-RU" sz="2400" b="1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ороткий </a:t>
                      </a:r>
                      <a:r>
                        <a:rPr lang="ru-RU" sz="2400" b="1" dirty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рассказ, чаще </a:t>
                      </a:r>
                      <a:endParaRPr lang="ru-RU" sz="2400" b="1" dirty="0" smtClean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just"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endParaRPr lang="ru-RU" sz="2400" b="1" dirty="0" smtClean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just"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всего </a:t>
                      </a:r>
                      <a:r>
                        <a:rPr lang="ru-RU" sz="2400" b="1" dirty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стихотворный, </a:t>
                      </a:r>
                      <a:endParaRPr lang="ru-RU" sz="2400" b="1" dirty="0" smtClean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just"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endParaRPr lang="ru-RU" sz="2400" b="1" dirty="0" smtClean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just"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иносказательного </a:t>
                      </a:r>
                    </a:p>
                    <a:p>
                      <a:pPr algn="just"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endParaRPr lang="ru-RU" sz="2400" b="1" dirty="0" smtClean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just"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содержания</a:t>
                      </a:r>
                      <a:endParaRPr lang="ru-RU" sz="2400" b="1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1" marR="68581" marT="0" marB="0"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15706">
                <a:tc>
                  <a:txBody>
                    <a:bodyPr/>
                    <a:lstStyle/>
                    <a:p>
                      <a:pPr algn="just"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endParaRPr lang="ru-RU" sz="28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just"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r>
                        <a:rPr lang="ru-RU" sz="2800" dirty="0" smtClean="0">
                          <a:latin typeface="Times New Roman" pitchFamily="18" charset="0"/>
                          <a:cs typeface="Times New Roman" pitchFamily="18" charset="0"/>
                        </a:rPr>
                        <a:t>Поговорка</a:t>
                      </a:r>
                      <a:endParaRPr lang="ru-RU" sz="2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1" marR="68581" marT="0" marB="0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endParaRPr lang="ru-RU" sz="2800" b="1" dirty="0" smtClean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just"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Краткое </a:t>
                      </a:r>
                      <a:r>
                        <a:rPr lang="ru-RU" sz="2400" b="1" dirty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образное </a:t>
                      </a:r>
                      <a:endParaRPr lang="ru-RU" sz="2400" b="1" dirty="0" smtClean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just"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endParaRPr lang="ru-RU" sz="2400" b="1" dirty="0" smtClean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just"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выражение</a:t>
                      </a:r>
                      <a:endParaRPr lang="ru-RU" sz="2400" b="1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1" marR="68581" marT="0" marB="0"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730766">
                <a:tc>
                  <a:txBody>
                    <a:bodyPr/>
                    <a:lstStyle/>
                    <a:p>
                      <a:pPr algn="just"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endParaRPr lang="ru-RU" sz="28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just"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r>
                        <a:rPr lang="ru-RU" sz="2800" dirty="0" smtClean="0">
                          <a:latin typeface="Times New Roman" pitchFamily="18" charset="0"/>
                          <a:cs typeface="Times New Roman" pitchFamily="18" charset="0"/>
                        </a:rPr>
                        <a:t>Пейзаж </a:t>
                      </a:r>
                      <a:endParaRPr lang="ru-RU" sz="2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1" marR="68581" marT="0" marB="0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endParaRPr lang="ru-RU" sz="2800" b="1" dirty="0" smtClean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just"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Вид </a:t>
                      </a:r>
                      <a:r>
                        <a:rPr lang="ru-RU" sz="2400" b="1" dirty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комического, веселый </a:t>
                      </a:r>
                      <a:endParaRPr lang="ru-RU" sz="2400" b="1" dirty="0" smtClean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just"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endParaRPr lang="ru-RU" sz="2400" b="1" dirty="0" smtClean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just"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безобидный </a:t>
                      </a:r>
                      <a:r>
                        <a:rPr lang="ru-RU" sz="2400" b="1" dirty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смех</a:t>
                      </a:r>
                    </a:p>
                  </a:txBody>
                  <a:tcPr marL="68581" marR="68581" marT="0" marB="0"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</p:spTree>
  </p:cSld>
  <p:clrMapOvr>
    <a:masterClrMapping/>
  </p:clrMapOvr>
  <p:transition advClick="0">
    <p:pull dir="lu"/>
  </p:transition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7875"/>
          </a:xfrm>
        </p:spPr>
        <p:txBody>
          <a:bodyPr/>
          <a:lstStyle/>
          <a:p>
            <a:pPr eaLnBrk="1" hangingPunct="1"/>
            <a:r>
              <a:rPr lang="ru-RU" b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ОТВЕТ</a:t>
            </a:r>
            <a:endParaRPr lang="ru-RU" smtClean="0">
              <a:cs typeface="Angsana New" pitchFamily="18" charset="-34"/>
            </a:endParaRPr>
          </a:p>
        </p:txBody>
      </p:sp>
      <p:graphicFrame>
        <p:nvGraphicFramePr>
          <p:cNvPr id="2" name="Объект 1"/>
          <p:cNvGraphicFramePr>
            <a:graphicFrameLocks noGrp="1"/>
          </p:cNvGraphicFramePr>
          <p:nvPr>
            <p:ph idx="1"/>
          </p:nvPr>
        </p:nvGraphicFramePr>
        <p:xfrm>
          <a:off x="457200" y="1125538"/>
          <a:ext cx="8343900" cy="567689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17150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17239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77801">
                <a:tc>
                  <a:txBody>
                    <a:bodyPr/>
                    <a:lstStyle/>
                    <a:p>
                      <a:pPr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endParaRPr lang="ru-RU" sz="2800" dirty="0" smtClean="0">
                        <a:effectLst/>
                      </a:endParaRPr>
                    </a:p>
                    <a:p>
                      <a:pPr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r>
                        <a:rPr lang="ru-RU" sz="2800" dirty="0" smtClean="0">
                          <a:effectLst/>
                        </a:rPr>
                        <a:t>Юмор </a:t>
                      </a:r>
                      <a:endParaRPr lang="ru-RU" sz="28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endParaRPr lang="ru-RU" sz="2800" dirty="0" smtClean="0">
                        <a:effectLst/>
                      </a:endParaRPr>
                    </a:p>
                    <a:p>
                      <a:pPr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r>
                        <a:rPr lang="ru-RU" sz="2800" dirty="0" smtClean="0">
                          <a:effectLst/>
                        </a:rPr>
                        <a:t>Вид </a:t>
                      </a:r>
                      <a:r>
                        <a:rPr lang="ru-RU" sz="2800" dirty="0">
                          <a:effectLst/>
                        </a:rPr>
                        <a:t>комического, </a:t>
                      </a:r>
                      <a:endParaRPr lang="ru-RU" sz="2800" dirty="0" smtClean="0">
                        <a:effectLst/>
                      </a:endParaRPr>
                    </a:p>
                    <a:p>
                      <a:pPr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endParaRPr lang="ru-RU" sz="2800" dirty="0" smtClean="0">
                        <a:effectLst/>
                      </a:endParaRPr>
                    </a:p>
                    <a:p>
                      <a:pPr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r>
                        <a:rPr lang="ru-RU" sz="2800" dirty="0" smtClean="0">
                          <a:effectLst/>
                        </a:rPr>
                        <a:t>веселый </a:t>
                      </a:r>
                      <a:r>
                        <a:rPr lang="ru-RU" sz="2800" dirty="0">
                          <a:effectLst/>
                        </a:rPr>
                        <a:t>безобидный </a:t>
                      </a:r>
                      <a:endParaRPr lang="ru-RU" sz="2800" dirty="0" smtClean="0">
                        <a:effectLst/>
                      </a:endParaRPr>
                    </a:p>
                    <a:p>
                      <a:pPr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endParaRPr lang="ru-RU" sz="2800" dirty="0" smtClean="0">
                        <a:effectLst/>
                      </a:endParaRPr>
                    </a:p>
                    <a:p>
                      <a:pPr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r>
                        <a:rPr lang="ru-RU" sz="2800" dirty="0" smtClean="0">
                          <a:effectLst/>
                        </a:rPr>
                        <a:t>смех </a:t>
                      </a:r>
                      <a:endParaRPr lang="ru-RU" sz="28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630488">
                <a:tc>
                  <a:txBody>
                    <a:bodyPr/>
                    <a:lstStyle/>
                    <a:p>
                      <a:pPr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endParaRPr lang="ru-RU" sz="2800" dirty="0" smtClean="0">
                        <a:effectLst/>
                      </a:endParaRPr>
                    </a:p>
                    <a:p>
                      <a:pPr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r>
                        <a:rPr lang="ru-RU" sz="2800" dirty="0" smtClean="0">
                          <a:effectLst/>
                        </a:rPr>
                        <a:t>Басня</a:t>
                      </a:r>
                      <a:endParaRPr lang="ru-RU" sz="28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endParaRPr lang="ru-RU" sz="2800" b="1" dirty="0" smtClean="0">
                        <a:solidFill>
                          <a:schemeClr val="bg1"/>
                        </a:solidFill>
                        <a:effectLst/>
                      </a:endParaRPr>
                    </a:p>
                    <a:p>
                      <a:pPr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 smtClean="0">
                          <a:solidFill>
                            <a:schemeClr val="bg1"/>
                          </a:solidFill>
                          <a:effectLst/>
                        </a:rPr>
                        <a:t>Короткий </a:t>
                      </a:r>
                      <a:r>
                        <a:rPr lang="ru-RU" sz="2800" b="1" dirty="0">
                          <a:solidFill>
                            <a:schemeClr val="bg1"/>
                          </a:solidFill>
                          <a:effectLst/>
                        </a:rPr>
                        <a:t>рассказ, чаще </a:t>
                      </a:r>
                      <a:endParaRPr lang="ru-RU" sz="2800" b="1" dirty="0" smtClean="0">
                        <a:solidFill>
                          <a:schemeClr val="bg1"/>
                        </a:solidFill>
                        <a:effectLst/>
                      </a:endParaRPr>
                    </a:p>
                    <a:p>
                      <a:pPr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endParaRPr lang="ru-RU" sz="2800" b="1" dirty="0" smtClean="0">
                        <a:solidFill>
                          <a:schemeClr val="bg1"/>
                        </a:solidFill>
                        <a:effectLst/>
                      </a:endParaRPr>
                    </a:p>
                    <a:p>
                      <a:pPr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 smtClean="0">
                          <a:solidFill>
                            <a:schemeClr val="bg1"/>
                          </a:solidFill>
                          <a:effectLst/>
                        </a:rPr>
                        <a:t>всего </a:t>
                      </a:r>
                      <a:r>
                        <a:rPr lang="ru-RU" sz="2800" b="1" dirty="0">
                          <a:solidFill>
                            <a:schemeClr val="bg1"/>
                          </a:solidFill>
                          <a:effectLst/>
                        </a:rPr>
                        <a:t>стихотворный, </a:t>
                      </a:r>
                      <a:endParaRPr lang="ru-RU" sz="2800" b="1" dirty="0" smtClean="0">
                        <a:solidFill>
                          <a:schemeClr val="bg1"/>
                        </a:solidFill>
                        <a:effectLst/>
                      </a:endParaRPr>
                    </a:p>
                    <a:p>
                      <a:pPr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endParaRPr lang="ru-RU" sz="2800" b="1" dirty="0" smtClean="0">
                        <a:solidFill>
                          <a:schemeClr val="bg1"/>
                        </a:solidFill>
                        <a:effectLst/>
                      </a:endParaRPr>
                    </a:p>
                    <a:p>
                      <a:pPr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 smtClean="0">
                          <a:solidFill>
                            <a:schemeClr val="bg1"/>
                          </a:solidFill>
                          <a:effectLst/>
                        </a:rPr>
                        <a:t>иносказательного </a:t>
                      </a:r>
                    </a:p>
                    <a:p>
                      <a:pPr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endParaRPr lang="ru-RU" sz="2800" b="1" dirty="0" smtClean="0">
                        <a:solidFill>
                          <a:schemeClr val="bg1"/>
                        </a:solidFill>
                        <a:effectLst/>
                      </a:endParaRPr>
                    </a:p>
                    <a:p>
                      <a:pPr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 smtClean="0">
                          <a:solidFill>
                            <a:schemeClr val="bg1"/>
                          </a:solidFill>
                          <a:effectLst/>
                        </a:rPr>
                        <a:t>Содержания</a:t>
                      </a:r>
                      <a:endParaRPr lang="ru-RU" sz="2800" b="1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77801">
                <a:tc>
                  <a:txBody>
                    <a:bodyPr/>
                    <a:lstStyle/>
                    <a:p>
                      <a:pPr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endParaRPr lang="ru-RU" sz="2800" dirty="0" smtClean="0">
                        <a:effectLst/>
                      </a:endParaRPr>
                    </a:p>
                    <a:p>
                      <a:pPr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r>
                        <a:rPr lang="ru-RU" sz="2800" dirty="0" smtClean="0">
                          <a:effectLst/>
                        </a:rPr>
                        <a:t>Пословица</a:t>
                      </a:r>
                      <a:endParaRPr lang="ru-RU" sz="28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endParaRPr lang="ru-RU" sz="2800" b="1" dirty="0" smtClean="0">
                        <a:solidFill>
                          <a:schemeClr val="bg1"/>
                        </a:solidFill>
                        <a:effectLst/>
                      </a:endParaRPr>
                    </a:p>
                    <a:p>
                      <a:pPr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 smtClean="0">
                          <a:solidFill>
                            <a:schemeClr val="bg1"/>
                          </a:solidFill>
                          <a:effectLst/>
                        </a:rPr>
                        <a:t>Краткое </a:t>
                      </a:r>
                      <a:r>
                        <a:rPr lang="ru-RU" sz="2800" b="1" dirty="0">
                          <a:solidFill>
                            <a:schemeClr val="bg1"/>
                          </a:solidFill>
                          <a:effectLst/>
                        </a:rPr>
                        <a:t>изречение с </a:t>
                      </a:r>
                      <a:endParaRPr lang="ru-RU" sz="2800" b="1" dirty="0" smtClean="0">
                        <a:solidFill>
                          <a:schemeClr val="bg1"/>
                        </a:solidFill>
                        <a:effectLst/>
                      </a:endParaRPr>
                    </a:p>
                    <a:p>
                      <a:pPr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endParaRPr lang="ru-RU" sz="2800" b="1" dirty="0" smtClean="0">
                        <a:solidFill>
                          <a:schemeClr val="bg1"/>
                        </a:solidFill>
                        <a:effectLst/>
                      </a:endParaRPr>
                    </a:p>
                    <a:p>
                      <a:pPr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 smtClean="0">
                          <a:solidFill>
                            <a:schemeClr val="bg1"/>
                          </a:solidFill>
                          <a:effectLst/>
                        </a:rPr>
                        <a:t>назидательным </a:t>
                      </a:r>
                    </a:p>
                    <a:p>
                      <a:pPr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endParaRPr lang="ru-RU" sz="2800" b="1" dirty="0" smtClean="0">
                        <a:solidFill>
                          <a:schemeClr val="bg1"/>
                        </a:solidFill>
                        <a:effectLst/>
                      </a:endParaRPr>
                    </a:p>
                    <a:p>
                      <a:pPr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 smtClean="0">
                          <a:solidFill>
                            <a:schemeClr val="bg1"/>
                          </a:solidFill>
                          <a:effectLst/>
                        </a:rPr>
                        <a:t>Содержанием</a:t>
                      </a:r>
                      <a:endParaRPr lang="ru-RU" sz="2800" b="1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02577">
                <a:tc>
                  <a:txBody>
                    <a:bodyPr/>
                    <a:lstStyle/>
                    <a:p>
                      <a:pPr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endParaRPr lang="ru-RU" sz="2800" dirty="0" smtClean="0">
                        <a:effectLst/>
                      </a:endParaRPr>
                    </a:p>
                    <a:p>
                      <a:pPr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r>
                        <a:rPr lang="ru-RU" sz="2800" dirty="0" smtClean="0">
                          <a:effectLst/>
                        </a:rPr>
                        <a:t>Поговорка</a:t>
                      </a:r>
                      <a:endParaRPr lang="ru-RU" sz="28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endParaRPr lang="ru-RU" sz="2800" b="1" dirty="0" smtClean="0">
                        <a:solidFill>
                          <a:schemeClr val="bg1"/>
                        </a:solidFill>
                        <a:effectLst/>
                      </a:endParaRPr>
                    </a:p>
                    <a:p>
                      <a:pPr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 smtClean="0">
                          <a:solidFill>
                            <a:schemeClr val="bg1"/>
                          </a:solidFill>
                          <a:effectLst/>
                        </a:rPr>
                        <a:t>Краткое </a:t>
                      </a:r>
                      <a:r>
                        <a:rPr lang="ru-RU" sz="2800" b="1" dirty="0">
                          <a:solidFill>
                            <a:schemeClr val="bg1"/>
                          </a:solidFill>
                          <a:effectLst/>
                        </a:rPr>
                        <a:t>образное </a:t>
                      </a:r>
                      <a:endParaRPr lang="ru-RU" sz="2800" b="1" dirty="0" smtClean="0">
                        <a:solidFill>
                          <a:schemeClr val="bg1"/>
                        </a:solidFill>
                        <a:effectLst/>
                      </a:endParaRPr>
                    </a:p>
                    <a:p>
                      <a:pPr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endParaRPr lang="ru-RU" sz="2800" b="1" dirty="0" smtClean="0">
                        <a:solidFill>
                          <a:schemeClr val="bg1"/>
                        </a:solidFill>
                        <a:effectLst/>
                      </a:endParaRPr>
                    </a:p>
                    <a:p>
                      <a:pPr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 smtClean="0">
                          <a:solidFill>
                            <a:schemeClr val="bg1"/>
                          </a:solidFill>
                          <a:effectLst/>
                        </a:rPr>
                        <a:t>Выражение</a:t>
                      </a:r>
                      <a:endParaRPr lang="ru-RU" sz="2800" b="1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88232">
                <a:tc>
                  <a:txBody>
                    <a:bodyPr/>
                    <a:lstStyle/>
                    <a:p>
                      <a:pPr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endParaRPr lang="ru-RU" sz="2800" dirty="0" smtClean="0">
                        <a:effectLst/>
                      </a:endParaRPr>
                    </a:p>
                    <a:p>
                      <a:pPr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r>
                        <a:rPr lang="ru-RU" sz="2800" dirty="0" smtClean="0">
                          <a:effectLst/>
                        </a:rPr>
                        <a:t>Пейзаж </a:t>
                      </a:r>
                      <a:endParaRPr lang="ru-RU" sz="28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endParaRPr lang="ru-RU" sz="2800" b="1" dirty="0" smtClean="0">
                        <a:solidFill>
                          <a:schemeClr val="bg1"/>
                        </a:solidFill>
                        <a:effectLst/>
                      </a:endParaRPr>
                    </a:p>
                    <a:p>
                      <a:pPr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 smtClean="0">
                          <a:solidFill>
                            <a:schemeClr val="bg1"/>
                          </a:solidFill>
                          <a:effectLst/>
                        </a:rPr>
                        <a:t>Описание </a:t>
                      </a:r>
                      <a:r>
                        <a:rPr lang="ru-RU" sz="2800" b="1" dirty="0">
                          <a:solidFill>
                            <a:schemeClr val="bg1"/>
                          </a:solidFill>
                          <a:effectLst/>
                        </a:rPr>
                        <a:t>природы в </a:t>
                      </a:r>
                      <a:endParaRPr lang="ru-RU" sz="2800" b="1" dirty="0" smtClean="0">
                        <a:solidFill>
                          <a:schemeClr val="bg1"/>
                        </a:solidFill>
                        <a:effectLst/>
                      </a:endParaRPr>
                    </a:p>
                    <a:p>
                      <a:pPr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endParaRPr lang="ru-RU" sz="2800" b="1" dirty="0" smtClean="0">
                        <a:solidFill>
                          <a:schemeClr val="bg1"/>
                        </a:solidFill>
                        <a:effectLst/>
                      </a:endParaRPr>
                    </a:p>
                    <a:p>
                      <a:pPr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 smtClean="0">
                          <a:solidFill>
                            <a:schemeClr val="bg1"/>
                          </a:solidFill>
                          <a:effectLst/>
                        </a:rPr>
                        <a:t>произведении</a:t>
                      </a:r>
                      <a:endParaRPr lang="ru-RU" sz="2800" b="1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5" name="Стрелка вверх 4">
            <a:hlinkClick r:id="rId2" action="ppaction://hlinksldjump"/>
          </p:cNvPr>
          <p:cNvSpPr/>
          <p:nvPr/>
        </p:nvSpPr>
        <p:spPr>
          <a:xfrm>
            <a:off x="8316416" y="5589240"/>
            <a:ext cx="484632" cy="978408"/>
          </a:xfrm>
          <a:prstGeom prst="up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</p:spTree>
  </p:cSld>
  <p:clrMapOvr>
    <a:masterClrMapping/>
  </p:clrMapOvr>
  <p:transition advClick="0">
    <p:pull dir="lu"/>
  </p:transition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Заголовок 1"/>
          <p:cNvSpPr>
            <a:spLocks noGrp="1"/>
          </p:cNvSpPr>
          <p:nvPr>
            <p:ph type="title"/>
          </p:nvPr>
        </p:nvSpPr>
        <p:spPr>
          <a:xfrm>
            <a:off x="1071563" y="274638"/>
            <a:ext cx="7615237" cy="633412"/>
          </a:xfrm>
        </p:spPr>
        <p:txBody>
          <a:bodyPr>
            <a:noAutofit/>
          </a:bodyPr>
          <a:lstStyle/>
          <a:p>
            <a:pPr eaLnBrk="1" hangingPunct="1"/>
            <a:r>
              <a:rPr lang="ru-RU" sz="5400" b="1" dirty="0" smtClean="0">
                <a:solidFill>
                  <a:schemeClr val="bg2">
                    <a:lumMod val="60000"/>
                    <a:lumOff val="40000"/>
                  </a:schemeClr>
                </a:solidFill>
                <a:cs typeface="Angsana New" pitchFamily="18" charset="-34"/>
              </a:rPr>
              <a:t>30 баллов</a:t>
            </a:r>
          </a:p>
        </p:txBody>
      </p:sp>
      <p:sp>
        <p:nvSpPr>
          <p:cNvPr id="51204" name="Объект 1"/>
          <p:cNvSpPr>
            <a:spLocks noGrp="1"/>
          </p:cNvSpPr>
          <p:nvPr>
            <p:ph idx="1"/>
          </p:nvPr>
        </p:nvSpPr>
        <p:spPr>
          <a:xfrm>
            <a:off x="250825" y="1196975"/>
            <a:ext cx="8713788" cy="5400675"/>
          </a:xfrm>
        </p:spPr>
        <p:txBody>
          <a:bodyPr/>
          <a:lstStyle/>
          <a:p>
            <a:pPr marL="0" indent="0" algn="ctr">
              <a:lnSpc>
                <a:spcPct val="115000"/>
              </a:lnSpc>
              <a:spcAft>
                <a:spcPts val="1000"/>
              </a:spcAft>
              <a:buNone/>
            </a:pPr>
            <a:r>
              <a:rPr lang="en-US" sz="4400" b="1" dirty="0">
                <a:solidFill>
                  <a:srgbClr val="00B0F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Guess the </a:t>
            </a:r>
            <a:r>
              <a:rPr lang="en-US" sz="4400" b="1" dirty="0" smtClean="0">
                <a:solidFill>
                  <a:srgbClr val="00B0F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animal</a:t>
            </a:r>
            <a:r>
              <a:rPr lang="ru-RU" sz="4400" b="1" dirty="0" smtClean="0">
                <a:solidFill>
                  <a:srgbClr val="00B0F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  <a:endParaRPr lang="ru-RU" sz="4400" b="1" dirty="0">
              <a:solidFill>
                <a:srgbClr val="00B0F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ctr">
              <a:lnSpc>
                <a:spcPct val="115000"/>
              </a:lnSpc>
              <a:spcAft>
                <a:spcPts val="1000"/>
              </a:spcAft>
              <a:buNone/>
            </a:pPr>
            <a:r>
              <a:rPr lang="en-US" sz="4400" dirty="0">
                <a:solidFill>
                  <a:schemeClr val="bg2">
                    <a:lumMod val="60000"/>
                    <a:lumOff val="4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It’s tall and fat. It’s got a long trunk and big tusks. It likes grass and leaves.</a:t>
            </a:r>
            <a:endParaRPr lang="ru-RU" sz="4400" dirty="0">
              <a:solidFill>
                <a:schemeClr val="bg2">
                  <a:lumMod val="60000"/>
                  <a:lumOff val="40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ctr">
              <a:lnSpc>
                <a:spcPct val="115000"/>
              </a:lnSpc>
              <a:spcAft>
                <a:spcPts val="1000"/>
              </a:spcAft>
              <a:buNone/>
            </a:pPr>
            <a:r>
              <a:rPr lang="en-US" sz="4400" b="1" dirty="0">
                <a:solidFill>
                  <a:schemeClr val="bg2">
                    <a:lumMod val="60000"/>
                    <a:lumOff val="4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What does he do?</a:t>
            </a:r>
            <a:endParaRPr lang="ru-RU" sz="4400" b="1" dirty="0">
              <a:solidFill>
                <a:schemeClr val="bg2">
                  <a:lumMod val="60000"/>
                  <a:lumOff val="40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Font typeface="Arial" charset="0"/>
              <a:buNone/>
            </a:pPr>
            <a:endParaRPr lang="ru-RU" sz="4400" b="1" i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1203" name="TextBox 3"/>
          <p:cNvSpPr txBox="1">
            <a:spLocks noChangeArrowheads="1"/>
          </p:cNvSpPr>
          <p:nvPr/>
        </p:nvSpPr>
        <p:spPr bwMode="auto">
          <a:xfrm>
            <a:off x="7667625" y="6021388"/>
            <a:ext cx="106997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1pPr>
            <a:lvl2pPr>
              <a:defRPr sz="28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2pPr>
            <a:lvl3pPr>
              <a:defRPr sz="24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3pPr>
            <a:lvl4pPr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4pPr>
            <a:lvl5pPr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9pPr>
          </a:lstStyle>
          <a:p>
            <a:pPr eaLnBrk="1" hangingPunct="1"/>
            <a:r>
              <a:rPr lang="ru-RU" sz="2000" b="1">
                <a:latin typeface="Times New Roman" pitchFamily="18" charset="0"/>
                <a:cs typeface="Times New Roman" pitchFamily="18" charset="0"/>
                <a:hlinkClick r:id="rId2" action="ppaction://hlinksldjump"/>
              </a:rPr>
              <a:t>ОТВЕТ</a:t>
            </a:r>
            <a:endParaRPr lang="ru-RU" sz="2000" b="1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Click="0">
    <p:pull dir="lu"/>
  </p:transition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900"/>
          </a:xfrm>
        </p:spPr>
        <p:txBody>
          <a:bodyPr/>
          <a:lstStyle/>
          <a:p>
            <a:pPr eaLnBrk="1" hangingPunct="1"/>
            <a:r>
              <a:rPr lang="ru-RU" b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ОТВЕТ</a:t>
            </a:r>
            <a:endParaRPr lang="ru-RU" smtClean="0">
              <a:cs typeface="Angsana New" pitchFamily="18" charset="-34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125538"/>
            <a:ext cx="8229600" cy="5000625"/>
          </a:xfrm>
        </p:spPr>
        <p:txBody>
          <a:bodyPr/>
          <a:lstStyle/>
          <a:p>
            <a:pPr eaLnBrk="1" hangingPunct="1">
              <a:buFont typeface="Arial" charset="0"/>
              <a:buNone/>
              <a:defRPr/>
            </a:pPr>
            <a:r>
              <a:rPr lang="ru-RU" sz="6000" b="1" dirty="0" smtClean="0">
                <a:latin typeface="Times New Roman" pitchFamily="18" charset="0"/>
                <a:cs typeface="Times New Roman" pitchFamily="18" charset="0"/>
              </a:rPr>
              <a:t>    </a:t>
            </a:r>
          </a:p>
        </p:txBody>
      </p:sp>
      <p:sp>
        <p:nvSpPr>
          <p:cNvPr id="5" name="Стрелка вверх 4">
            <a:hlinkClick r:id="rId2" action="ppaction://hlinksldjump"/>
          </p:cNvPr>
          <p:cNvSpPr/>
          <p:nvPr/>
        </p:nvSpPr>
        <p:spPr>
          <a:xfrm>
            <a:off x="8388424" y="5517232"/>
            <a:ext cx="484632" cy="978408"/>
          </a:xfrm>
          <a:prstGeom prst="up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pic>
        <p:nvPicPr>
          <p:cNvPr id="1026" name="Picture 2" descr="Анимация. 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1738900"/>
            <a:ext cx="5502030" cy="43472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91680" y="1390280"/>
            <a:ext cx="5883363" cy="5044524"/>
          </a:xfrm>
          <a:prstGeom prst="rect">
            <a:avLst/>
          </a:prstGeom>
        </p:spPr>
      </p:pic>
    </p:spTree>
  </p:cSld>
  <p:clrMapOvr>
    <a:masterClrMapping/>
  </p:clrMapOvr>
  <p:transition advClick="0">
    <p:pull dir="lu"/>
  </p:transition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Заголовок 1"/>
          <p:cNvSpPr>
            <a:spLocks noGrp="1"/>
          </p:cNvSpPr>
          <p:nvPr>
            <p:ph type="title"/>
          </p:nvPr>
        </p:nvSpPr>
        <p:spPr>
          <a:xfrm>
            <a:off x="441325" y="0"/>
            <a:ext cx="8229600" cy="2565400"/>
          </a:xfrm>
        </p:spPr>
        <p:txBody>
          <a:bodyPr/>
          <a:lstStyle/>
          <a:p>
            <a:pPr eaLnBrk="1" hangingPunct="1"/>
            <a:r>
              <a:rPr lang="ru-RU" b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40 баллов</a:t>
            </a:r>
            <a:r>
              <a:rPr lang="ru-RU" smtClean="0">
                <a:latin typeface="Comic Sans MS" pitchFamily="66" charset="0"/>
                <a:cs typeface="Angsana New" pitchFamily="18" charset="-34"/>
              </a:rPr>
              <a:t/>
            </a:r>
            <a:br>
              <a:rPr lang="ru-RU" smtClean="0">
                <a:latin typeface="Comic Sans MS" pitchFamily="66" charset="0"/>
                <a:cs typeface="Angsana New" pitchFamily="18" charset="-34"/>
              </a:rPr>
            </a:br>
            <a:r>
              <a:rPr lang="ru-RU" sz="4000" b="1" smtClean="0">
                <a:latin typeface="Times New Roman" pitchFamily="18" charset="0"/>
                <a:cs typeface="Times New Roman" pitchFamily="18" charset="0"/>
              </a:rPr>
              <a:t>Соотнесите автора и его героя</a:t>
            </a:r>
            <a:r>
              <a:rPr lang="ru-RU" sz="4000" b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b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4000" b="1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3251" name="Содержимое 2"/>
          <p:cNvSpPr>
            <a:spLocks noGrp="1"/>
          </p:cNvSpPr>
          <p:nvPr>
            <p:ph idx="1"/>
          </p:nvPr>
        </p:nvSpPr>
        <p:spPr>
          <a:xfrm>
            <a:off x="474663" y="1566863"/>
            <a:ext cx="8229600" cy="4643437"/>
          </a:xfrm>
        </p:spPr>
        <p:txBody>
          <a:bodyPr/>
          <a:lstStyle/>
          <a:p>
            <a:pPr eaLnBrk="1" hangingPunct="1">
              <a:buFont typeface="Arial" charset="0"/>
              <a:buNone/>
            </a:pPr>
            <a:r>
              <a:rPr lang="en-US" sz="4000" smtClean="0">
                <a:cs typeface="Cordia New" pitchFamily="34" charset="-34"/>
              </a:rPr>
              <a:t>  </a:t>
            </a:r>
            <a:endParaRPr lang="ru-RU" sz="4000" b="1" smtClean="0">
              <a:solidFill>
                <a:srgbClr val="0070C0"/>
              </a:solidFill>
              <a:cs typeface="Cordia New" pitchFamily="34" charset="-34"/>
            </a:endParaRPr>
          </a:p>
          <a:p>
            <a:pPr eaLnBrk="1" hangingPunct="1">
              <a:buFont typeface="Arial" charset="0"/>
              <a:buNone/>
            </a:pPr>
            <a:endParaRPr lang="ru-RU" sz="4000" b="1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3252" name="TextBox 3"/>
          <p:cNvSpPr txBox="1">
            <a:spLocks noChangeArrowheads="1"/>
          </p:cNvSpPr>
          <p:nvPr/>
        </p:nvSpPr>
        <p:spPr bwMode="auto">
          <a:xfrm>
            <a:off x="7667625" y="6092825"/>
            <a:ext cx="106997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1pPr>
            <a:lvl2pPr>
              <a:defRPr sz="28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2pPr>
            <a:lvl3pPr>
              <a:defRPr sz="24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3pPr>
            <a:lvl4pPr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4pPr>
            <a:lvl5pPr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9pPr>
          </a:lstStyle>
          <a:p>
            <a:pPr eaLnBrk="1" hangingPunct="1"/>
            <a:r>
              <a:rPr lang="ru-RU" sz="2000" b="1">
                <a:latin typeface="Times New Roman" pitchFamily="18" charset="0"/>
                <a:cs typeface="Times New Roman" pitchFamily="18" charset="0"/>
                <a:hlinkClick r:id="rId2" action="ppaction://hlinksldjump"/>
              </a:rPr>
              <a:t>ОТВЕТ</a:t>
            </a:r>
            <a:endParaRPr lang="ru-RU" sz="2000" b="1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14716534"/>
              </p:ext>
            </p:extLst>
          </p:nvPr>
        </p:nvGraphicFramePr>
        <p:xfrm>
          <a:off x="441325" y="1847850"/>
          <a:ext cx="8296275" cy="421798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74998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54628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58790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3200" b="1" dirty="0" smtClean="0">
                          <a:solidFill>
                            <a:schemeClr val="bg1"/>
                          </a:solidFill>
                          <a:effectLst/>
                        </a:rPr>
                        <a:t>Н.В. Гоголь</a:t>
                      </a:r>
                      <a:endParaRPr lang="ru-RU" sz="3200" b="1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3" marR="68583" marT="0" marB="0"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3200" b="1" dirty="0" smtClean="0">
                          <a:solidFill>
                            <a:schemeClr val="bg1"/>
                          </a:solidFill>
                          <a:effectLst/>
                        </a:rPr>
                        <a:t>«Толстый и тонкий» </a:t>
                      </a:r>
                      <a:endParaRPr lang="ru-RU" sz="3200" b="1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3" marR="68583" marT="0" marB="0">
                    <a:solidFill>
                      <a:schemeClr val="accent2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8790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3200" b="1" dirty="0">
                          <a:solidFill>
                            <a:schemeClr val="bg1"/>
                          </a:solidFill>
                          <a:effectLst/>
                        </a:rPr>
                        <a:t>М. Твен</a:t>
                      </a:r>
                      <a:endParaRPr lang="ru-RU" sz="3200" b="1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3" marR="68583" marT="0" marB="0"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3200" b="1" dirty="0">
                          <a:solidFill>
                            <a:schemeClr val="bg1"/>
                          </a:solidFill>
                          <a:effectLst/>
                        </a:rPr>
                        <a:t>«Снежная королева»</a:t>
                      </a:r>
                      <a:endParaRPr lang="ru-RU" sz="3200" b="1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3" marR="68583" marT="0" marB="0">
                    <a:solidFill>
                      <a:schemeClr val="accent2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8790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3200" b="1" dirty="0">
                          <a:solidFill>
                            <a:schemeClr val="bg1"/>
                          </a:solidFill>
                          <a:effectLst/>
                        </a:rPr>
                        <a:t>В.П. Астафьев</a:t>
                      </a:r>
                      <a:endParaRPr lang="ru-RU" sz="3200" b="1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3" marR="68583" marT="0" marB="0"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3200" b="1" dirty="0">
                          <a:solidFill>
                            <a:schemeClr val="bg1"/>
                          </a:solidFill>
                          <a:effectLst/>
                        </a:rPr>
                        <a:t>«Дубровский»</a:t>
                      </a:r>
                      <a:endParaRPr lang="ru-RU" sz="3200" b="1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3" marR="68583" marT="0" marB="0">
                    <a:solidFill>
                      <a:schemeClr val="accent2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7536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3200" b="1" dirty="0">
                          <a:solidFill>
                            <a:schemeClr val="bg1"/>
                          </a:solidFill>
                          <a:effectLst/>
                        </a:rPr>
                        <a:t>А.С. Пушкин</a:t>
                      </a:r>
                      <a:endParaRPr lang="ru-RU" sz="3200" b="1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3" marR="68583" marT="0" marB="0"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3200" b="1" dirty="0">
                          <a:solidFill>
                            <a:schemeClr val="bg1"/>
                          </a:solidFill>
                          <a:effectLst/>
                        </a:rPr>
                        <a:t>«Ночь перед Рождеством»</a:t>
                      </a:r>
                      <a:endParaRPr lang="ru-RU" sz="3200" b="1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3" marR="68583" marT="0" marB="0">
                    <a:solidFill>
                      <a:schemeClr val="accent2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7536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3200" b="1">
                          <a:solidFill>
                            <a:schemeClr val="bg1"/>
                          </a:solidFill>
                          <a:effectLst/>
                        </a:rPr>
                        <a:t>А.П. Чехов</a:t>
                      </a:r>
                      <a:endParaRPr lang="ru-RU" sz="3200" b="1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3" marR="68583" marT="0" marB="0"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3200" b="1" dirty="0">
                          <a:solidFill>
                            <a:schemeClr val="bg1"/>
                          </a:solidFill>
                          <a:effectLst/>
                        </a:rPr>
                        <a:t>«Приключения Тома </a:t>
                      </a:r>
                      <a:r>
                        <a:rPr lang="ru-RU" sz="3200" b="1" dirty="0" err="1">
                          <a:solidFill>
                            <a:schemeClr val="bg1"/>
                          </a:solidFill>
                          <a:effectLst/>
                        </a:rPr>
                        <a:t>Сойера</a:t>
                      </a:r>
                      <a:r>
                        <a:rPr lang="ru-RU" sz="3200" b="1" dirty="0">
                          <a:solidFill>
                            <a:schemeClr val="bg1"/>
                          </a:solidFill>
                          <a:effectLst/>
                        </a:rPr>
                        <a:t>»</a:t>
                      </a:r>
                      <a:endParaRPr lang="ru-RU" sz="3200" b="1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3" marR="68583" marT="0" marB="0">
                    <a:solidFill>
                      <a:schemeClr val="accent2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50355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3200" b="1" dirty="0">
                          <a:solidFill>
                            <a:schemeClr val="bg1"/>
                          </a:solidFill>
                          <a:effectLst/>
                        </a:rPr>
                        <a:t>Г.Х. Андерсен</a:t>
                      </a:r>
                      <a:endParaRPr lang="ru-RU" sz="3200" b="1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3" marR="68583" marT="0" marB="0"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3200" b="1" dirty="0">
                          <a:solidFill>
                            <a:schemeClr val="bg1"/>
                          </a:solidFill>
                          <a:effectLst/>
                        </a:rPr>
                        <a:t>«</a:t>
                      </a:r>
                      <a:r>
                        <a:rPr lang="ru-RU" sz="3200" b="1" dirty="0" err="1">
                          <a:solidFill>
                            <a:schemeClr val="bg1"/>
                          </a:solidFill>
                          <a:effectLst/>
                        </a:rPr>
                        <a:t>Васюткино</a:t>
                      </a:r>
                      <a:r>
                        <a:rPr lang="ru-RU" sz="3200" b="1" dirty="0">
                          <a:solidFill>
                            <a:schemeClr val="bg1"/>
                          </a:solidFill>
                          <a:effectLst/>
                        </a:rPr>
                        <a:t> озеро»</a:t>
                      </a:r>
                      <a:endParaRPr lang="ru-RU" sz="3200" b="1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3" marR="68583" marT="0" marB="0">
                    <a:solidFill>
                      <a:schemeClr val="accent2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</a:tbl>
          </a:graphicData>
        </a:graphic>
      </p:graphicFrame>
    </p:spTree>
  </p:cSld>
  <p:clrMapOvr>
    <a:masterClrMapping/>
  </p:clrMapOvr>
  <p:transition advClick="0">
    <p:pull dir="l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Заголовок 1"/>
          <p:cNvSpPr>
            <a:spLocks noGrp="1"/>
          </p:cNvSpPr>
          <p:nvPr>
            <p:ph type="ctrTitle" sz="quarter"/>
          </p:nvPr>
        </p:nvSpPr>
        <p:spPr>
          <a:xfrm>
            <a:off x="685800" y="476250"/>
            <a:ext cx="7772400" cy="43180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ru-RU" b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20 баллов</a:t>
            </a:r>
          </a:p>
        </p:txBody>
      </p:sp>
      <p:sp>
        <p:nvSpPr>
          <p:cNvPr id="8195" name="Подзаголовок 4"/>
          <p:cNvSpPr>
            <a:spLocks noGrp="1"/>
          </p:cNvSpPr>
          <p:nvPr>
            <p:ph type="subTitle" sz="quarter" idx="1"/>
          </p:nvPr>
        </p:nvSpPr>
        <p:spPr>
          <a:xfrm>
            <a:off x="730250" y="3362325"/>
            <a:ext cx="7842250" cy="3278188"/>
          </a:xfrm>
        </p:spPr>
        <p:txBody>
          <a:bodyPr/>
          <a:lstStyle/>
          <a:p>
            <a:r>
              <a:rPr lang="ru-RU" sz="4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каком литературном произведении(-</a:t>
            </a:r>
            <a:r>
              <a:rPr lang="ru-RU" sz="40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ях</a:t>
            </a:r>
            <a:r>
              <a:rPr lang="ru-RU" sz="4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) из-за этого предмета герою (героине) пришлось испытать много трудностей?</a:t>
            </a:r>
          </a:p>
        </p:txBody>
      </p:sp>
      <p:sp>
        <p:nvSpPr>
          <p:cNvPr id="8196" name="Прямоугольник 3"/>
          <p:cNvSpPr>
            <a:spLocks noChangeArrowheads="1"/>
          </p:cNvSpPr>
          <p:nvPr/>
        </p:nvSpPr>
        <p:spPr bwMode="auto">
          <a:xfrm>
            <a:off x="7812088" y="6237288"/>
            <a:ext cx="106997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ru-RU" sz="2000" b="1">
                <a:latin typeface="Times New Roman" pitchFamily="18" charset="0"/>
                <a:cs typeface="Times New Roman" pitchFamily="18" charset="0"/>
                <a:hlinkClick r:id="rId2" action="ppaction://hlinksldjump"/>
              </a:rPr>
              <a:t>ОТВЕТ</a:t>
            </a:r>
            <a:endParaRPr lang="ru-RU" sz="2000" b="1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197" name="Рисунок 12" descr="Красное яблоко с глазками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24150" y="1125538"/>
            <a:ext cx="2171700" cy="2016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Click="0">
    <p:pull dir="lu"/>
  </p:transition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417638"/>
          </a:xfrm>
        </p:spPr>
        <p:txBody>
          <a:bodyPr/>
          <a:lstStyle/>
          <a:p>
            <a:pPr eaLnBrk="1" hangingPunct="1"/>
            <a:r>
              <a:rPr lang="ru-RU" b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ОТВЕТ</a:t>
            </a:r>
            <a:endParaRPr lang="ru-RU" smtClean="0">
              <a:cs typeface="Angsana New" pitchFamily="18" charset="-34"/>
            </a:endParaRPr>
          </a:p>
        </p:txBody>
      </p:sp>
      <p:sp>
        <p:nvSpPr>
          <p:cNvPr id="54278" name="Содержимое 6"/>
          <p:cNvSpPr>
            <a:spLocks noGrp="1"/>
          </p:cNvSpPr>
          <p:nvPr>
            <p:ph idx="1"/>
          </p:nvPr>
        </p:nvSpPr>
        <p:spPr>
          <a:xfrm>
            <a:off x="323850" y="1292225"/>
            <a:ext cx="8362950" cy="4321175"/>
          </a:xfrm>
        </p:spPr>
        <p:txBody>
          <a:bodyPr/>
          <a:lstStyle/>
          <a:p>
            <a:pPr eaLnBrk="1" hangingPunct="1"/>
            <a:r>
              <a:rPr lang="ru-RU" smtClean="0">
                <a:latin typeface="Times New Roman" pitchFamily="18" charset="0"/>
                <a:cs typeface="Times New Roman" pitchFamily="18" charset="0"/>
              </a:rPr>
              <a:t>Н.В. Гоголь «Ночь перед Рождеством»</a:t>
            </a:r>
          </a:p>
          <a:p>
            <a:pPr eaLnBrk="1" hangingPunct="1"/>
            <a:r>
              <a:rPr lang="ru-RU" smtClean="0">
                <a:latin typeface="Times New Roman" pitchFamily="18" charset="0"/>
                <a:cs typeface="Times New Roman" pitchFamily="18" charset="0"/>
              </a:rPr>
              <a:t>М. Твен «Приключения Тома Сойера»</a:t>
            </a:r>
          </a:p>
          <a:p>
            <a:pPr eaLnBrk="1" hangingPunct="1"/>
            <a:r>
              <a:rPr lang="ru-RU" smtClean="0">
                <a:latin typeface="Times New Roman" pitchFamily="18" charset="0"/>
                <a:cs typeface="Times New Roman" pitchFamily="18" charset="0"/>
              </a:rPr>
              <a:t>В.П. Астафьев «Васюткино озеро»</a:t>
            </a:r>
          </a:p>
          <a:p>
            <a:pPr eaLnBrk="1" hangingPunct="1"/>
            <a:r>
              <a:rPr lang="ru-RU" smtClean="0">
                <a:latin typeface="Times New Roman" pitchFamily="18" charset="0"/>
                <a:cs typeface="Times New Roman" pitchFamily="18" charset="0"/>
              </a:rPr>
              <a:t>А.С. Пушкин «Дубровский»</a:t>
            </a:r>
          </a:p>
          <a:p>
            <a:pPr eaLnBrk="1" hangingPunct="1"/>
            <a:r>
              <a:rPr lang="ru-RU" smtClean="0">
                <a:latin typeface="Times New Roman" pitchFamily="18" charset="0"/>
                <a:cs typeface="Times New Roman" pitchFamily="18" charset="0"/>
              </a:rPr>
              <a:t>А.П. Чехов «Лошадиная фамилия»</a:t>
            </a:r>
          </a:p>
          <a:p>
            <a:pPr eaLnBrk="1" hangingPunct="1"/>
            <a:r>
              <a:rPr lang="ru-RU" smtClean="0">
                <a:latin typeface="Times New Roman" pitchFamily="18" charset="0"/>
                <a:cs typeface="Times New Roman" pitchFamily="18" charset="0"/>
              </a:rPr>
              <a:t>Г.Х. Андерсен «Снежная королева»</a:t>
            </a:r>
          </a:p>
          <a:p>
            <a:pPr eaLnBrk="1" hangingPunct="1"/>
            <a:endParaRPr lang="ru-RU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трелка вверх 4">
            <a:hlinkClick r:id="rId2" action="ppaction://hlinksldjump"/>
          </p:cNvPr>
          <p:cNvSpPr/>
          <p:nvPr/>
        </p:nvSpPr>
        <p:spPr>
          <a:xfrm>
            <a:off x="8388424" y="5517232"/>
            <a:ext cx="484632" cy="978408"/>
          </a:xfrm>
          <a:prstGeom prst="up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301" name="Заголовок 6"/>
          <p:cNvSpPr>
            <a:spLocks noGrp="1"/>
          </p:cNvSpPr>
          <p:nvPr>
            <p:ph type="title"/>
          </p:nvPr>
        </p:nvSpPr>
        <p:spPr>
          <a:xfrm>
            <a:off x="1214438" y="274638"/>
            <a:ext cx="7786687" cy="796925"/>
          </a:xfrm>
        </p:spPr>
        <p:txBody>
          <a:bodyPr/>
          <a:lstStyle/>
          <a:p>
            <a:pPr eaLnBrk="1" hangingPunct="1"/>
            <a:r>
              <a:rPr lang="ru-RU" b="1" smtClean="0">
                <a:solidFill>
                  <a:srgbClr val="008000"/>
                </a:solidFill>
                <a:cs typeface="Angsana New" pitchFamily="18" charset="-34"/>
              </a:rPr>
              <a:t>50 баллов</a:t>
            </a:r>
          </a:p>
        </p:txBody>
      </p:sp>
      <p:pic>
        <p:nvPicPr>
          <p:cNvPr id="6" name="Объект 5"/>
          <p:cNvPicPr>
            <a:picLocks noGrp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542734" y="1432086"/>
            <a:ext cx="1657350" cy="1276350"/>
          </a:xfrm>
          <a:prstGeom prst="rect">
            <a:avLst/>
          </a:prstGeom>
        </p:spPr>
      </p:pic>
      <p:sp>
        <p:nvSpPr>
          <p:cNvPr id="55298" name="Заголовок 1"/>
          <p:cNvSpPr>
            <a:spLocks noGrp="1"/>
          </p:cNvSpPr>
          <p:nvPr>
            <p:ph type="title" idx="4294967295"/>
          </p:nvPr>
        </p:nvSpPr>
        <p:spPr>
          <a:xfrm>
            <a:off x="2100263" y="274638"/>
            <a:ext cx="7043737" cy="712787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ru-RU" b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mtClean="0">
              <a:cs typeface="Angsana New" pitchFamily="18" charset="-34"/>
            </a:endParaRPr>
          </a:p>
        </p:txBody>
      </p:sp>
      <p:sp>
        <p:nvSpPr>
          <p:cNvPr id="55300" name="TextBox 3"/>
          <p:cNvSpPr txBox="1">
            <a:spLocks noChangeArrowheads="1"/>
          </p:cNvSpPr>
          <p:nvPr/>
        </p:nvSpPr>
        <p:spPr bwMode="auto">
          <a:xfrm>
            <a:off x="7667625" y="6092825"/>
            <a:ext cx="106997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1pPr>
            <a:lvl2pPr>
              <a:defRPr sz="28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2pPr>
            <a:lvl3pPr>
              <a:defRPr sz="24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3pPr>
            <a:lvl4pPr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4pPr>
            <a:lvl5pPr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9pPr>
          </a:lstStyle>
          <a:p>
            <a:pPr eaLnBrk="1" hangingPunct="1"/>
            <a:r>
              <a:rPr lang="ru-RU" sz="2000" b="1">
                <a:latin typeface="Times New Roman" pitchFamily="18" charset="0"/>
                <a:cs typeface="Times New Roman" pitchFamily="18" charset="0"/>
                <a:hlinkClick r:id="rId3" action="ppaction://hlinksldjump"/>
              </a:rPr>
              <a:t>ОТВЕТ</a:t>
            </a:r>
            <a:endParaRPr lang="ru-RU" sz="2000" b="1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Рисунок 6"/>
          <p:cNvPicPr/>
          <p:nvPr/>
        </p:nvPicPr>
        <p:blipFill>
          <a:blip r:embed="rId4"/>
          <a:stretch>
            <a:fillRect/>
          </a:stretch>
        </p:blipFill>
        <p:spPr>
          <a:xfrm>
            <a:off x="395536" y="5095219"/>
            <a:ext cx="1495425" cy="1409700"/>
          </a:xfrm>
          <a:prstGeom prst="rect">
            <a:avLst/>
          </a:prstGeom>
        </p:spPr>
      </p:pic>
      <p:pic>
        <p:nvPicPr>
          <p:cNvPr id="8" name="Рисунок 7"/>
          <p:cNvPicPr/>
          <p:nvPr/>
        </p:nvPicPr>
        <p:blipFill>
          <a:blip r:embed="rId5"/>
          <a:stretch>
            <a:fillRect/>
          </a:stretch>
        </p:blipFill>
        <p:spPr>
          <a:xfrm>
            <a:off x="4918739" y="3248133"/>
            <a:ext cx="1762125" cy="1228725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2721630" y="1779797"/>
            <a:ext cx="410881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600" dirty="0">
                <a:solidFill>
                  <a:schemeClr val="accent1">
                    <a:lumMod val="50000"/>
                  </a:schemeClr>
                </a:solidFill>
              </a:rPr>
              <a:t>What is she doing?</a:t>
            </a:r>
            <a:endParaRPr lang="ru-RU" sz="36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143248" y="3684596"/>
            <a:ext cx="374140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600" dirty="0">
                <a:solidFill>
                  <a:srgbClr val="C00000"/>
                </a:solidFill>
              </a:rPr>
              <a:t>What’s he doing?</a:t>
            </a:r>
            <a:endParaRPr lang="ru-RU" sz="3600" dirty="0">
              <a:solidFill>
                <a:srgbClr val="C0000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234474" y="5769630"/>
            <a:ext cx="374140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600" dirty="0">
                <a:solidFill>
                  <a:srgbClr val="33CC33"/>
                </a:solidFill>
              </a:rPr>
              <a:t>What’s he doing?</a:t>
            </a:r>
            <a:endParaRPr lang="ru-RU" sz="3600" dirty="0">
              <a:solidFill>
                <a:srgbClr val="33CC33"/>
              </a:solidFill>
            </a:endParaRPr>
          </a:p>
        </p:txBody>
      </p:sp>
    </p:spTree>
  </p:cSld>
  <p:clrMapOvr>
    <a:masterClrMapping/>
  </p:clrMapOvr>
  <p:transition advClick="0">
    <p:pull dir="lu"/>
  </p:transition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337"/>
          </a:xfrm>
        </p:spPr>
        <p:txBody>
          <a:bodyPr/>
          <a:lstStyle/>
          <a:p>
            <a:pPr eaLnBrk="1" hangingPunct="1"/>
            <a:r>
              <a:rPr lang="ru-RU" b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ОТВЕТ</a:t>
            </a:r>
            <a:endParaRPr lang="ru-RU" smtClean="0">
              <a:cs typeface="Angsana New" pitchFamily="18" charset="-34"/>
            </a:endParaRPr>
          </a:p>
        </p:txBody>
      </p:sp>
      <p:sp>
        <p:nvSpPr>
          <p:cNvPr id="56323" name="Содержимое 2"/>
          <p:cNvSpPr>
            <a:spLocks noGrp="1"/>
          </p:cNvSpPr>
          <p:nvPr>
            <p:ph idx="1"/>
          </p:nvPr>
        </p:nvSpPr>
        <p:spPr>
          <a:xfrm>
            <a:off x="468313" y="1370013"/>
            <a:ext cx="8218487" cy="5299075"/>
          </a:xfrm>
        </p:spPr>
        <p:txBody>
          <a:bodyPr/>
          <a:lstStyle/>
          <a:p>
            <a:pPr marL="514350" indent="-514350" algn="ctr" eaLnBrk="1" hangingPunct="1">
              <a:buAutoNum type="arabicPeriod"/>
            </a:pPr>
            <a:r>
              <a:rPr lang="en-US" dirty="0" smtClean="0">
                <a:solidFill>
                  <a:schemeClr val="bg2">
                    <a:lumMod val="60000"/>
                    <a:lumOff val="40000"/>
                  </a:schemeClr>
                </a:solidFill>
              </a:rPr>
              <a:t>She is riding  </a:t>
            </a:r>
            <a:r>
              <a:rPr lang="en-US" dirty="0">
                <a:solidFill>
                  <a:schemeClr val="bg2">
                    <a:lumMod val="60000"/>
                    <a:lumOff val="40000"/>
                  </a:schemeClr>
                </a:solidFill>
              </a:rPr>
              <a:t>a </a:t>
            </a:r>
            <a:r>
              <a:rPr lang="en-US" dirty="0" smtClean="0">
                <a:solidFill>
                  <a:schemeClr val="bg2">
                    <a:lumMod val="60000"/>
                    <a:lumOff val="40000"/>
                  </a:schemeClr>
                </a:solidFill>
              </a:rPr>
              <a:t>bike.</a:t>
            </a:r>
            <a:endParaRPr lang="ru-RU" dirty="0" smtClean="0">
              <a:solidFill>
                <a:schemeClr val="bg2">
                  <a:lumMod val="60000"/>
                  <a:lumOff val="40000"/>
                </a:schemeClr>
              </a:solidFill>
            </a:endParaRPr>
          </a:p>
          <a:p>
            <a:pPr marL="514350" indent="-514350" algn="ctr" eaLnBrk="1" hangingPunct="1">
              <a:buAutoNum type="arabicPeriod"/>
            </a:pPr>
            <a:endParaRPr lang="ru-RU" dirty="0"/>
          </a:p>
          <a:p>
            <a:pPr marL="514350" indent="-514350" algn="ctr" eaLnBrk="1" hangingPunct="1">
              <a:buAutoNum type="arabicPeriod"/>
            </a:pPr>
            <a:endParaRPr lang="ru-RU" dirty="0" smtClean="0"/>
          </a:p>
          <a:p>
            <a:pPr marL="514350" indent="-514350" algn="ctr" eaLnBrk="1" hangingPunct="1">
              <a:buAutoNum type="arabicPeriod"/>
            </a:pPr>
            <a:r>
              <a:rPr lang="en-US" dirty="0">
                <a:solidFill>
                  <a:schemeClr val="bg2">
                    <a:lumMod val="60000"/>
                    <a:lumOff val="40000"/>
                  </a:schemeClr>
                </a:solidFill>
              </a:rPr>
              <a:t>He's doing his </a:t>
            </a:r>
            <a:r>
              <a:rPr lang="en-US" dirty="0" smtClean="0">
                <a:solidFill>
                  <a:schemeClr val="bg2">
                    <a:lumMod val="60000"/>
                    <a:lumOff val="40000"/>
                  </a:schemeClr>
                </a:solidFill>
              </a:rPr>
              <a:t>homework</a:t>
            </a:r>
            <a:r>
              <a:rPr lang="ru-RU" dirty="0" smtClean="0">
                <a:solidFill>
                  <a:schemeClr val="bg2">
                    <a:lumMod val="60000"/>
                    <a:lumOff val="40000"/>
                  </a:schemeClr>
                </a:solidFill>
              </a:rPr>
              <a:t>.</a:t>
            </a:r>
          </a:p>
          <a:p>
            <a:pPr marL="514350" indent="-514350" algn="ctr" eaLnBrk="1" hangingPunct="1">
              <a:buAutoNum type="arabicPeriod"/>
            </a:pPr>
            <a:endParaRPr lang="ru-RU" dirty="0"/>
          </a:p>
          <a:p>
            <a:pPr marL="514350" indent="-514350" algn="ctr" eaLnBrk="1" hangingPunct="1">
              <a:buAutoNum type="arabicPeriod"/>
            </a:pPr>
            <a:endParaRPr lang="ru-RU" dirty="0" smtClean="0"/>
          </a:p>
          <a:p>
            <a:pPr marL="514350" indent="-514350" algn="ctr" eaLnBrk="1" hangingPunct="1">
              <a:buAutoNum type="arabicPeriod"/>
            </a:pPr>
            <a:r>
              <a:rPr lang="en-US" dirty="0">
                <a:solidFill>
                  <a:schemeClr val="bg2">
                    <a:lumMod val="60000"/>
                    <a:lumOff val="40000"/>
                  </a:schemeClr>
                </a:solidFill>
              </a:rPr>
              <a:t>H</a:t>
            </a:r>
            <a:r>
              <a:rPr lang="en-US" dirty="0" smtClean="0">
                <a:solidFill>
                  <a:schemeClr val="bg2">
                    <a:lumMod val="60000"/>
                    <a:lumOff val="40000"/>
                  </a:schemeClr>
                </a:solidFill>
              </a:rPr>
              <a:t>e is surfing.</a:t>
            </a:r>
          </a:p>
        </p:txBody>
      </p:sp>
      <p:sp>
        <p:nvSpPr>
          <p:cNvPr id="5" name="Стрелка вверх 4">
            <a:hlinkClick r:id="rId2" action="ppaction://hlinksldjump"/>
          </p:cNvPr>
          <p:cNvSpPr/>
          <p:nvPr/>
        </p:nvSpPr>
        <p:spPr>
          <a:xfrm>
            <a:off x="8316416" y="5517232"/>
            <a:ext cx="484632" cy="978408"/>
          </a:xfrm>
          <a:prstGeom prst="up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pic>
        <p:nvPicPr>
          <p:cNvPr id="6" name="Объект 5"/>
          <p:cNvPicPr>
            <a:picLocks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6542734" y="1432086"/>
            <a:ext cx="1917698" cy="14928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1520" y="2846219"/>
            <a:ext cx="1875089" cy="1304127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72201" y="4612158"/>
            <a:ext cx="1827884" cy="1723434"/>
          </a:xfrm>
          <a:prstGeom prst="rect">
            <a:avLst/>
          </a:prstGeom>
        </p:spPr>
      </p:pic>
    </p:spTree>
  </p:cSld>
  <p:clrMapOvr>
    <a:masterClrMapping/>
  </p:clrMapOvr>
  <p:transition advClick="0">
    <p:pull dir="lu"/>
  </p:transition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ChangeArrowheads="1"/>
          </p:cNvSpPr>
          <p:nvPr>
            <p:ph type="title"/>
          </p:nvPr>
        </p:nvSpPr>
        <p:spPr>
          <a:xfrm>
            <a:off x="1150938" y="214313"/>
            <a:ext cx="7793037" cy="1128712"/>
          </a:xfrm>
        </p:spPr>
        <p:txBody>
          <a:bodyPr/>
          <a:lstStyle/>
          <a:p>
            <a:r>
              <a:rPr lang="ru-RU" sz="6000" b="1">
                <a:solidFill>
                  <a:srgbClr val="FF0066"/>
                </a:solidFill>
                <a:latin typeface="Comic Sans MS" pitchFamily="66" charset="0"/>
              </a:rPr>
              <a:t>     </a:t>
            </a:r>
            <a:r>
              <a:rPr lang="ru-RU" sz="6000" b="1" u="sng">
                <a:solidFill>
                  <a:srgbClr val="FF0066"/>
                </a:solidFill>
                <a:latin typeface="Comic Sans MS" pitchFamily="66" charset="0"/>
              </a:rPr>
              <a:t>Своя игра</a:t>
            </a:r>
          </a:p>
        </p:txBody>
      </p:sp>
      <p:sp>
        <p:nvSpPr>
          <p:cNvPr id="44035" name="Rectangle 3"/>
          <p:cNvSpPr>
            <a:spLocks noGrp="1" noChangeArrowheads="1"/>
          </p:cNvSpPr>
          <p:nvPr>
            <p:ph type="body" sz="half" idx="2"/>
          </p:nvPr>
        </p:nvSpPr>
        <p:spPr>
          <a:xfrm>
            <a:off x="301625" y="4775200"/>
            <a:ext cx="8540750" cy="1606550"/>
          </a:xfrm>
        </p:spPr>
        <p:txBody>
          <a:bodyPr/>
          <a:lstStyle/>
          <a:p>
            <a:pPr algn="ctr">
              <a:buFont typeface="Wingdings" pitchFamily="2" charset="2"/>
              <a:buNone/>
            </a:pPr>
            <a:r>
              <a:rPr lang="ru-RU" sz="5400" b="1" u="sng">
                <a:solidFill>
                  <a:srgbClr val="990000"/>
                </a:solidFill>
              </a:rPr>
              <a:t>Объясни </a:t>
            </a:r>
            <a:r>
              <a:rPr lang="ru-RU" sz="4000" u="sng"/>
              <a:t> </a:t>
            </a:r>
          </a:p>
        </p:txBody>
      </p:sp>
      <p:pic>
        <p:nvPicPr>
          <p:cNvPr id="44036" name="Picture 4" descr="BOY">
            <a:hlinkClick r:id="rId3" action="ppaction://hlinksldjump"/>
          </p:cNvPr>
          <p:cNvPicPr>
            <a:picLocks noGrp="1" noChangeAspect="1" noChangeArrowheads="1"/>
          </p:cNvPicPr>
          <p:nvPr>
            <p:ph sz="half"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563938" y="1989138"/>
            <a:ext cx="1973262" cy="2679700"/>
          </a:xfrm>
          <a:ln>
            <a:solidFill>
              <a:srgbClr val="003366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44037" name="AutoShape 5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8243888" y="6021388"/>
            <a:ext cx="900112" cy="836612"/>
          </a:xfrm>
          <a:prstGeom prst="actionButtonReturn">
            <a:avLst/>
          </a:prstGeom>
          <a:solidFill>
            <a:schemeClr val="bg1">
              <a:alpha val="66000"/>
            </a:schemeClr>
          </a:solidFill>
          <a:ln w="9525">
            <a:solidFill>
              <a:srgbClr val="CC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/>
            <a:endParaRPr lang="ru-RU" sz="1800" smtClean="0">
              <a:solidFill>
                <a:srgbClr val="000000"/>
              </a:solidFill>
              <a:latin typeface="Tahoma" pitchFamily="34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840523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40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40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40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40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440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440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440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440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8" presetID="4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"/>
                                        <p:tgtEl>
                                          <p:spTgt spid="440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400" fill="hold"/>
                                        <p:tgtEl>
                                          <p:spTgt spid="440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400" fill="hold"/>
                                        <p:tgtEl>
                                          <p:spTgt spid="440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34" grpId="0"/>
      <p:bldP spid="44035" grpId="0" build="p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 </a:t>
            </a:r>
            <a:r>
              <a:rPr lang="ru-RU" b="1">
                <a:solidFill>
                  <a:srgbClr val="FFFF00"/>
                </a:solidFill>
              </a:rPr>
              <a:t> Объясни </a:t>
            </a:r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755650" y="2349500"/>
            <a:ext cx="7772400" cy="2249488"/>
          </a:xfrm>
          <a:solidFill>
            <a:srgbClr val="9966FF"/>
          </a:solidFill>
        </p:spPr>
        <p:txBody>
          <a:bodyPr/>
          <a:lstStyle/>
          <a:p>
            <a:pPr algn="ctr">
              <a:lnSpc>
                <a:spcPct val="90000"/>
              </a:lnSpc>
              <a:buFont typeface="Wingdings" pitchFamily="2" charset="2"/>
              <a:buNone/>
            </a:pPr>
            <a:r>
              <a:rPr lang="ru-RU" sz="5400" b="1" i="1" dirty="0">
                <a:solidFill>
                  <a:srgbClr val="003366"/>
                </a:solidFill>
                <a:latin typeface="Times New Roman" pitchFamily="18" charset="0"/>
              </a:rPr>
              <a:t>А ларчик просто открывался </a:t>
            </a:r>
          </a:p>
        </p:txBody>
      </p:sp>
      <p:sp>
        <p:nvSpPr>
          <p:cNvPr id="45060" name="Ribbon2Sharp"/>
          <p:cNvSpPr>
            <a:spLocks noEditPoints="1" noChangeArrowheads="1"/>
          </p:cNvSpPr>
          <p:nvPr/>
        </p:nvSpPr>
        <p:spPr bwMode="auto">
          <a:xfrm>
            <a:off x="250825" y="4724400"/>
            <a:ext cx="7921625" cy="1944688"/>
          </a:xfrm>
          <a:custGeom>
            <a:avLst/>
            <a:gdLst>
              <a:gd name="G0" fmla="+- 0 0 0"/>
              <a:gd name="G1" fmla="+- 5400 0 0"/>
              <a:gd name="G2" fmla="+- 5400 2700 0"/>
              <a:gd name="G3" fmla="+- 21600 0 G2"/>
              <a:gd name="G4" fmla="+- 21600 0 G1"/>
              <a:gd name="G5" fmla="+- 2400 0 0"/>
              <a:gd name="G6" fmla="+- 10800 0 2400"/>
              <a:gd name="G7" fmla="*/ 2400 2 1"/>
              <a:gd name="G8" fmla="+- 21600 0 G7"/>
              <a:gd name="G9" fmla="+- 10800 2400 0"/>
              <a:gd name="G10" fmla="+- 21600 0 2400"/>
              <a:gd name="T0" fmla="*/ 10800 w 21600"/>
              <a:gd name="T1" fmla="*/ 2400 h 21600"/>
              <a:gd name="T2" fmla="*/ 2700 w 21600"/>
              <a:gd name="T3" fmla="*/ 8400 h 21600"/>
              <a:gd name="T4" fmla="*/ 10800 w 21600"/>
              <a:gd name="T5" fmla="*/ 19200 h 21600"/>
              <a:gd name="T6" fmla="*/ 18900 w 21600"/>
              <a:gd name="T7" fmla="*/ 132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G1 w 21600"/>
              <a:gd name="T13" fmla="*/ G5 h 21600"/>
              <a:gd name="T14" fmla="*/ G4 w 21600"/>
              <a:gd name="T15" fmla="*/ G1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 extrusionOk="0">
                <a:moveTo>
                  <a:pt x="0" y="0"/>
                </a:moveTo>
                <a:lnTo>
                  <a:pt x="2700" y="8400"/>
                </a:lnTo>
                <a:lnTo>
                  <a:pt x="0" y="16800"/>
                </a:lnTo>
                <a:lnTo>
                  <a:pt x="5400" y="16800"/>
                </a:lnTo>
                <a:lnTo>
                  <a:pt x="5400" y="19200"/>
                </a:lnTo>
                <a:lnTo>
                  <a:pt x="13500" y="19200"/>
                </a:lnTo>
                <a:lnTo>
                  <a:pt x="13500" y="21600"/>
                </a:lnTo>
                <a:lnTo>
                  <a:pt x="21600" y="21600"/>
                </a:lnTo>
                <a:lnTo>
                  <a:pt x="18900" y="13200"/>
                </a:lnTo>
                <a:lnTo>
                  <a:pt x="21600" y="4800"/>
                </a:lnTo>
                <a:lnTo>
                  <a:pt x="16200" y="4800"/>
                </a:lnTo>
                <a:lnTo>
                  <a:pt x="16200" y="2400"/>
                </a:lnTo>
                <a:lnTo>
                  <a:pt x="8100" y="2400"/>
                </a:lnTo>
                <a:lnTo>
                  <a:pt x="8100" y="0"/>
                </a:lnTo>
                <a:close/>
              </a:path>
              <a:path w="21600" h="21600" fill="none" extrusionOk="0">
                <a:moveTo>
                  <a:pt x="8100" y="2400"/>
                </a:moveTo>
                <a:lnTo>
                  <a:pt x="5400" y="2400"/>
                </a:lnTo>
                <a:lnTo>
                  <a:pt x="5400" y="16800"/>
                </a:lnTo>
              </a:path>
              <a:path w="21600" h="21600" fill="none" extrusionOk="0">
                <a:moveTo>
                  <a:pt x="8100" y="0"/>
                </a:moveTo>
                <a:lnTo>
                  <a:pt x="5400" y="2400"/>
                </a:lnTo>
              </a:path>
              <a:path w="21600" h="21600" fill="none" extrusionOk="0">
                <a:moveTo>
                  <a:pt x="13500" y="19200"/>
                </a:moveTo>
                <a:lnTo>
                  <a:pt x="16200" y="19200"/>
                </a:lnTo>
                <a:lnTo>
                  <a:pt x="16200" y="4800"/>
                </a:lnTo>
              </a:path>
              <a:path w="21600" h="21600" fill="none" extrusionOk="0">
                <a:moveTo>
                  <a:pt x="13500" y="21600"/>
                </a:moveTo>
                <a:lnTo>
                  <a:pt x="16200" y="19200"/>
                </a:lnTo>
              </a:path>
            </a:pathLst>
          </a:custGeom>
          <a:solidFill>
            <a:srgbClr val="CCCCFF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pPr algn="ctr" eaLnBrk="1" hangingPunct="1"/>
            <a:r>
              <a:rPr lang="ru-RU" sz="3200" b="1" smtClean="0">
                <a:solidFill>
                  <a:srgbClr val="003366"/>
                </a:solidFill>
                <a:latin typeface="Tahoma" pitchFamily="34" charset="0"/>
                <a:cs typeface="+mn-cs"/>
              </a:rPr>
              <a:t>ПРОСТОЕ объяснение происходящему</a:t>
            </a:r>
          </a:p>
        </p:txBody>
      </p:sp>
      <p:sp>
        <p:nvSpPr>
          <p:cNvPr id="45061" name="AutoShape 5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243888" y="6021388"/>
            <a:ext cx="900112" cy="836612"/>
          </a:xfrm>
          <a:prstGeom prst="actionButtonReturn">
            <a:avLst/>
          </a:prstGeom>
          <a:solidFill>
            <a:schemeClr val="bg1">
              <a:alpha val="66000"/>
            </a:schemeClr>
          </a:solidFill>
          <a:ln w="9525">
            <a:solidFill>
              <a:srgbClr val="CC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/>
            <a:endParaRPr lang="ru-RU" sz="1800" smtClean="0">
              <a:solidFill>
                <a:srgbClr val="000000"/>
              </a:solidFill>
              <a:latin typeface="Tahoma" pitchFamily="34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779297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50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50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450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60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836712"/>
            <a:ext cx="8836471" cy="839688"/>
          </a:xfrm>
        </p:spPr>
        <p:txBody>
          <a:bodyPr/>
          <a:lstStyle/>
          <a:p>
            <a:pPr algn="ctr"/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000" dirty="0"/>
              <a:t/>
            </a:r>
            <a:br>
              <a:rPr lang="ru-RU" sz="4000" dirty="0"/>
            </a:b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000" dirty="0"/>
              <a:t/>
            </a:r>
            <a:br>
              <a:rPr lang="ru-RU" sz="4000" dirty="0"/>
            </a:b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3200" dirty="0" smtClean="0"/>
              <a:t>Задание для зрителей (10 баллов):</a:t>
            </a:r>
            <a:br>
              <a:rPr lang="ru-RU" sz="3200" dirty="0" smtClean="0"/>
            </a:br>
            <a:r>
              <a:rPr lang="ru-RU" sz="3200" dirty="0" smtClean="0"/>
              <a:t>Особенности </a:t>
            </a:r>
            <a:r>
              <a:rPr lang="ru-RU" sz="3200" dirty="0"/>
              <a:t>русской народной музыки?</a:t>
            </a:r>
            <a:r>
              <a:rPr lang="ru-RU" sz="4000" dirty="0"/>
              <a:t/>
            </a:r>
            <a:br>
              <a:rPr lang="ru-RU" sz="4000" dirty="0"/>
            </a:br>
            <a:endParaRPr lang="ru-RU" sz="40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331640" y="1124744"/>
            <a:ext cx="7623448" cy="5007769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916832"/>
            <a:ext cx="8640960" cy="47427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Стрелка углом вверх 3">
            <a:hlinkClick r:id="rId3" action="ppaction://hlinksldjump"/>
          </p:cNvPr>
          <p:cNvSpPr/>
          <p:nvPr/>
        </p:nvSpPr>
        <p:spPr>
          <a:xfrm>
            <a:off x="7164288" y="5517232"/>
            <a:ext cx="1872208" cy="864096"/>
          </a:xfrm>
          <a:prstGeom prst="bentUpArrow">
            <a:avLst>
              <a:gd name="adj1" fmla="val 17647"/>
              <a:gd name="adj2" fmla="val 25000"/>
              <a:gd name="adj3" fmla="val 25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955405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0"/>
            <a:ext cx="8229600" cy="777875"/>
          </a:xfrm>
        </p:spPr>
        <p:txBody>
          <a:bodyPr/>
          <a:lstStyle/>
          <a:p>
            <a:r>
              <a:rPr lang="ru-RU" sz="4800" u="sng">
                <a:latin typeface="GothicE" pitchFamily="2" charset="0"/>
              </a:rPr>
              <a:t>С в о я  И г р а</a:t>
            </a:r>
          </a:p>
        </p:txBody>
      </p:sp>
      <p:sp>
        <p:nvSpPr>
          <p:cNvPr id="67587" name="Rectangle 3"/>
          <p:cNvSpPr>
            <a:spLocks noGrp="1" noChangeArrowheads="1"/>
          </p:cNvSpPr>
          <p:nvPr>
            <p:ph type="body" sz="half" idx="2"/>
          </p:nvPr>
        </p:nvSpPr>
        <p:spPr>
          <a:xfrm>
            <a:off x="3276600" y="1052513"/>
            <a:ext cx="5472113" cy="4824412"/>
          </a:xfrm>
        </p:spPr>
        <p:txBody>
          <a:bodyPr/>
          <a:lstStyle/>
          <a:p>
            <a:pPr algn="ctr">
              <a:lnSpc>
                <a:spcPct val="80000"/>
              </a:lnSpc>
              <a:buFontTx/>
              <a:buNone/>
            </a:pPr>
            <a:r>
              <a:rPr lang="ru-RU" sz="4800" b="1">
                <a:latin typeface="Monotype Corsiva" pitchFamily="66" charset="0"/>
              </a:rPr>
              <a:t>« Невежда так же в ослепленье</a:t>
            </a:r>
          </a:p>
          <a:p>
            <a:pPr algn="ctr">
              <a:lnSpc>
                <a:spcPct val="80000"/>
              </a:lnSpc>
              <a:buFontTx/>
              <a:buNone/>
            </a:pPr>
            <a:r>
              <a:rPr lang="ru-RU" sz="4800" b="1">
                <a:latin typeface="Monotype Corsiva" pitchFamily="66" charset="0"/>
              </a:rPr>
              <a:t>Бранит науки ,и ученье,</a:t>
            </a:r>
          </a:p>
          <a:p>
            <a:pPr algn="ctr">
              <a:lnSpc>
                <a:spcPct val="80000"/>
              </a:lnSpc>
              <a:buFontTx/>
              <a:buNone/>
            </a:pPr>
            <a:r>
              <a:rPr lang="ru-RU" sz="4800" b="1">
                <a:latin typeface="Monotype Corsiva" pitchFamily="66" charset="0"/>
              </a:rPr>
              <a:t>И все ученые труды,</a:t>
            </a:r>
          </a:p>
          <a:p>
            <a:pPr algn="ctr">
              <a:lnSpc>
                <a:spcPct val="80000"/>
              </a:lnSpc>
              <a:buFontTx/>
              <a:buNone/>
            </a:pPr>
            <a:r>
              <a:rPr lang="ru-RU" sz="4800" b="1">
                <a:latin typeface="Monotype Corsiva" pitchFamily="66" charset="0"/>
              </a:rPr>
              <a:t>Не чувствуя, что он вкушает их плоды« </a:t>
            </a:r>
          </a:p>
        </p:txBody>
      </p:sp>
      <p:sp>
        <p:nvSpPr>
          <p:cNvPr id="67588" name="AutoShape 4"/>
          <p:cNvSpPr>
            <a:spLocks noChangeAspect="1" noChangeArrowheads="1" noTextEdit="1"/>
          </p:cNvSpPr>
          <p:nvPr/>
        </p:nvSpPr>
        <p:spPr bwMode="auto">
          <a:xfrm>
            <a:off x="250825" y="981075"/>
            <a:ext cx="2592388" cy="3671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ru-RU" sz="1800" smtClean="0">
              <a:solidFill>
                <a:srgbClr val="FFFFFF"/>
              </a:solidFill>
              <a:latin typeface="Tahoma" pitchFamily="34" charset="0"/>
              <a:cs typeface="+mn-cs"/>
            </a:endParaRPr>
          </a:p>
        </p:txBody>
      </p:sp>
      <p:sp>
        <p:nvSpPr>
          <p:cNvPr id="67589" name="Freeform 5"/>
          <p:cNvSpPr>
            <a:spLocks/>
          </p:cNvSpPr>
          <p:nvPr/>
        </p:nvSpPr>
        <p:spPr bwMode="auto">
          <a:xfrm>
            <a:off x="250825" y="1296988"/>
            <a:ext cx="1871663" cy="1619250"/>
          </a:xfrm>
          <a:custGeom>
            <a:avLst/>
            <a:gdLst>
              <a:gd name="T0" fmla="*/ 652 w 1185"/>
              <a:gd name="T1" fmla="*/ 3 h 1020"/>
              <a:gd name="T2" fmla="*/ 767 w 1185"/>
              <a:gd name="T3" fmla="*/ 24 h 1020"/>
              <a:gd name="T4" fmla="*/ 874 w 1185"/>
              <a:gd name="T5" fmla="*/ 62 h 1020"/>
              <a:gd name="T6" fmla="*/ 969 w 1185"/>
              <a:gd name="T7" fmla="*/ 116 h 1020"/>
              <a:gd name="T8" fmla="*/ 1050 w 1185"/>
              <a:gd name="T9" fmla="*/ 185 h 1020"/>
              <a:gd name="T10" fmla="*/ 1113 w 1185"/>
              <a:gd name="T11" fmla="*/ 267 h 1020"/>
              <a:gd name="T12" fmla="*/ 1158 w 1185"/>
              <a:gd name="T13" fmla="*/ 359 h 1020"/>
              <a:gd name="T14" fmla="*/ 1183 w 1185"/>
              <a:gd name="T15" fmla="*/ 458 h 1020"/>
              <a:gd name="T16" fmla="*/ 1183 w 1185"/>
              <a:gd name="T17" fmla="*/ 561 h 1020"/>
              <a:gd name="T18" fmla="*/ 1158 w 1185"/>
              <a:gd name="T19" fmla="*/ 661 h 1020"/>
              <a:gd name="T20" fmla="*/ 1113 w 1185"/>
              <a:gd name="T21" fmla="*/ 752 h 1020"/>
              <a:gd name="T22" fmla="*/ 1050 w 1185"/>
              <a:gd name="T23" fmla="*/ 834 h 1020"/>
              <a:gd name="T24" fmla="*/ 969 w 1185"/>
              <a:gd name="T25" fmla="*/ 904 h 1020"/>
              <a:gd name="T26" fmla="*/ 874 w 1185"/>
              <a:gd name="T27" fmla="*/ 958 h 1020"/>
              <a:gd name="T28" fmla="*/ 767 w 1185"/>
              <a:gd name="T29" fmla="*/ 996 h 1020"/>
              <a:gd name="T30" fmla="*/ 652 w 1185"/>
              <a:gd name="T31" fmla="*/ 1017 h 1020"/>
              <a:gd name="T32" fmla="*/ 532 w 1185"/>
              <a:gd name="T33" fmla="*/ 1017 h 1020"/>
              <a:gd name="T34" fmla="*/ 416 w 1185"/>
              <a:gd name="T35" fmla="*/ 996 h 1020"/>
              <a:gd name="T36" fmla="*/ 310 w 1185"/>
              <a:gd name="T37" fmla="*/ 958 h 1020"/>
              <a:gd name="T38" fmla="*/ 216 w 1185"/>
              <a:gd name="T39" fmla="*/ 904 h 1020"/>
              <a:gd name="T40" fmla="*/ 135 w 1185"/>
              <a:gd name="T41" fmla="*/ 834 h 1020"/>
              <a:gd name="T42" fmla="*/ 71 w 1185"/>
              <a:gd name="T43" fmla="*/ 752 h 1020"/>
              <a:gd name="T44" fmla="*/ 26 w 1185"/>
              <a:gd name="T45" fmla="*/ 661 h 1020"/>
              <a:gd name="T46" fmla="*/ 3 w 1185"/>
              <a:gd name="T47" fmla="*/ 561 h 1020"/>
              <a:gd name="T48" fmla="*/ 3 w 1185"/>
              <a:gd name="T49" fmla="*/ 458 h 1020"/>
              <a:gd name="T50" fmla="*/ 26 w 1185"/>
              <a:gd name="T51" fmla="*/ 359 h 1020"/>
              <a:gd name="T52" fmla="*/ 71 w 1185"/>
              <a:gd name="T53" fmla="*/ 267 h 1020"/>
              <a:gd name="T54" fmla="*/ 135 w 1185"/>
              <a:gd name="T55" fmla="*/ 185 h 1020"/>
              <a:gd name="T56" fmla="*/ 216 w 1185"/>
              <a:gd name="T57" fmla="*/ 116 h 1020"/>
              <a:gd name="T58" fmla="*/ 310 w 1185"/>
              <a:gd name="T59" fmla="*/ 62 h 1020"/>
              <a:gd name="T60" fmla="*/ 416 w 1185"/>
              <a:gd name="T61" fmla="*/ 24 h 1020"/>
              <a:gd name="T62" fmla="*/ 532 w 1185"/>
              <a:gd name="T63" fmla="*/ 3 h 1020"/>
              <a:gd name="T64" fmla="*/ 592 w 1185"/>
              <a:gd name="T65" fmla="*/ 0 h 10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185" h="1020">
                <a:moveTo>
                  <a:pt x="592" y="0"/>
                </a:moveTo>
                <a:lnTo>
                  <a:pt x="652" y="3"/>
                </a:lnTo>
                <a:lnTo>
                  <a:pt x="712" y="11"/>
                </a:lnTo>
                <a:lnTo>
                  <a:pt x="767" y="24"/>
                </a:lnTo>
                <a:lnTo>
                  <a:pt x="822" y="40"/>
                </a:lnTo>
                <a:lnTo>
                  <a:pt x="874" y="62"/>
                </a:lnTo>
                <a:lnTo>
                  <a:pt x="923" y="87"/>
                </a:lnTo>
                <a:lnTo>
                  <a:pt x="969" y="116"/>
                </a:lnTo>
                <a:lnTo>
                  <a:pt x="1012" y="149"/>
                </a:lnTo>
                <a:lnTo>
                  <a:pt x="1050" y="185"/>
                </a:lnTo>
                <a:lnTo>
                  <a:pt x="1085" y="225"/>
                </a:lnTo>
                <a:lnTo>
                  <a:pt x="1113" y="267"/>
                </a:lnTo>
                <a:lnTo>
                  <a:pt x="1139" y="312"/>
                </a:lnTo>
                <a:lnTo>
                  <a:pt x="1158" y="359"/>
                </a:lnTo>
                <a:lnTo>
                  <a:pt x="1173" y="407"/>
                </a:lnTo>
                <a:lnTo>
                  <a:pt x="1183" y="458"/>
                </a:lnTo>
                <a:lnTo>
                  <a:pt x="1185" y="510"/>
                </a:lnTo>
                <a:lnTo>
                  <a:pt x="1183" y="561"/>
                </a:lnTo>
                <a:lnTo>
                  <a:pt x="1173" y="613"/>
                </a:lnTo>
                <a:lnTo>
                  <a:pt x="1158" y="661"/>
                </a:lnTo>
                <a:lnTo>
                  <a:pt x="1139" y="708"/>
                </a:lnTo>
                <a:lnTo>
                  <a:pt x="1113" y="752"/>
                </a:lnTo>
                <a:lnTo>
                  <a:pt x="1085" y="795"/>
                </a:lnTo>
                <a:lnTo>
                  <a:pt x="1050" y="834"/>
                </a:lnTo>
                <a:lnTo>
                  <a:pt x="1012" y="870"/>
                </a:lnTo>
                <a:lnTo>
                  <a:pt x="969" y="904"/>
                </a:lnTo>
                <a:lnTo>
                  <a:pt x="923" y="933"/>
                </a:lnTo>
                <a:lnTo>
                  <a:pt x="874" y="958"/>
                </a:lnTo>
                <a:lnTo>
                  <a:pt x="822" y="980"/>
                </a:lnTo>
                <a:lnTo>
                  <a:pt x="767" y="996"/>
                </a:lnTo>
                <a:lnTo>
                  <a:pt x="712" y="1009"/>
                </a:lnTo>
                <a:lnTo>
                  <a:pt x="652" y="1017"/>
                </a:lnTo>
                <a:lnTo>
                  <a:pt x="592" y="1020"/>
                </a:lnTo>
                <a:lnTo>
                  <a:pt x="532" y="1017"/>
                </a:lnTo>
                <a:lnTo>
                  <a:pt x="472" y="1009"/>
                </a:lnTo>
                <a:lnTo>
                  <a:pt x="416" y="996"/>
                </a:lnTo>
                <a:lnTo>
                  <a:pt x="362" y="980"/>
                </a:lnTo>
                <a:lnTo>
                  <a:pt x="310" y="958"/>
                </a:lnTo>
                <a:lnTo>
                  <a:pt x="261" y="933"/>
                </a:lnTo>
                <a:lnTo>
                  <a:pt x="216" y="904"/>
                </a:lnTo>
                <a:lnTo>
                  <a:pt x="173" y="870"/>
                </a:lnTo>
                <a:lnTo>
                  <a:pt x="135" y="834"/>
                </a:lnTo>
                <a:lnTo>
                  <a:pt x="101" y="795"/>
                </a:lnTo>
                <a:lnTo>
                  <a:pt x="71" y="752"/>
                </a:lnTo>
                <a:lnTo>
                  <a:pt x="47" y="708"/>
                </a:lnTo>
                <a:lnTo>
                  <a:pt x="26" y="661"/>
                </a:lnTo>
                <a:lnTo>
                  <a:pt x="12" y="613"/>
                </a:lnTo>
                <a:lnTo>
                  <a:pt x="3" y="561"/>
                </a:lnTo>
                <a:lnTo>
                  <a:pt x="0" y="510"/>
                </a:lnTo>
                <a:lnTo>
                  <a:pt x="3" y="458"/>
                </a:lnTo>
                <a:lnTo>
                  <a:pt x="12" y="407"/>
                </a:lnTo>
                <a:lnTo>
                  <a:pt x="26" y="359"/>
                </a:lnTo>
                <a:lnTo>
                  <a:pt x="47" y="312"/>
                </a:lnTo>
                <a:lnTo>
                  <a:pt x="71" y="267"/>
                </a:lnTo>
                <a:lnTo>
                  <a:pt x="101" y="225"/>
                </a:lnTo>
                <a:lnTo>
                  <a:pt x="135" y="185"/>
                </a:lnTo>
                <a:lnTo>
                  <a:pt x="173" y="149"/>
                </a:lnTo>
                <a:lnTo>
                  <a:pt x="216" y="116"/>
                </a:lnTo>
                <a:lnTo>
                  <a:pt x="261" y="87"/>
                </a:lnTo>
                <a:lnTo>
                  <a:pt x="310" y="62"/>
                </a:lnTo>
                <a:lnTo>
                  <a:pt x="362" y="40"/>
                </a:lnTo>
                <a:lnTo>
                  <a:pt x="416" y="24"/>
                </a:lnTo>
                <a:lnTo>
                  <a:pt x="472" y="11"/>
                </a:lnTo>
                <a:lnTo>
                  <a:pt x="532" y="3"/>
                </a:lnTo>
                <a:lnTo>
                  <a:pt x="649" y="57"/>
                </a:lnTo>
                <a:lnTo>
                  <a:pt x="592" y="0"/>
                </a:lnTo>
                <a:close/>
              </a:path>
            </a:pathLst>
          </a:custGeom>
          <a:solidFill>
            <a:srgbClr val="DDDDB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ru-RU" sz="1800" smtClean="0">
              <a:solidFill>
                <a:srgbClr val="FFFFFF"/>
              </a:solidFill>
              <a:latin typeface="Tahoma" pitchFamily="34" charset="0"/>
              <a:cs typeface="+mn-cs"/>
            </a:endParaRPr>
          </a:p>
        </p:txBody>
      </p:sp>
      <p:sp>
        <p:nvSpPr>
          <p:cNvPr id="67590" name="Freeform 6"/>
          <p:cNvSpPr>
            <a:spLocks/>
          </p:cNvSpPr>
          <p:nvPr/>
        </p:nvSpPr>
        <p:spPr bwMode="auto">
          <a:xfrm>
            <a:off x="968375" y="3038475"/>
            <a:ext cx="1874838" cy="1614488"/>
          </a:xfrm>
          <a:custGeom>
            <a:avLst/>
            <a:gdLst>
              <a:gd name="T0" fmla="*/ 599 w 1088"/>
              <a:gd name="T1" fmla="*/ 2 h 1017"/>
              <a:gd name="T2" fmla="*/ 705 w 1088"/>
              <a:gd name="T3" fmla="*/ 22 h 1017"/>
              <a:gd name="T4" fmla="*/ 803 w 1088"/>
              <a:gd name="T5" fmla="*/ 61 h 1017"/>
              <a:gd name="T6" fmla="*/ 890 w 1088"/>
              <a:gd name="T7" fmla="*/ 116 h 1017"/>
              <a:gd name="T8" fmla="*/ 964 w 1088"/>
              <a:gd name="T9" fmla="*/ 185 h 1017"/>
              <a:gd name="T10" fmla="*/ 1022 w 1088"/>
              <a:gd name="T11" fmla="*/ 266 h 1017"/>
              <a:gd name="T12" fmla="*/ 1063 w 1088"/>
              <a:gd name="T13" fmla="*/ 356 h 1017"/>
              <a:gd name="T14" fmla="*/ 1085 w 1088"/>
              <a:gd name="T15" fmla="*/ 456 h 1017"/>
              <a:gd name="T16" fmla="*/ 1085 w 1088"/>
              <a:gd name="T17" fmla="*/ 560 h 1017"/>
              <a:gd name="T18" fmla="*/ 1063 w 1088"/>
              <a:gd name="T19" fmla="*/ 660 h 1017"/>
              <a:gd name="T20" fmla="*/ 1022 w 1088"/>
              <a:gd name="T21" fmla="*/ 751 h 1017"/>
              <a:gd name="T22" fmla="*/ 964 w 1088"/>
              <a:gd name="T23" fmla="*/ 832 h 1017"/>
              <a:gd name="T24" fmla="*/ 890 w 1088"/>
              <a:gd name="T25" fmla="*/ 901 h 1017"/>
              <a:gd name="T26" fmla="*/ 803 w 1088"/>
              <a:gd name="T27" fmla="*/ 956 h 1017"/>
              <a:gd name="T28" fmla="*/ 705 w 1088"/>
              <a:gd name="T29" fmla="*/ 995 h 1017"/>
              <a:gd name="T30" fmla="*/ 599 w 1088"/>
              <a:gd name="T31" fmla="*/ 1015 h 1017"/>
              <a:gd name="T32" fmla="*/ 489 w 1088"/>
              <a:gd name="T33" fmla="*/ 1015 h 1017"/>
              <a:gd name="T34" fmla="*/ 382 w 1088"/>
              <a:gd name="T35" fmla="*/ 995 h 1017"/>
              <a:gd name="T36" fmla="*/ 285 w 1088"/>
              <a:gd name="T37" fmla="*/ 956 h 1017"/>
              <a:gd name="T38" fmla="*/ 197 w 1088"/>
              <a:gd name="T39" fmla="*/ 901 h 1017"/>
              <a:gd name="T40" fmla="*/ 123 w 1088"/>
              <a:gd name="T41" fmla="*/ 832 h 1017"/>
              <a:gd name="T42" fmla="*/ 66 w 1088"/>
              <a:gd name="T43" fmla="*/ 751 h 1017"/>
              <a:gd name="T44" fmla="*/ 25 w 1088"/>
              <a:gd name="T45" fmla="*/ 660 h 1017"/>
              <a:gd name="T46" fmla="*/ 2 w 1088"/>
              <a:gd name="T47" fmla="*/ 560 h 1017"/>
              <a:gd name="T48" fmla="*/ 2 w 1088"/>
              <a:gd name="T49" fmla="*/ 456 h 1017"/>
              <a:gd name="T50" fmla="*/ 25 w 1088"/>
              <a:gd name="T51" fmla="*/ 356 h 1017"/>
              <a:gd name="T52" fmla="*/ 66 w 1088"/>
              <a:gd name="T53" fmla="*/ 266 h 1017"/>
              <a:gd name="T54" fmla="*/ 123 w 1088"/>
              <a:gd name="T55" fmla="*/ 185 h 1017"/>
              <a:gd name="T56" fmla="*/ 197 w 1088"/>
              <a:gd name="T57" fmla="*/ 116 h 1017"/>
              <a:gd name="T58" fmla="*/ 285 w 1088"/>
              <a:gd name="T59" fmla="*/ 61 h 1017"/>
              <a:gd name="T60" fmla="*/ 382 w 1088"/>
              <a:gd name="T61" fmla="*/ 22 h 1017"/>
              <a:gd name="T62" fmla="*/ 489 w 1088"/>
              <a:gd name="T63" fmla="*/ 2 h 10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088" h="1017">
                <a:moveTo>
                  <a:pt x="544" y="0"/>
                </a:moveTo>
                <a:lnTo>
                  <a:pt x="599" y="2"/>
                </a:lnTo>
                <a:lnTo>
                  <a:pt x="654" y="10"/>
                </a:lnTo>
                <a:lnTo>
                  <a:pt x="705" y="22"/>
                </a:lnTo>
                <a:lnTo>
                  <a:pt x="755" y="40"/>
                </a:lnTo>
                <a:lnTo>
                  <a:pt x="803" y="61"/>
                </a:lnTo>
                <a:lnTo>
                  <a:pt x="848" y="87"/>
                </a:lnTo>
                <a:lnTo>
                  <a:pt x="890" y="116"/>
                </a:lnTo>
                <a:lnTo>
                  <a:pt x="929" y="149"/>
                </a:lnTo>
                <a:lnTo>
                  <a:pt x="964" y="185"/>
                </a:lnTo>
                <a:lnTo>
                  <a:pt x="995" y="224"/>
                </a:lnTo>
                <a:lnTo>
                  <a:pt x="1022" y="266"/>
                </a:lnTo>
                <a:lnTo>
                  <a:pt x="1045" y="310"/>
                </a:lnTo>
                <a:lnTo>
                  <a:pt x="1063" y="356"/>
                </a:lnTo>
                <a:lnTo>
                  <a:pt x="1077" y="405"/>
                </a:lnTo>
                <a:lnTo>
                  <a:pt x="1085" y="456"/>
                </a:lnTo>
                <a:lnTo>
                  <a:pt x="1088" y="507"/>
                </a:lnTo>
                <a:lnTo>
                  <a:pt x="1085" y="560"/>
                </a:lnTo>
                <a:lnTo>
                  <a:pt x="1077" y="610"/>
                </a:lnTo>
                <a:lnTo>
                  <a:pt x="1063" y="660"/>
                </a:lnTo>
                <a:lnTo>
                  <a:pt x="1045" y="706"/>
                </a:lnTo>
                <a:lnTo>
                  <a:pt x="1022" y="751"/>
                </a:lnTo>
                <a:lnTo>
                  <a:pt x="995" y="793"/>
                </a:lnTo>
                <a:lnTo>
                  <a:pt x="964" y="832"/>
                </a:lnTo>
                <a:lnTo>
                  <a:pt x="929" y="868"/>
                </a:lnTo>
                <a:lnTo>
                  <a:pt x="890" y="901"/>
                </a:lnTo>
                <a:lnTo>
                  <a:pt x="848" y="930"/>
                </a:lnTo>
                <a:lnTo>
                  <a:pt x="803" y="956"/>
                </a:lnTo>
                <a:lnTo>
                  <a:pt x="755" y="977"/>
                </a:lnTo>
                <a:lnTo>
                  <a:pt x="705" y="995"/>
                </a:lnTo>
                <a:lnTo>
                  <a:pt x="654" y="1006"/>
                </a:lnTo>
                <a:lnTo>
                  <a:pt x="599" y="1015"/>
                </a:lnTo>
                <a:lnTo>
                  <a:pt x="544" y="1017"/>
                </a:lnTo>
                <a:lnTo>
                  <a:pt x="489" y="1015"/>
                </a:lnTo>
                <a:lnTo>
                  <a:pt x="434" y="1006"/>
                </a:lnTo>
                <a:lnTo>
                  <a:pt x="382" y="995"/>
                </a:lnTo>
                <a:lnTo>
                  <a:pt x="332" y="977"/>
                </a:lnTo>
                <a:lnTo>
                  <a:pt x="285" y="956"/>
                </a:lnTo>
                <a:lnTo>
                  <a:pt x="240" y="930"/>
                </a:lnTo>
                <a:lnTo>
                  <a:pt x="197" y="901"/>
                </a:lnTo>
                <a:lnTo>
                  <a:pt x="160" y="868"/>
                </a:lnTo>
                <a:lnTo>
                  <a:pt x="123" y="832"/>
                </a:lnTo>
                <a:lnTo>
                  <a:pt x="92" y="793"/>
                </a:lnTo>
                <a:lnTo>
                  <a:pt x="66" y="751"/>
                </a:lnTo>
                <a:lnTo>
                  <a:pt x="42" y="706"/>
                </a:lnTo>
                <a:lnTo>
                  <a:pt x="25" y="660"/>
                </a:lnTo>
                <a:lnTo>
                  <a:pt x="11" y="610"/>
                </a:lnTo>
                <a:lnTo>
                  <a:pt x="2" y="560"/>
                </a:lnTo>
                <a:lnTo>
                  <a:pt x="0" y="507"/>
                </a:lnTo>
                <a:lnTo>
                  <a:pt x="2" y="456"/>
                </a:lnTo>
                <a:lnTo>
                  <a:pt x="11" y="405"/>
                </a:lnTo>
                <a:lnTo>
                  <a:pt x="25" y="356"/>
                </a:lnTo>
                <a:lnTo>
                  <a:pt x="42" y="310"/>
                </a:lnTo>
                <a:lnTo>
                  <a:pt x="66" y="266"/>
                </a:lnTo>
                <a:lnTo>
                  <a:pt x="92" y="224"/>
                </a:lnTo>
                <a:lnTo>
                  <a:pt x="123" y="185"/>
                </a:lnTo>
                <a:lnTo>
                  <a:pt x="160" y="149"/>
                </a:lnTo>
                <a:lnTo>
                  <a:pt x="197" y="116"/>
                </a:lnTo>
                <a:lnTo>
                  <a:pt x="240" y="87"/>
                </a:lnTo>
                <a:lnTo>
                  <a:pt x="285" y="61"/>
                </a:lnTo>
                <a:lnTo>
                  <a:pt x="332" y="40"/>
                </a:lnTo>
                <a:lnTo>
                  <a:pt x="382" y="22"/>
                </a:lnTo>
                <a:lnTo>
                  <a:pt x="434" y="10"/>
                </a:lnTo>
                <a:lnTo>
                  <a:pt x="489" y="2"/>
                </a:lnTo>
                <a:lnTo>
                  <a:pt x="544" y="0"/>
                </a:lnTo>
                <a:close/>
              </a:path>
            </a:pathLst>
          </a:custGeom>
          <a:solidFill>
            <a:srgbClr val="BFDDD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ru-RU" sz="1800" smtClean="0">
              <a:solidFill>
                <a:srgbClr val="FFFFFF"/>
              </a:solidFill>
              <a:latin typeface="Tahoma" pitchFamily="34" charset="0"/>
              <a:cs typeface="+mn-cs"/>
            </a:endParaRPr>
          </a:p>
        </p:txBody>
      </p:sp>
      <p:sp>
        <p:nvSpPr>
          <p:cNvPr id="67591" name="Freeform 7"/>
          <p:cNvSpPr>
            <a:spLocks/>
          </p:cNvSpPr>
          <p:nvPr/>
        </p:nvSpPr>
        <p:spPr bwMode="auto">
          <a:xfrm>
            <a:off x="869950" y="2790825"/>
            <a:ext cx="1397000" cy="1601788"/>
          </a:xfrm>
          <a:custGeom>
            <a:avLst/>
            <a:gdLst>
              <a:gd name="T0" fmla="*/ 360 w 811"/>
              <a:gd name="T1" fmla="*/ 142 h 1009"/>
              <a:gd name="T2" fmla="*/ 343 w 811"/>
              <a:gd name="T3" fmla="*/ 145 h 1009"/>
              <a:gd name="T4" fmla="*/ 329 w 811"/>
              <a:gd name="T5" fmla="*/ 154 h 1009"/>
              <a:gd name="T6" fmla="*/ 319 w 811"/>
              <a:gd name="T7" fmla="*/ 168 h 1009"/>
              <a:gd name="T8" fmla="*/ 314 w 811"/>
              <a:gd name="T9" fmla="*/ 184 h 1009"/>
              <a:gd name="T10" fmla="*/ 318 w 811"/>
              <a:gd name="T11" fmla="*/ 200 h 1009"/>
              <a:gd name="T12" fmla="*/ 327 w 811"/>
              <a:gd name="T13" fmla="*/ 213 h 1009"/>
              <a:gd name="T14" fmla="*/ 342 w 811"/>
              <a:gd name="T15" fmla="*/ 223 h 1009"/>
              <a:gd name="T16" fmla="*/ 387 w 811"/>
              <a:gd name="T17" fmla="*/ 236 h 1009"/>
              <a:gd name="T18" fmla="*/ 457 w 811"/>
              <a:gd name="T19" fmla="*/ 261 h 1009"/>
              <a:gd name="T20" fmla="*/ 519 w 811"/>
              <a:gd name="T21" fmla="*/ 297 h 1009"/>
              <a:gd name="T22" fmla="*/ 576 w 811"/>
              <a:gd name="T23" fmla="*/ 341 h 1009"/>
              <a:gd name="T24" fmla="*/ 624 w 811"/>
              <a:gd name="T25" fmla="*/ 393 h 1009"/>
              <a:gd name="T26" fmla="*/ 664 w 811"/>
              <a:gd name="T27" fmla="*/ 450 h 1009"/>
              <a:gd name="T28" fmla="*/ 694 w 811"/>
              <a:gd name="T29" fmla="*/ 513 h 1009"/>
              <a:gd name="T30" fmla="*/ 713 w 811"/>
              <a:gd name="T31" fmla="*/ 580 h 1009"/>
              <a:gd name="T32" fmla="*/ 554 w 811"/>
              <a:gd name="T33" fmla="*/ 615 h 1009"/>
              <a:gd name="T34" fmla="*/ 528 w 811"/>
              <a:gd name="T35" fmla="*/ 772 h 1009"/>
              <a:gd name="T36" fmla="*/ 480 w 811"/>
              <a:gd name="T37" fmla="*/ 757 h 1009"/>
              <a:gd name="T38" fmla="*/ 439 w 811"/>
              <a:gd name="T39" fmla="*/ 731 h 1009"/>
              <a:gd name="T40" fmla="*/ 405 w 811"/>
              <a:gd name="T41" fmla="*/ 696 h 1009"/>
              <a:gd name="T42" fmla="*/ 388 w 811"/>
              <a:gd name="T43" fmla="*/ 668 h 1009"/>
              <a:gd name="T44" fmla="*/ 375 w 811"/>
              <a:gd name="T45" fmla="*/ 657 h 1009"/>
              <a:gd name="T46" fmla="*/ 359 w 811"/>
              <a:gd name="T47" fmla="*/ 652 h 1009"/>
              <a:gd name="T48" fmla="*/ 342 w 811"/>
              <a:gd name="T49" fmla="*/ 653 h 1009"/>
              <a:gd name="T50" fmla="*/ 319 w 811"/>
              <a:gd name="T51" fmla="*/ 666 h 1009"/>
              <a:gd name="T52" fmla="*/ 308 w 811"/>
              <a:gd name="T53" fmla="*/ 696 h 1009"/>
              <a:gd name="T54" fmla="*/ 313 w 811"/>
              <a:gd name="T55" fmla="*/ 711 h 1009"/>
              <a:gd name="T56" fmla="*/ 332 w 811"/>
              <a:gd name="T57" fmla="*/ 743 h 1009"/>
              <a:gd name="T58" fmla="*/ 355 w 811"/>
              <a:gd name="T59" fmla="*/ 771 h 1009"/>
              <a:gd name="T60" fmla="*/ 382 w 811"/>
              <a:gd name="T61" fmla="*/ 797 h 1009"/>
              <a:gd name="T62" fmla="*/ 412 w 811"/>
              <a:gd name="T63" fmla="*/ 817 h 1009"/>
              <a:gd name="T64" fmla="*/ 444 w 811"/>
              <a:gd name="T65" fmla="*/ 834 h 1009"/>
              <a:gd name="T66" fmla="*/ 479 w 811"/>
              <a:gd name="T67" fmla="*/ 847 h 1009"/>
              <a:gd name="T68" fmla="*/ 515 w 811"/>
              <a:gd name="T69" fmla="*/ 857 h 1009"/>
              <a:gd name="T70" fmla="*/ 554 w 811"/>
              <a:gd name="T71" fmla="*/ 860 h 1009"/>
              <a:gd name="T72" fmla="*/ 90 w 811"/>
              <a:gd name="T73" fmla="*/ 925 h 1009"/>
              <a:gd name="T74" fmla="*/ 236 w 811"/>
              <a:gd name="T75" fmla="*/ 216 h 1009"/>
              <a:gd name="T76" fmla="*/ 146 w 811"/>
              <a:gd name="T77" fmla="*/ 19 h 1009"/>
              <a:gd name="T78" fmla="*/ 134 w 811"/>
              <a:gd name="T79" fmla="*/ 7 h 1009"/>
              <a:gd name="T80" fmla="*/ 119 w 811"/>
              <a:gd name="T81" fmla="*/ 1 h 1009"/>
              <a:gd name="T82" fmla="*/ 101 w 811"/>
              <a:gd name="T83" fmla="*/ 1 h 1009"/>
              <a:gd name="T84" fmla="*/ 78 w 811"/>
              <a:gd name="T85" fmla="*/ 13 h 1009"/>
              <a:gd name="T86" fmla="*/ 65 w 811"/>
              <a:gd name="T87" fmla="*/ 42 h 1009"/>
              <a:gd name="T88" fmla="*/ 69 w 811"/>
              <a:gd name="T89" fmla="*/ 59 h 1009"/>
              <a:gd name="T90" fmla="*/ 0 w 811"/>
              <a:gd name="T91" fmla="*/ 131 h 1009"/>
              <a:gd name="T92" fmla="*/ 644 w 811"/>
              <a:gd name="T93" fmla="*/ 1008 h 1009"/>
              <a:gd name="T94" fmla="*/ 811 w 811"/>
              <a:gd name="T95" fmla="*/ 700 h 1009"/>
              <a:gd name="T96" fmla="*/ 808 w 811"/>
              <a:gd name="T97" fmla="*/ 612 h 1009"/>
              <a:gd name="T98" fmla="*/ 792 w 811"/>
              <a:gd name="T99" fmla="*/ 524 h 1009"/>
              <a:gd name="T100" fmla="*/ 759 w 811"/>
              <a:gd name="T101" fmla="*/ 441 h 1009"/>
              <a:gd name="T102" fmla="*/ 713 w 811"/>
              <a:gd name="T103" fmla="*/ 365 h 1009"/>
              <a:gd name="T104" fmla="*/ 654 w 811"/>
              <a:gd name="T105" fmla="*/ 295 h 1009"/>
              <a:gd name="T106" fmla="*/ 584 w 811"/>
              <a:gd name="T107" fmla="*/ 237 h 1009"/>
              <a:gd name="T108" fmla="*/ 504 w 811"/>
              <a:gd name="T109" fmla="*/ 190 h 1009"/>
              <a:gd name="T110" fmla="*/ 417 w 811"/>
              <a:gd name="T111" fmla="*/ 155 h 10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811" h="1009">
                <a:moveTo>
                  <a:pt x="369" y="143"/>
                </a:moveTo>
                <a:lnTo>
                  <a:pt x="360" y="142"/>
                </a:lnTo>
                <a:lnTo>
                  <a:pt x="352" y="143"/>
                </a:lnTo>
                <a:lnTo>
                  <a:pt x="343" y="145"/>
                </a:lnTo>
                <a:lnTo>
                  <a:pt x="335" y="149"/>
                </a:lnTo>
                <a:lnTo>
                  <a:pt x="329" y="154"/>
                </a:lnTo>
                <a:lnTo>
                  <a:pt x="323" y="161"/>
                </a:lnTo>
                <a:lnTo>
                  <a:pt x="319" y="168"/>
                </a:lnTo>
                <a:lnTo>
                  <a:pt x="315" y="176"/>
                </a:lnTo>
                <a:lnTo>
                  <a:pt x="314" y="184"/>
                </a:lnTo>
                <a:lnTo>
                  <a:pt x="315" y="192"/>
                </a:lnTo>
                <a:lnTo>
                  <a:pt x="318" y="200"/>
                </a:lnTo>
                <a:lnTo>
                  <a:pt x="322" y="207"/>
                </a:lnTo>
                <a:lnTo>
                  <a:pt x="327" y="213"/>
                </a:lnTo>
                <a:lnTo>
                  <a:pt x="334" y="219"/>
                </a:lnTo>
                <a:lnTo>
                  <a:pt x="342" y="223"/>
                </a:lnTo>
                <a:lnTo>
                  <a:pt x="350" y="226"/>
                </a:lnTo>
                <a:lnTo>
                  <a:pt x="387" y="236"/>
                </a:lnTo>
                <a:lnTo>
                  <a:pt x="423" y="247"/>
                </a:lnTo>
                <a:lnTo>
                  <a:pt x="457" y="261"/>
                </a:lnTo>
                <a:lnTo>
                  <a:pt x="489" y="278"/>
                </a:lnTo>
                <a:lnTo>
                  <a:pt x="519" y="297"/>
                </a:lnTo>
                <a:lnTo>
                  <a:pt x="549" y="318"/>
                </a:lnTo>
                <a:lnTo>
                  <a:pt x="576" y="341"/>
                </a:lnTo>
                <a:lnTo>
                  <a:pt x="602" y="366"/>
                </a:lnTo>
                <a:lnTo>
                  <a:pt x="624" y="393"/>
                </a:lnTo>
                <a:lnTo>
                  <a:pt x="646" y="421"/>
                </a:lnTo>
                <a:lnTo>
                  <a:pt x="664" y="450"/>
                </a:lnTo>
                <a:lnTo>
                  <a:pt x="681" y="482"/>
                </a:lnTo>
                <a:lnTo>
                  <a:pt x="694" y="513"/>
                </a:lnTo>
                <a:lnTo>
                  <a:pt x="704" y="546"/>
                </a:lnTo>
                <a:lnTo>
                  <a:pt x="713" y="580"/>
                </a:lnTo>
                <a:lnTo>
                  <a:pt x="718" y="615"/>
                </a:lnTo>
                <a:lnTo>
                  <a:pt x="554" y="615"/>
                </a:lnTo>
                <a:lnTo>
                  <a:pt x="554" y="776"/>
                </a:lnTo>
                <a:lnTo>
                  <a:pt x="528" y="772"/>
                </a:lnTo>
                <a:lnTo>
                  <a:pt x="504" y="766"/>
                </a:lnTo>
                <a:lnTo>
                  <a:pt x="480" y="757"/>
                </a:lnTo>
                <a:lnTo>
                  <a:pt x="459" y="745"/>
                </a:lnTo>
                <a:lnTo>
                  <a:pt x="439" y="731"/>
                </a:lnTo>
                <a:lnTo>
                  <a:pt x="422" y="715"/>
                </a:lnTo>
                <a:lnTo>
                  <a:pt x="405" y="696"/>
                </a:lnTo>
                <a:lnTo>
                  <a:pt x="393" y="675"/>
                </a:lnTo>
                <a:lnTo>
                  <a:pt x="388" y="668"/>
                </a:lnTo>
                <a:lnTo>
                  <a:pt x="382" y="662"/>
                </a:lnTo>
                <a:lnTo>
                  <a:pt x="375" y="657"/>
                </a:lnTo>
                <a:lnTo>
                  <a:pt x="367" y="654"/>
                </a:lnTo>
                <a:lnTo>
                  <a:pt x="359" y="652"/>
                </a:lnTo>
                <a:lnTo>
                  <a:pt x="350" y="652"/>
                </a:lnTo>
                <a:lnTo>
                  <a:pt x="342" y="653"/>
                </a:lnTo>
                <a:lnTo>
                  <a:pt x="333" y="655"/>
                </a:lnTo>
                <a:lnTo>
                  <a:pt x="319" y="666"/>
                </a:lnTo>
                <a:lnTo>
                  <a:pt x="310" y="680"/>
                </a:lnTo>
                <a:lnTo>
                  <a:pt x="308" y="696"/>
                </a:lnTo>
                <a:lnTo>
                  <a:pt x="313" y="711"/>
                </a:lnTo>
                <a:lnTo>
                  <a:pt x="313" y="711"/>
                </a:lnTo>
                <a:lnTo>
                  <a:pt x="322" y="728"/>
                </a:lnTo>
                <a:lnTo>
                  <a:pt x="332" y="743"/>
                </a:lnTo>
                <a:lnTo>
                  <a:pt x="343" y="758"/>
                </a:lnTo>
                <a:lnTo>
                  <a:pt x="355" y="771"/>
                </a:lnTo>
                <a:lnTo>
                  <a:pt x="368" y="784"/>
                </a:lnTo>
                <a:lnTo>
                  <a:pt x="382" y="797"/>
                </a:lnTo>
                <a:lnTo>
                  <a:pt x="397" y="807"/>
                </a:lnTo>
                <a:lnTo>
                  <a:pt x="412" y="817"/>
                </a:lnTo>
                <a:lnTo>
                  <a:pt x="428" y="826"/>
                </a:lnTo>
                <a:lnTo>
                  <a:pt x="444" y="834"/>
                </a:lnTo>
                <a:lnTo>
                  <a:pt x="462" y="841"/>
                </a:lnTo>
                <a:lnTo>
                  <a:pt x="479" y="847"/>
                </a:lnTo>
                <a:lnTo>
                  <a:pt x="497" y="852"/>
                </a:lnTo>
                <a:lnTo>
                  <a:pt x="515" y="857"/>
                </a:lnTo>
                <a:lnTo>
                  <a:pt x="535" y="859"/>
                </a:lnTo>
                <a:lnTo>
                  <a:pt x="554" y="860"/>
                </a:lnTo>
                <a:lnTo>
                  <a:pt x="554" y="925"/>
                </a:lnTo>
                <a:lnTo>
                  <a:pt x="90" y="925"/>
                </a:lnTo>
                <a:lnTo>
                  <a:pt x="90" y="216"/>
                </a:lnTo>
                <a:lnTo>
                  <a:pt x="236" y="216"/>
                </a:lnTo>
                <a:lnTo>
                  <a:pt x="151" y="26"/>
                </a:lnTo>
                <a:lnTo>
                  <a:pt x="146" y="19"/>
                </a:lnTo>
                <a:lnTo>
                  <a:pt x="141" y="12"/>
                </a:lnTo>
                <a:lnTo>
                  <a:pt x="134" y="7"/>
                </a:lnTo>
                <a:lnTo>
                  <a:pt x="126" y="4"/>
                </a:lnTo>
                <a:lnTo>
                  <a:pt x="119" y="1"/>
                </a:lnTo>
                <a:lnTo>
                  <a:pt x="110" y="0"/>
                </a:lnTo>
                <a:lnTo>
                  <a:pt x="101" y="1"/>
                </a:lnTo>
                <a:lnTo>
                  <a:pt x="93" y="4"/>
                </a:lnTo>
                <a:lnTo>
                  <a:pt x="78" y="13"/>
                </a:lnTo>
                <a:lnTo>
                  <a:pt x="69" y="27"/>
                </a:lnTo>
                <a:lnTo>
                  <a:pt x="65" y="42"/>
                </a:lnTo>
                <a:lnTo>
                  <a:pt x="69" y="59"/>
                </a:lnTo>
                <a:lnTo>
                  <a:pt x="69" y="59"/>
                </a:lnTo>
                <a:lnTo>
                  <a:pt x="101" y="131"/>
                </a:lnTo>
                <a:lnTo>
                  <a:pt x="0" y="131"/>
                </a:lnTo>
                <a:lnTo>
                  <a:pt x="0" y="1009"/>
                </a:lnTo>
                <a:lnTo>
                  <a:pt x="644" y="1008"/>
                </a:lnTo>
                <a:lnTo>
                  <a:pt x="644" y="700"/>
                </a:lnTo>
                <a:lnTo>
                  <a:pt x="811" y="700"/>
                </a:lnTo>
                <a:lnTo>
                  <a:pt x="811" y="657"/>
                </a:lnTo>
                <a:lnTo>
                  <a:pt x="808" y="612"/>
                </a:lnTo>
                <a:lnTo>
                  <a:pt x="802" y="567"/>
                </a:lnTo>
                <a:lnTo>
                  <a:pt x="792" y="524"/>
                </a:lnTo>
                <a:lnTo>
                  <a:pt x="778" y="482"/>
                </a:lnTo>
                <a:lnTo>
                  <a:pt x="759" y="441"/>
                </a:lnTo>
                <a:lnTo>
                  <a:pt x="738" y="401"/>
                </a:lnTo>
                <a:lnTo>
                  <a:pt x="713" y="365"/>
                </a:lnTo>
                <a:lnTo>
                  <a:pt x="686" y="328"/>
                </a:lnTo>
                <a:lnTo>
                  <a:pt x="654" y="295"/>
                </a:lnTo>
                <a:lnTo>
                  <a:pt x="621" y="265"/>
                </a:lnTo>
                <a:lnTo>
                  <a:pt x="584" y="237"/>
                </a:lnTo>
                <a:lnTo>
                  <a:pt x="546" y="212"/>
                </a:lnTo>
                <a:lnTo>
                  <a:pt x="504" y="190"/>
                </a:lnTo>
                <a:lnTo>
                  <a:pt x="462" y="170"/>
                </a:lnTo>
                <a:lnTo>
                  <a:pt x="417" y="155"/>
                </a:lnTo>
                <a:lnTo>
                  <a:pt x="369" y="143"/>
                </a:lnTo>
                <a:close/>
              </a:path>
            </a:pathLst>
          </a:custGeom>
          <a:solidFill>
            <a:srgbClr val="006600"/>
          </a:solidFill>
          <a:ln w="9525">
            <a:solidFill>
              <a:srgbClr val="003300"/>
            </a:solidFill>
            <a:round/>
            <a:headEnd/>
            <a:tailEnd/>
          </a:ln>
        </p:spPr>
        <p:txBody>
          <a:bodyPr/>
          <a:lstStyle/>
          <a:p>
            <a:pPr eaLnBrk="1" hangingPunct="1"/>
            <a:endParaRPr lang="ru-RU" sz="1800" smtClean="0">
              <a:solidFill>
                <a:srgbClr val="FFFFFF"/>
              </a:solidFill>
              <a:latin typeface="Tahoma" pitchFamily="34" charset="0"/>
              <a:cs typeface="+mn-cs"/>
            </a:endParaRPr>
          </a:p>
        </p:txBody>
      </p:sp>
      <p:sp>
        <p:nvSpPr>
          <p:cNvPr id="67592" name="Rectangle 8"/>
          <p:cNvSpPr>
            <a:spLocks noChangeArrowheads="1"/>
          </p:cNvSpPr>
          <p:nvPr/>
        </p:nvSpPr>
        <p:spPr bwMode="auto">
          <a:xfrm>
            <a:off x="1282700" y="2400300"/>
            <a:ext cx="125413" cy="107950"/>
          </a:xfrm>
          <a:prstGeom prst="rect">
            <a:avLst/>
          </a:prstGeom>
          <a:solidFill>
            <a:srgbClr val="9933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ru-RU" sz="1800" smtClean="0">
              <a:solidFill>
                <a:srgbClr val="FFFFFF"/>
              </a:solidFill>
              <a:latin typeface="Tahoma" pitchFamily="34" charset="0"/>
              <a:cs typeface="+mn-cs"/>
            </a:endParaRPr>
          </a:p>
        </p:txBody>
      </p:sp>
      <p:sp>
        <p:nvSpPr>
          <p:cNvPr id="67593" name="Freeform 9"/>
          <p:cNvSpPr>
            <a:spLocks/>
          </p:cNvSpPr>
          <p:nvPr/>
        </p:nvSpPr>
        <p:spPr bwMode="auto">
          <a:xfrm>
            <a:off x="1109663" y="2597150"/>
            <a:ext cx="469900" cy="330200"/>
          </a:xfrm>
          <a:custGeom>
            <a:avLst/>
            <a:gdLst>
              <a:gd name="T0" fmla="*/ 100 w 272"/>
              <a:gd name="T1" fmla="*/ 67 h 208"/>
              <a:gd name="T2" fmla="*/ 0 w 272"/>
              <a:gd name="T3" fmla="*/ 67 h 208"/>
              <a:gd name="T4" fmla="*/ 137 w 272"/>
              <a:gd name="T5" fmla="*/ 208 h 208"/>
              <a:gd name="T6" fmla="*/ 272 w 272"/>
              <a:gd name="T7" fmla="*/ 67 h 208"/>
              <a:gd name="T8" fmla="*/ 173 w 272"/>
              <a:gd name="T9" fmla="*/ 67 h 208"/>
              <a:gd name="T10" fmla="*/ 173 w 272"/>
              <a:gd name="T11" fmla="*/ 0 h 208"/>
              <a:gd name="T12" fmla="*/ 100 w 272"/>
              <a:gd name="T13" fmla="*/ 0 h 208"/>
              <a:gd name="T14" fmla="*/ 100 w 272"/>
              <a:gd name="T15" fmla="*/ 67 h 2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72" h="208">
                <a:moveTo>
                  <a:pt x="100" y="67"/>
                </a:moveTo>
                <a:lnTo>
                  <a:pt x="0" y="67"/>
                </a:lnTo>
                <a:lnTo>
                  <a:pt x="137" y="208"/>
                </a:lnTo>
                <a:lnTo>
                  <a:pt x="272" y="67"/>
                </a:lnTo>
                <a:lnTo>
                  <a:pt x="173" y="67"/>
                </a:lnTo>
                <a:lnTo>
                  <a:pt x="173" y="0"/>
                </a:lnTo>
                <a:lnTo>
                  <a:pt x="100" y="0"/>
                </a:lnTo>
                <a:lnTo>
                  <a:pt x="100" y="67"/>
                </a:lnTo>
                <a:close/>
              </a:path>
            </a:pathLst>
          </a:custGeom>
          <a:solidFill>
            <a:srgbClr val="9933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ru-RU" sz="1800" smtClean="0">
              <a:solidFill>
                <a:srgbClr val="FFFFFF"/>
              </a:solidFill>
              <a:latin typeface="Tahoma" pitchFamily="34" charset="0"/>
              <a:cs typeface="+mn-cs"/>
            </a:endParaRPr>
          </a:p>
        </p:txBody>
      </p:sp>
      <p:sp>
        <p:nvSpPr>
          <p:cNvPr id="67594" name="Freeform 10"/>
          <p:cNvSpPr>
            <a:spLocks/>
          </p:cNvSpPr>
          <p:nvPr/>
        </p:nvSpPr>
        <p:spPr bwMode="auto">
          <a:xfrm>
            <a:off x="627063" y="1558925"/>
            <a:ext cx="596900" cy="187325"/>
          </a:xfrm>
          <a:custGeom>
            <a:avLst/>
            <a:gdLst>
              <a:gd name="T0" fmla="*/ 337 w 347"/>
              <a:gd name="T1" fmla="*/ 80 h 118"/>
              <a:gd name="T2" fmla="*/ 337 w 347"/>
              <a:gd name="T3" fmla="*/ 80 h 118"/>
              <a:gd name="T4" fmla="*/ 321 w 347"/>
              <a:gd name="T5" fmla="*/ 71 h 118"/>
              <a:gd name="T6" fmla="*/ 305 w 347"/>
              <a:gd name="T7" fmla="*/ 61 h 118"/>
              <a:gd name="T8" fmla="*/ 287 w 347"/>
              <a:gd name="T9" fmla="*/ 53 h 118"/>
              <a:gd name="T10" fmla="*/ 270 w 347"/>
              <a:gd name="T11" fmla="*/ 46 h 118"/>
              <a:gd name="T12" fmla="*/ 251 w 347"/>
              <a:gd name="T13" fmla="*/ 39 h 118"/>
              <a:gd name="T14" fmla="*/ 232 w 347"/>
              <a:gd name="T15" fmla="*/ 32 h 118"/>
              <a:gd name="T16" fmla="*/ 212 w 347"/>
              <a:gd name="T17" fmla="*/ 26 h 118"/>
              <a:gd name="T18" fmla="*/ 194 w 347"/>
              <a:gd name="T19" fmla="*/ 20 h 118"/>
              <a:gd name="T20" fmla="*/ 172 w 347"/>
              <a:gd name="T21" fmla="*/ 16 h 118"/>
              <a:gd name="T22" fmla="*/ 152 w 347"/>
              <a:gd name="T23" fmla="*/ 12 h 118"/>
              <a:gd name="T24" fmla="*/ 131 w 347"/>
              <a:gd name="T25" fmla="*/ 9 h 118"/>
              <a:gd name="T26" fmla="*/ 110 w 347"/>
              <a:gd name="T27" fmla="*/ 5 h 118"/>
              <a:gd name="T28" fmla="*/ 89 w 347"/>
              <a:gd name="T29" fmla="*/ 4 h 118"/>
              <a:gd name="T30" fmla="*/ 66 w 347"/>
              <a:gd name="T31" fmla="*/ 2 h 118"/>
              <a:gd name="T32" fmla="*/ 45 w 347"/>
              <a:gd name="T33" fmla="*/ 0 h 118"/>
              <a:gd name="T34" fmla="*/ 22 w 347"/>
              <a:gd name="T35" fmla="*/ 0 h 118"/>
              <a:gd name="T36" fmla="*/ 13 w 347"/>
              <a:gd name="T37" fmla="*/ 2 h 118"/>
              <a:gd name="T38" fmla="*/ 6 w 347"/>
              <a:gd name="T39" fmla="*/ 6 h 118"/>
              <a:gd name="T40" fmla="*/ 1 w 347"/>
              <a:gd name="T41" fmla="*/ 13 h 118"/>
              <a:gd name="T42" fmla="*/ 0 w 347"/>
              <a:gd name="T43" fmla="*/ 22 h 118"/>
              <a:gd name="T44" fmla="*/ 1 w 347"/>
              <a:gd name="T45" fmla="*/ 30 h 118"/>
              <a:gd name="T46" fmla="*/ 6 w 347"/>
              <a:gd name="T47" fmla="*/ 37 h 118"/>
              <a:gd name="T48" fmla="*/ 13 w 347"/>
              <a:gd name="T49" fmla="*/ 41 h 118"/>
              <a:gd name="T50" fmla="*/ 22 w 347"/>
              <a:gd name="T51" fmla="*/ 43 h 118"/>
              <a:gd name="T52" fmla="*/ 42 w 347"/>
              <a:gd name="T53" fmla="*/ 43 h 118"/>
              <a:gd name="T54" fmla="*/ 62 w 347"/>
              <a:gd name="T55" fmla="*/ 44 h 118"/>
              <a:gd name="T56" fmla="*/ 84 w 347"/>
              <a:gd name="T57" fmla="*/ 45 h 118"/>
              <a:gd name="T58" fmla="*/ 104 w 347"/>
              <a:gd name="T59" fmla="*/ 47 h 118"/>
              <a:gd name="T60" fmla="*/ 122 w 347"/>
              <a:gd name="T61" fmla="*/ 51 h 118"/>
              <a:gd name="T62" fmla="*/ 142 w 347"/>
              <a:gd name="T63" fmla="*/ 53 h 118"/>
              <a:gd name="T64" fmla="*/ 161 w 347"/>
              <a:gd name="T65" fmla="*/ 58 h 118"/>
              <a:gd name="T66" fmla="*/ 180 w 347"/>
              <a:gd name="T67" fmla="*/ 61 h 118"/>
              <a:gd name="T68" fmla="*/ 199 w 347"/>
              <a:gd name="T69" fmla="*/ 67 h 118"/>
              <a:gd name="T70" fmla="*/ 216 w 347"/>
              <a:gd name="T71" fmla="*/ 72 h 118"/>
              <a:gd name="T72" fmla="*/ 234 w 347"/>
              <a:gd name="T73" fmla="*/ 78 h 118"/>
              <a:gd name="T74" fmla="*/ 251 w 347"/>
              <a:gd name="T75" fmla="*/ 85 h 118"/>
              <a:gd name="T76" fmla="*/ 267 w 347"/>
              <a:gd name="T77" fmla="*/ 92 h 118"/>
              <a:gd name="T78" fmla="*/ 284 w 347"/>
              <a:gd name="T79" fmla="*/ 99 h 118"/>
              <a:gd name="T80" fmla="*/ 299 w 347"/>
              <a:gd name="T81" fmla="*/ 107 h 118"/>
              <a:gd name="T82" fmla="*/ 314 w 347"/>
              <a:gd name="T83" fmla="*/ 115 h 118"/>
              <a:gd name="T84" fmla="*/ 321 w 347"/>
              <a:gd name="T85" fmla="*/ 118 h 118"/>
              <a:gd name="T86" fmla="*/ 330 w 347"/>
              <a:gd name="T87" fmla="*/ 118 h 118"/>
              <a:gd name="T88" fmla="*/ 337 w 347"/>
              <a:gd name="T89" fmla="*/ 115 h 118"/>
              <a:gd name="T90" fmla="*/ 344 w 347"/>
              <a:gd name="T91" fmla="*/ 109 h 118"/>
              <a:gd name="T92" fmla="*/ 347 w 347"/>
              <a:gd name="T93" fmla="*/ 101 h 118"/>
              <a:gd name="T94" fmla="*/ 347 w 347"/>
              <a:gd name="T95" fmla="*/ 93 h 118"/>
              <a:gd name="T96" fmla="*/ 344 w 347"/>
              <a:gd name="T97" fmla="*/ 86 h 118"/>
              <a:gd name="T98" fmla="*/ 337 w 347"/>
              <a:gd name="T99" fmla="*/ 80 h 1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347" h="118">
                <a:moveTo>
                  <a:pt x="337" y="80"/>
                </a:moveTo>
                <a:lnTo>
                  <a:pt x="337" y="80"/>
                </a:lnTo>
                <a:lnTo>
                  <a:pt x="321" y="71"/>
                </a:lnTo>
                <a:lnTo>
                  <a:pt x="305" y="61"/>
                </a:lnTo>
                <a:lnTo>
                  <a:pt x="287" y="53"/>
                </a:lnTo>
                <a:lnTo>
                  <a:pt x="270" y="46"/>
                </a:lnTo>
                <a:lnTo>
                  <a:pt x="251" y="39"/>
                </a:lnTo>
                <a:lnTo>
                  <a:pt x="232" y="32"/>
                </a:lnTo>
                <a:lnTo>
                  <a:pt x="212" y="26"/>
                </a:lnTo>
                <a:lnTo>
                  <a:pt x="194" y="20"/>
                </a:lnTo>
                <a:lnTo>
                  <a:pt x="172" y="16"/>
                </a:lnTo>
                <a:lnTo>
                  <a:pt x="152" y="12"/>
                </a:lnTo>
                <a:lnTo>
                  <a:pt x="131" y="9"/>
                </a:lnTo>
                <a:lnTo>
                  <a:pt x="110" y="5"/>
                </a:lnTo>
                <a:lnTo>
                  <a:pt x="89" y="4"/>
                </a:lnTo>
                <a:lnTo>
                  <a:pt x="66" y="2"/>
                </a:lnTo>
                <a:lnTo>
                  <a:pt x="45" y="0"/>
                </a:lnTo>
                <a:lnTo>
                  <a:pt x="22" y="0"/>
                </a:lnTo>
                <a:lnTo>
                  <a:pt x="13" y="2"/>
                </a:lnTo>
                <a:lnTo>
                  <a:pt x="6" y="6"/>
                </a:lnTo>
                <a:lnTo>
                  <a:pt x="1" y="13"/>
                </a:lnTo>
                <a:lnTo>
                  <a:pt x="0" y="22"/>
                </a:lnTo>
                <a:lnTo>
                  <a:pt x="1" y="30"/>
                </a:lnTo>
                <a:lnTo>
                  <a:pt x="6" y="37"/>
                </a:lnTo>
                <a:lnTo>
                  <a:pt x="13" y="41"/>
                </a:lnTo>
                <a:lnTo>
                  <a:pt x="22" y="43"/>
                </a:lnTo>
                <a:lnTo>
                  <a:pt x="42" y="43"/>
                </a:lnTo>
                <a:lnTo>
                  <a:pt x="62" y="44"/>
                </a:lnTo>
                <a:lnTo>
                  <a:pt x="84" y="45"/>
                </a:lnTo>
                <a:lnTo>
                  <a:pt x="104" y="47"/>
                </a:lnTo>
                <a:lnTo>
                  <a:pt x="122" y="51"/>
                </a:lnTo>
                <a:lnTo>
                  <a:pt x="142" y="53"/>
                </a:lnTo>
                <a:lnTo>
                  <a:pt x="161" y="58"/>
                </a:lnTo>
                <a:lnTo>
                  <a:pt x="180" y="61"/>
                </a:lnTo>
                <a:lnTo>
                  <a:pt x="199" y="67"/>
                </a:lnTo>
                <a:lnTo>
                  <a:pt x="216" y="72"/>
                </a:lnTo>
                <a:lnTo>
                  <a:pt x="234" y="78"/>
                </a:lnTo>
                <a:lnTo>
                  <a:pt x="251" y="85"/>
                </a:lnTo>
                <a:lnTo>
                  <a:pt x="267" y="92"/>
                </a:lnTo>
                <a:lnTo>
                  <a:pt x="284" y="99"/>
                </a:lnTo>
                <a:lnTo>
                  <a:pt x="299" y="107"/>
                </a:lnTo>
                <a:lnTo>
                  <a:pt x="314" y="115"/>
                </a:lnTo>
                <a:lnTo>
                  <a:pt x="321" y="118"/>
                </a:lnTo>
                <a:lnTo>
                  <a:pt x="330" y="118"/>
                </a:lnTo>
                <a:lnTo>
                  <a:pt x="337" y="115"/>
                </a:lnTo>
                <a:lnTo>
                  <a:pt x="344" y="109"/>
                </a:lnTo>
                <a:lnTo>
                  <a:pt x="347" y="101"/>
                </a:lnTo>
                <a:lnTo>
                  <a:pt x="347" y="93"/>
                </a:lnTo>
                <a:lnTo>
                  <a:pt x="344" y="86"/>
                </a:lnTo>
                <a:lnTo>
                  <a:pt x="337" y="8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ru-RU" sz="1800" smtClean="0">
              <a:solidFill>
                <a:srgbClr val="FFFFFF"/>
              </a:solidFill>
              <a:latin typeface="Tahoma" pitchFamily="34" charset="0"/>
              <a:cs typeface="+mn-cs"/>
            </a:endParaRPr>
          </a:p>
        </p:txBody>
      </p:sp>
      <p:sp>
        <p:nvSpPr>
          <p:cNvPr id="67595" name="Freeform 11"/>
          <p:cNvSpPr>
            <a:spLocks/>
          </p:cNvSpPr>
          <p:nvPr/>
        </p:nvSpPr>
        <p:spPr bwMode="auto">
          <a:xfrm>
            <a:off x="1449388" y="1323975"/>
            <a:ext cx="609600" cy="190500"/>
          </a:xfrm>
          <a:custGeom>
            <a:avLst/>
            <a:gdLst>
              <a:gd name="T0" fmla="*/ 35 w 354"/>
              <a:gd name="T1" fmla="*/ 117 h 120"/>
              <a:gd name="T2" fmla="*/ 35 w 354"/>
              <a:gd name="T3" fmla="*/ 117 h 120"/>
              <a:gd name="T4" fmla="*/ 50 w 354"/>
              <a:gd name="T5" fmla="*/ 109 h 120"/>
              <a:gd name="T6" fmla="*/ 65 w 354"/>
              <a:gd name="T7" fmla="*/ 99 h 120"/>
              <a:gd name="T8" fmla="*/ 80 w 354"/>
              <a:gd name="T9" fmla="*/ 92 h 120"/>
              <a:gd name="T10" fmla="*/ 97 w 354"/>
              <a:gd name="T11" fmla="*/ 85 h 120"/>
              <a:gd name="T12" fmla="*/ 113 w 354"/>
              <a:gd name="T13" fmla="*/ 78 h 120"/>
              <a:gd name="T14" fmla="*/ 132 w 354"/>
              <a:gd name="T15" fmla="*/ 72 h 120"/>
              <a:gd name="T16" fmla="*/ 150 w 354"/>
              <a:gd name="T17" fmla="*/ 66 h 120"/>
              <a:gd name="T18" fmla="*/ 168 w 354"/>
              <a:gd name="T19" fmla="*/ 62 h 120"/>
              <a:gd name="T20" fmla="*/ 188 w 354"/>
              <a:gd name="T21" fmla="*/ 57 h 120"/>
              <a:gd name="T22" fmla="*/ 207 w 354"/>
              <a:gd name="T23" fmla="*/ 52 h 120"/>
              <a:gd name="T24" fmla="*/ 227 w 354"/>
              <a:gd name="T25" fmla="*/ 50 h 120"/>
              <a:gd name="T26" fmla="*/ 247 w 354"/>
              <a:gd name="T27" fmla="*/ 46 h 120"/>
              <a:gd name="T28" fmla="*/ 269 w 354"/>
              <a:gd name="T29" fmla="*/ 44 h 120"/>
              <a:gd name="T30" fmla="*/ 289 w 354"/>
              <a:gd name="T31" fmla="*/ 43 h 120"/>
              <a:gd name="T32" fmla="*/ 310 w 354"/>
              <a:gd name="T33" fmla="*/ 42 h 120"/>
              <a:gd name="T34" fmla="*/ 331 w 354"/>
              <a:gd name="T35" fmla="*/ 42 h 120"/>
              <a:gd name="T36" fmla="*/ 340 w 354"/>
              <a:gd name="T37" fmla="*/ 41 h 120"/>
              <a:gd name="T38" fmla="*/ 347 w 354"/>
              <a:gd name="T39" fmla="*/ 36 h 120"/>
              <a:gd name="T40" fmla="*/ 352 w 354"/>
              <a:gd name="T41" fmla="*/ 29 h 120"/>
              <a:gd name="T42" fmla="*/ 354 w 354"/>
              <a:gd name="T43" fmla="*/ 21 h 120"/>
              <a:gd name="T44" fmla="*/ 352 w 354"/>
              <a:gd name="T45" fmla="*/ 12 h 120"/>
              <a:gd name="T46" fmla="*/ 347 w 354"/>
              <a:gd name="T47" fmla="*/ 5 h 120"/>
              <a:gd name="T48" fmla="*/ 340 w 354"/>
              <a:gd name="T49" fmla="*/ 1 h 120"/>
              <a:gd name="T50" fmla="*/ 331 w 354"/>
              <a:gd name="T51" fmla="*/ 0 h 120"/>
              <a:gd name="T52" fmla="*/ 309 w 354"/>
              <a:gd name="T53" fmla="*/ 0 h 120"/>
              <a:gd name="T54" fmla="*/ 286 w 354"/>
              <a:gd name="T55" fmla="*/ 1 h 120"/>
              <a:gd name="T56" fmla="*/ 264 w 354"/>
              <a:gd name="T57" fmla="*/ 3 h 120"/>
              <a:gd name="T58" fmla="*/ 241 w 354"/>
              <a:gd name="T59" fmla="*/ 5 h 120"/>
              <a:gd name="T60" fmla="*/ 220 w 354"/>
              <a:gd name="T61" fmla="*/ 8 h 120"/>
              <a:gd name="T62" fmla="*/ 197 w 354"/>
              <a:gd name="T63" fmla="*/ 12 h 120"/>
              <a:gd name="T64" fmla="*/ 176 w 354"/>
              <a:gd name="T65" fmla="*/ 16 h 120"/>
              <a:gd name="T66" fmla="*/ 156 w 354"/>
              <a:gd name="T67" fmla="*/ 22 h 120"/>
              <a:gd name="T68" fmla="*/ 135 w 354"/>
              <a:gd name="T69" fmla="*/ 27 h 120"/>
              <a:gd name="T70" fmla="*/ 116 w 354"/>
              <a:gd name="T71" fmla="*/ 34 h 120"/>
              <a:gd name="T72" fmla="*/ 96 w 354"/>
              <a:gd name="T73" fmla="*/ 41 h 120"/>
              <a:gd name="T74" fmla="*/ 77 w 354"/>
              <a:gd name="T75" fmla="*/ 48 h 120"/>
              <a:gd name="T76" fmla="*/ 58 w 354"/>
              <a:gd name="T77" fmla="*/ 56 h 120"/>
              <a:gd name="T78" fmla="*/ 41 w 354"/>
              <a:gd name="T79" fmla="*/ 64 h 120"/>
              <a:gd name="T80" fmla="*/ 25 w 354"/>
              <a:gd name="T81" fmla="*/ 73 h 120"/>
              <a:gd name="T82" fmla="*/ 8 w 354"/>
              <a:gd name="T83" fmla="*/ 83 h 120"/>
              <a:gd name="T84" fmla="*/ 2 w 354"/>
              <a:gd name="T85" fmla="*/ 89 h 120"/>
              <a:gd name="T86" fmla="*/ 0 w 354"/>
              <a:gd name="T87" fmla="*/ 96 h 120"/>
              <a:gd name="T88" fmla="*/ 0 w 354"/>
              <a:gd name="T89" fmla="*/ 104 h 120"/>
              <a:gd name="T90" fmla="*/ 3 w 354"/>
              <a:gd name="T91" fmla="*/ 112 h 120"/>
              <a:gd name="T92" fmla="*/ 10 w 354"/>
              <a:gd name="T93" fmla="*/ 118 h 120"/>
              <a:gd name="T94" fmla="*/ 17 w 354"/>
              <a:gd name="T95" fmla="*/ 120 h 120"/>
              <a:gd name="T96" fmla="*/ 26 w 354"/>
              <a:gd name="T97" fmla="*/ 120 h 120"/>
              <a:gd name="T98" fmla="*/ 35 w 354"/>
              <a:gd name="T99" fmla="*/ 117 h 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354" h="120">
                <a:moveTo>
                  <a:pt x="35" y="117"/>
                </a:moveTo>
                <a:lnTo>
                  <a:pt x="35" y="117"/>
                </a:lnTo>
                <a:lnTo>
                  <a:pt x="50" y="109"/>
                </a:lnTo>
                <a:lnTo>
                  <a:pt x="65" y="99"/>
                </a:lnTo>
                <a:lnTo>
                  <a:pt x="80" y="92"/>
                </a:lnTo>
                <a:lnTo>
                  <a:pt x="97" y="85"/>
                </a:lnTo>
                <a:lnTo>
                  <a:pt x="113" y="78"/>
                </a:lnTo>
                <a:lnTo>
                  <a:pt x="132" y="72"/>
                </a:lnTo>
                <a:lnTo>
                  <a:pt x="150" y="66"/>
                </a:lnTo>
                <a:lnTo>
                  <a:pt x="168" y="62"/>
                </a:lnTo>
                <a:lnTo>
                  <a:pt x="188" y="57"/>
                </a:lnTo>
                <a:lnTo>
                  <a:pt x="207" y="52"/>
                </a:lnTo>
                <a:lnTo>
                  <a:pt x="227" y="50"/>
                </a:lnTo>
                <a:lnTo>
                  <a:pt x="247" y="46"/>
                </a:lnTo>
                <a:lnTo>
                  <a:pt x="269" y="44"/>
                </a:lnTo>
                <a:lnTo>
                  <a:pt x="289" y="43"/>
                </a:lnTo>
                <a:lnTo>
                  <a:pt x="310" y="42"/>
                </a:lnTo>
                <a:lnTo>
                  <a:pt x="331" y="42"/>
                </a:lnTo>
                <a:lnTo>
                  <a:pt x="340" y="41"/>
                </a:lnTo>
                <a:lnTo>
                  <a:pt x="347" y="36"/>
                </a:lnTo>
                <a:lnTo>
                  <a:pt x="352" y="29"/>
                </a:lnTo>
                <a:lnTo>
                  <a:pt x="354" y="21"/>
                </a:lnTo>
                <a:lnTo>
                  <a:pt x="352" y="12"/>
                </a:lnTo>
                <a:lnTo>
                  <a:pt x="347" y="5"/>
                </a:lnTo>
                <a:lnTo>
                  <a:pt x="340" y="1"/>
                </a:lnTo>
                <a:lnTo>
                  <a:pt x="331" y="0"/>
                </a:lnTo>
                <a:lnTo>
                  <a:pt x="309" y="0"/>
                </a:lnTo>
                <a:lnTo>
                  <a:pt x="286" y="1"/>
                </a:lnTo>
                <a:lnTo>
                  <a:pt x="264" y="3"/>
                </a:lnTo>
                <a:lnTo>
                  <a:pt x="241" y="5"/>
                </a:lnTo>
                <a:lnTo>
                  <a:pt x="220" y="8"/>
                </a:lnTo>
                <a:lnTo>
                  <a:pt x="197" y="12"/>
                </a:lnTo>
                <a:lnTo>
                  <a:pt x="176" y="16"/>
                </a:lnTo>
                <a:lnTo>
                  <a:pt x="156" y="22"/>
                </a:lnTo>
                <a:lnTo>
                  <a:pt x="135" y="27"/>
                </a:lnTo>
                <a:lnTo>
                  <a:pt x="116" y="34"/>
                </a:lnTo>
                <a:lnTo>
                  <a:pt x="96" y="41"/>
                </a:lnTo>
                <a:lnTo>
                  <a:pt x="77" y="48"/>
                </a:lnTo>
                <a:lnTo>
                  <a:pt x="58" y="56"/>
                </a:lnTo>
                <a:lnTo>
                  <a:pt x="41" y="64"/>
                </a:lnTo>
                <a:lnTo>
                  <a:pt x="25" y="73"/>
                </a:lnTo>
                <a:lnTo>
                  <a:pt x="8" y="83"/>
                </a:lnTo>
                <a:lnTo>
                  <a:pt x="2" y="89"/>
                </a:lnTo>
                <a:lnTo>
                  <a:pt x="0" y="96"/>
                </a:lnTo>
                <a:lnTo>
                  <a:pt x="0" y="104"/>
                </a:lnTo>
                <a:lnTo>
                  <a:pt x="3" y="112"/>
                </a:lnTo>
                <a:lnTo>
                  <a:pt x="10" y="118"/>
                </a:lnTo>
                <a:lnTo>
                  <a:pt x="17" y="120"/>
                </a:lnTo>
                <a:lnTo>
                  <a:pt x="26" y="120"/>
                </a:lnTo>
                <a:lnTo>
                  <a:pt x="35" y="117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ru-RU" sz="1800" smtClean="0">
              <a:solidFill>
                <a:srgbClr val="FFFFFF"/>
              </a:solidFill>
              <a:latin typeface="Tahoma" pitchFamily="34" charset="0"/>
              <a:cs typeface="+mn-cs"/>
            </a:endParaRPr>
          </a:p>
        </p:txBody>
      </p:sp>
      <p:sp>
        <p:nvSpPr>
          <p:cNvPr id="67596" name="Freeform 12"/>
          <p:cNvSpPr>
            <a:spLocks/>
          </p:cNvSpPr>
          <p:nvPr/>
        </p:nvSpPr>
        <p:spPr bwMode="auto">
          <a:xfrm>
            <a:off x="1460500" y="1558925"/>
            <a:ext cx="598488" cy="187325"/>
          </a:xfrm>
          <a:custGeom>
            <a:avLst/>
            <a:gdLst>
              <a:gd name="T0" fmla="*/ 325 w 348"/>
              <a:gd name="T1" fmla="*/ 0 h 118"/>
              <a:gd name="T2" fmla="*/ 303 w 348"/>
              <a:gd name="T3" fmla="*/ 0 h 118"/>
              <a:gd name="T4" fmla="*/ 280 w 348"/>
              <a:gd name="T5" fmla="*/ 2 h 118"/>
              <a:gd name="T6" fmla="*/ 259 w 348"/>
              <a:gd name="T7" fmla="*/ 4 h 118"/>
              <a:gd name="T8" fmla="*/ 238 w 348"/>
              <a:gd name="T9" fmla="*/ 5 h 118"/>
              <a:gd name="T10" fmla="*/ 216 w 348"/>
              <a:gd name="T11" fmla="*/ 9 h 118"/>
              <a:gd name="T12" fmla="*/ 195 w 348"/>
              <a:gd name="T13" fmla="*/ 12 h 118"/>
              <a:gd name="T14" fmla="*/ 174 w 348"/>
              <a:gd name="T15" fmla="*/ 16 h 118"/>
              <a:gd name="T16" fmla="*/ 154 w 348"/>
              <a:gd name="T17" fmla="*/ 20 h 118"/>
              <a:gd name="T18" fmla="*/ 134 w 348"/>
              <a:gd name="T19" fmla="*/ 26 h 118"/>
              <a:gd name="T20" fmla="*/ 115 w 348"/>
              <a:gd name="T21" fmla="*/ 32 h 118"/>
              <a:gd name="T22" fmla="*/ 96 w 348"/>
              <a:gd name="T23" fmla="*/ 39 h 118"/>
              <a:gd name="T24" fmla="*/ 77 w 348"/>
              <a:gd name="T25" fmla="*/ 46 h 118"/>
              <a:gd name="T26" fmla="*/ 60 w 348"/>
              <a:gd name="T27" fmla="*/ 53 h 118"/>
              <a:gd name="T28" fmla="*/ 42 w 348"/>
              <a:gd name="T29" fmla="*/ 61 h 118"/>
              <a:gd name="T30" fmla="*/ 26 w 348"/>
              <a:gd name="T31" fmla="*/ 71 h 118"/>
              <a:gd name="T32" fmla="*/ 10 w 348"/>
              <a:gd name="T33" fmla="*/ 80 h 118"/>
              <a:gd name="T34" fmla="*/ 10 w 348"/>
              <a:gd name="T35" fmla="*/ 80 h 118"/>
              <a:gd name="T36" fmla="*/ 4 w 348"/>
              <a:gd name="T37" fmla="*/ 86 h 118"/>
              <a:gd name="T38" fmla="*/ 0 w 348"/>
              <a:gd name="T39" fmla="*/ 93 h 118"/>
              <a:gd name="T40" fmla="*/ 0 w 348"/>
              <a:gd name="T41" fmla="*/ 101 h 118"/>
              <a:gd name="T42" fmla="*/ 2 w 348"/>
              <a:gd name="T43" fmla="*/ 109 h 118"/>
              <a:gd name="T44" fmla="*/ 9 w 348"/>
              <a:gd name="T45" fmla="*/ 115 h 118"/>
              <a:gd name="T46" fmla="*/ 17 w 348"/>
              <a:gd name="T47" fmla="*/ 118 h 118"/>
              <a:gd name="T48" fmla="*/ 26 w 348"/>
              <a:gd name="T49" fmla="*/ 118 h 118"/>
              <a:gd name="T50" fmla="*/ 34 w 348"/>
              <a:gd name="T51" fmla="*/ 115 h 118"/>
              <a:gd name="T52" fmla="*/ 49 w 348"/>
              <a:gd name="T53" fmla="*/ 107 h 118"/>
              <a:gd name="T54" fmla="*/ 64 w 348"/>
              <a:gd name="T55" fmla="*/ 99 h 118"/>
              <a:gd name="T56" fmla="*/ 80 w 348"/>
              <a:gd name="T57" fmla="*/ 92 h 118"/>
              <a:gd name="T58" fmla="*/ 96 w 348"/>
              <a:gd name="T59" fmla="*/ 85 h 118"/>
              <a:gd name="T60" fmla="*/ 114 w 348"/>
              <a:gd name="T61" fmla="*/ 78 h 118"/>
              <a:gd name="T62" fmla="*/ 131 w 348"/>
              <a:gd name="T63" fmla="*/ 72 h 118"/>
              <a:gd name="T64" fmla="*/ 149 w 348"/>
              <a:gd name="T65" fmla="*/ 67 h 118"/>
              <a:gd name="T66" fmla="*/ 167 w 348"/>
              <a:gd name="T67" fmla="*/ 61 h 118"/>
              <a:gd name="T68" fmla="*/ 186 w 348"/>
              <a:gd name="T69" fmla="*/ 58 h 118"/>
              <a:gd name="T70" fmla="*/ 205 w 348"/>
              <a:gd name="T71" fmla="*/ 53 h 118"/>
              <a:gd name="T72" fmla="*/ 225 w 348"/>
              <a:gd name="T73" fmla="*/ 51 h 118"/>
              <a:gd name="T74" fmla="*/ 244 w 348"/>
              <a:gd name="T75" fmla="*/ 47 h 118"/>
              <a:gd name="T76" fmla="*/ 264 w 348"/>
              <a:gd name="T77" fmla="*/ 45 h 118"/>
              <a:gd name="T78" fmla="*/ 285 w 348"/>
              <a:gd name="T79" fmla="*/ 44 h 118"/>
              <a:gd name="T80" fmla="*/ 305 w 348"/>
              <a:gd name="T81" fmla="*/ 43 h 118"/>
              <a:gd name="T82" fmla="*/ 325 w 348"/>
              <a:gd name="T83" fmla="*/ 43 h 118"/>
              <a:gd name="T84" fmla="*/ 334 w 348"/>
              <a:gd name="T85" fmla="*/ 41 h 118"/>
              <a:gd name="T86" fmla="*/ 341 w 348"/>
              <a:gd name="T87" fmla="*/ 37 h 118"/>
              <a:gd name="T88" fmla="*/ 346 w 348"/>
              <a:gd name="T89" fmla="*/ 30 h 118"/>
              <a:gd name="T90" fmla="*/ 348 w 348"/>
              <a:gd name="T91" fmla="*/ 22 h 118"/>
              <a:gd name="T92" fmla="*/ 346 w 348"/>
              <a:gd name="T93" fmla="*/ 13 h 118"/>
              <a:gd name="T94" fmla="*/ 341 w 348"/>
              <a:gd name="T95" fmla="*/ 6 h 118"/>
              <a:gd name="T96" fmla="*/ 334 w 348"/>
              <a:gd name="T97" fmla="*/ 2 h 118"/>
              <a:gd name="T98" fmla="*/ 325 w 348"/>
              <a:gd name="T99" fmla="*/ 0 h 1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348" h="118">
                <a:moveTo>
                  <a:pt x="325" y="0"/>
                </a:moveTo>
                <a:lnTo>
                  <a:pt x="303" y="0"/>
                </a:lnTo>
                <a:lnTo>
                  <a:pt x="280" y="2"/>
                </a:lnTo>
                <a:lnTo>
                  <a:pt x="259" y="4"/>
                </a:lnTo>
                <a:lnTo>
                  <a:pt x="238" y="5"/>
                </a:lnTo>
                <a:lnTo>
                  <a:pt x="216" y="9"/>
                </a:lnTo>
                <a:lnTo>
                  <a:pt x="195" y="12"/>
                </a:lnTo>
                <a:lnTo>
                  <a:pt x="174" y="16"/>
                </a:lnTo>
                <a:lnTo>
                  <a:pt x="154" y="20"/>
                </a:lnTo>
                <a:lnTo>
                  <a:pt x="134" y="26"/>
                </a:lnTo>
                <a:lnTo>
                  <a:pt x="115" y="32"/>
                </a:lnTo>
                <a:lnTo>
                  <a:pt x="96" y="39"/>
                </a:lnTo>
                <a:lnTo>
                  <a:pt x="77" y="46"/>
                </a:lnTo>
                <a:lnTo>
                  <a:pt x="60" y="53"/>
                </a:lnTo>
                <a:lnTo>
                  <a:pt x="42" y="61"/>
                </a:lnTo>
                <a:lnTo>
                  <a:pt x="26" y="71"/>
                </a:lnTo>
                <a:lnTo>
                  <a:pt x="10" y="80"/>
                </a:lnTo>
                <a:lnTo>
                  <a:pt x="10" y="80"/>
                </a:lnTo>
                <a:lnTo>
                  <a:pt x="4" y="86"/>
                </a:lnTo>
                <a:lnTo>
                  <a:pt x="0" y="93"/>
                </a:lnTo>
                <a:lnTo>
                  <a:pt x="0" y="101"/>
                </a:lnTo>
                <a:lnTo>
                  <a:pt x="2" y="109"/>
                </a:lnTo>
                <a:lnTo>
                  <a:pt x="9" y="115"/>
                </a:lnTo>
                <a:lnTo>
                  <a:pt x="17" y="118"/>
                </a:lnTo>
                <a:lnTo>
                  <a:pt x="26" y="118"/>
                </a:lnTo>
                <a:lnTo>
                  <a:pt x="34" y="115"/>
                </a:lnTo>
                <a:lnTo>
                  <a:pt x="49" y="107"/>
                </a:lnTo>
                <a:lnTo>
                  <a:pt x="64" y="99"/>
                </a:lnTo>
                <a:lnTo>
                  <a:pt x="80" y="92"/>
                </a:lnTo>
                <a:lnTo>
                  <a:pt x="96" y="85"/>
                </a:lnTo>
                <a:lnTo>
                  <a:pt x="114" y="78"/>
                </a:lnTo>
                <a:lnTo>
                  <a:pt x="131" y="72"/>
                </a:lnTo>
                <a:lnTo>
                  <a:pt x="149" y="67"/>
                </a:lnTo>
                <a:lnTo>
                  <a:pt x="167" y="61"/>
                </a:lnTo>
                <a:lnTo>
                  <a:pt x="186" y="58"/>
                </a:lnTo>
                <a:lnTo>
                  <a:pt x="205" y="53"/>
                </a:lnTo>
                <a:lnTo>
                  <a:pt x="225" y="51"/>
                </a:lnTo>
                <a:lnTo>
                  <a:pt x="244" y="47"/>
                </a:lnTo>
                <a:lnTo>
                  <a:pt x="264" y="45"/>
                </a:lnTo>
                <a:lnTo>
                  <a:pt x="285" y="44"/>
                </a:lnTo>
                <a:lnTo>
                  <a:pt x="305" y="43"/>
                </a:lnTo>
                <a:lnTo>
                  <a:pt x="325" y="43"/>
                </a:lnTo>
                <a:lnTo>
                  <a:pt x="334" y="41"/>
                </a:lnTo>
                <a:lnTo>
                  <a:pt x="341" y="37"/>
                </a:lnTo>
                <a:lnTo>
                  <a:pt x="346" y="30"/>
                </a:lnTo>
                <a:lnTo>
                  <a:pt x="348" y="22"/>
                </a:lnTo>
                <a:lnTo>
                  <a:pt x="346" y="13"/>
                </a:lnTo>
                <a:lnTo>
                  <a:pt x="341" y="6"/>
                </a:lnTo>
                <a:lnTo>
                  <a:pt x="334" y="2"/>
                </a:lnTo>
                <a:lnTo>
                  <a:pt x="325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ru-RU" sz="1800" smtClean="0">
              <a:solidFill>
                <a:srgbClr val="FFFFFF"/>
              </a:solidFill>
              <a:latin typeface="Tahoma" pitchFamily="34" charset="0"/>
              <a:cs typeface="+mn-cs"/>
            </a:endParaRPr>
          </a:p>
        </p:txBody>
      </p:sp>
      <p:sp>
        <p:nvSpPr>
          <p:cNvPr id="67597" name="Freeform 13"/>
          <p:cNvSpPr>
            <a:spLocks/>
          </p:cNvSpPr>
          <p:nvPr/>
        </p:nvSpPr>
        <p:spPr bwMode="auto">
          <a:xfrm>
            <a:off x="627063" y="1323975"/>
            <a:ext cx="609600" cy="190500"/>
          </a:xfrm>
          <a:custGeom>
            <a:avLst/>
            <a:gdLst>
              <a:gd name="T0" fmla="*/ 22 w 354"/>
              <a:gd name="T1" fmla="*/ 42 h 120"/>
              <a:gd name="T2" fmla="*/ 43 w 354"/>
              <a:gd name="T3" fmla="*/ 42 h 120"/>
              <a:gd name="T4" fmla="*/ 65 w 354"/>
              <a:gd name="T5" fmla="*/ 43 h 120"/>
              <a:gd name="T6" fmla="*/ 85 w 354"/>
              <a:gd name="T7" fmla="*/ 44 h 120"/>
              <a:gd name="T8" fmla="*/ 105 w 354"/>
              <a:gd name="T9" fmla="*/ 46 h 120"/>
              <a:gd name="T10" fmla="*/ 126 w 354"/>
              <a:gd name="T11" fmla="*/ 50 h 120"/>
              <a:gd name="T12" fmla="*/ 145 w 354"/>
              <a:gd name="T13" fmla="*/ 52 h 120"/>
              <a:gd name="T14" fmla="*/ 165 w 354"/>
              <a:gd name="T15" fmla="*/ 57 h 120"/>
              <a:gd name="T16" fmla="*/ 184 w 354"/>
              <a:gd name="T17" fmla="*/ 62 h 120"/>
              <a:gd name="T18" fmla="*/ 202 w 354"/>
              <a:gd name="T19" fmla="*/ 66 h 120"/>
              <a:gd name="T20" fmla="*/ 221 w 354"/>
              <a:gd name="T21" fmla="*/ 72 h 120"/>
              <a:gd name="T22" fmla="*/ 239 w 354"/>
              <a:gd name="T23" fmla="*/ 78 h 120"/>
              <a:gd name="T24" fmla="*/ 256 w 354"/>
              <a:gd name="T25" fmla="*/ 85 h 120"/>
              <a:gd name="T26" fmla="*/ 272 w 354"/>
              <a:gd name="T27" fmla="*/ 92 h 120"/>
              <a:gd name="T28" fmla="*/ 289 w 354"/>
              <a:gd name="T29" fmla="*/ 99 h 120"/>
              <a:gd name="T30" fmla="*/ 304 w 354"/>
              <a:gd name="T31" fmla="*/ 109 h 120"/>
              <a:gd name="T32" fmla="*/ 319 w 354"/>
              <a:gd name="T33" fmla="*/ 117 h 120"/>
              <a:gd name="T34" fmla="*/ 327 w 354"/>
              <a:gd name="T35" fmla="*/ 120 h 120"/>
              <a:gd name="T36" fmla="*/ 336 w 354"/>
              <a:gd name="T37" fmla="*/ 120 h 120"/>
              <a:gd name="T38" fmla="*/ 344 w 354"/>
              <a:gd name="T39" fmla="*/ 118 h 120"/>
              <a:gd name="T40" fmla="*/ 350 w 354"/>
              <a:gd name="T41" fmla="*/ 112 h 120"/>
              <a:gd name="T42" fmla="*/ 354 w 354"/>
              <a:gd name="T43" fmla="*/ 104 h 120"/>
              <a:gd name="T44" fmla="*/ 354 w 354"/>
              <a:gd name="T45" fmla="*/ 96 h 120"/>
              <a:gd name="T46" fmla="*/ 350 w 354"/>
              <a:gd name="T47" fmla="*/ 89 h 120"/>
              <a:gd name="T48" fmla="*/ 344 w 354"/>
              <a:gd name="T49" fmla="*/ 83 h 120"/>
              <a:gd name="T50" fmla="*/ 327 w 354"/>
              <a:gd name="T51" fmla="*/ 73 h 120"/>
              <a:gd name="T52" fmla="*/ 311 w 354"/>
              <a:gd name="T53" fmla="*/ 64 h 120"/>
              <a:gd name="T54" fmla="*/ 294 w 354"/>
              <a:gd name="T55" fmla="*/ 56 h 120"/>
              <a:gd name="T56" fmla="*/ 276 w 354"/>
              <a:gd name="T57" fmla="*/ 48 h 120"/>
              <a:gd name="T58" fmla="*/ 257 w 354"/>
              <a:gd name="T59" fmla="*/ 41 h 120"/>
              <a:gd name="T60" fmla="*/ 237 w 354"/>
              <a:gd name="T61" fmla="*/ 34 h 120"/>
              <a:gd name="T62" fmla="*/ 217 w 354"/>
              <a:gd name="T63" fmla="*/ 27 h 120"/>
              <a:gd name="T64" fmla="*/ 197 w 354"/>
              <a:gd name="T65" fmla="*/ 22 h 120"/>
              <a:gd name="T66" fmla="*/ 176 w 354"/>
              <a:gd name="T67" fmla="*/ 16 h 120"/>
              <a:gd name="T68" fmla="*/ 156 w 354"/>
              <a:gd name="T69" fmla="*/ 12 h 120"/>
              <a:gd name="T70" fmla="*/ 134 w 354"/>
              <a:gd name="T71" fmla="*/ 8 h 120"/>
              <a:gd name="T72" fmla="*/ 112 w 354"/>
              <a:gd name="T73" fmla="*/ 5 h 120"/>
              <a:gd name="T74" fmla="*/ 90 w 354"/>
              <a:gd name="T75" fmla="*/ 3 h 120"/>
              <a:gd name="T76" fmla="*/ 67 w 354"/>
              <a:gd name="T77" fmla="*/ 1 h 120"/>
              <a:gd name="T78" fmla="*/ 45 w 354"/>
              <a:gd name="T79" fmla="*/ 0 h 120"/>
              <a:gd name="T80" fmla="*/ 22 w 354"/>
              <a:gd name="T81" fmla="*/ 0 h 120"/>
              <a:gd name="T82" fmla="*/ 13 w 354"/>
              <a:gd name="T83" fmla="*/ 1 h 120"/>
              <a:gd name="T84" fmla="*/ 6 w 354"/>
              <a:gd name="T85" fmla="*/ 5 h 120"/>
              <a:gd name="T86" fmla="*/ 1 w 354"/>
              <a:gd name="T87" fmla="*/ 12 h 120"/>
              <a:gd name="T88" fmla="*/ 0 w 354"/>
              <a:gd name="T89" fmla="*/ 21 h 120"/>
              <a:gd name="T90" fmla="*/ 1 w 354"/>
              <a:gd name="T91" fmla="*/ 29 h 120"/>
              <a:gd name="T92" fmla="*/ 6 w 354"/>
              <a:gd name="T93" fmla="*/ 36 h 120"/>
              <a:gd name="T94" fmla="*/ 13 w 354"/>
              <a:gd name="T95" fmla="*/ 41 h 120"/>
              <a:gd name="T96" fmla="*/ 22 w 354"/>
              <a:gd name="T97" fmla="*/ 42 h 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354" h="120">
                <a:moveTo>
                  <a:pt x="22" y="42"/>
                </a:moveTo>
                <a:lnTo>
                  <a:pt x="43" y="42"/>
                </a:lnTo>
                <a:lnTo>
                  <a:pt x="65" y="43"/>
                </a:lnTo>
                <a:lnTo>
                  <a:pt x="85" y="44"/>
                </a:lnTo>
                <a:lnTo>
                  <a:pt x="105" y="46"/>
                </a:lnTo>
                <a:lnTo>
                  <a:pt x="126" y="50"/>
                </a:lnTo>
                <a:lnTo>
                  <a:pt x="145" y="52"/>
                </a:lnTo>
                <a:lnTo>
                  <a:pt x="165" y="57"/>
                </a:lnTo>
                <a:lnTo>
                  <a:pt x="184" y="62"/>
                </a:lnTo>
                <a:lnTo>
                  <a:pt x="202" y="66"/>
                </a:lnTo>
                <a:lnTo>
                  <a:pt x="221" y="72"/>
                </a:lnTo>
                <a:lnTo>
                  <a:pt x="239" y="78"/>
                </a:lnTo>
                <a:lnTo>
                  <a:pt x="256" y="85"/>
                </a:lnTo>
                <a:lnTo>
                  <a:pt x="272" y="92"/>
                </a:lnTo>
                <a:lnTo>
                  <a:pt x="289" y="99"/>
                </a:lnTo>
                <a:lnTo>
                  <a:pt x="304" y="109"/>
                </a:lnTo>
                <a:lnTo>
                  <a:pt x="319" y="117"/>
                </a:lnTo>
                <a:lnTo>
                  <a:pt x="327" y="120"/>
                </a:lnTo>
                <a:lnTo>
                  <a:pt x="336" y="120"/>
                </a:lnTo>
                <a:lnTo>
                  <a:pt x="344" y="118"/>
                </a:lnTo>
                <a:lnTo>
                  <a:pt x="350" y="112"/>
                </a:lnTo>
                <a:lnTo>
                  <a:pt x="354" y="104"/>
                </a:lnTo>
                <a:lnTo>
                  <a:pt x="354" y="96"/>
                </a:lnTo>
                <a:lnTo>
                  <a:pt x="350" y="89"/>
                </a:lnTo>
                <a:lnTo>
                  <a:pt x="344" y="83"/>
                </a:lnTo>
                <a:lnTo>
                  <a:pt x="327" y="73"/>
                </a:lnTo>
                <a:lnTo>
                  <a:pt x="311" y="64"/>
                </a:lnTo>
                <a:lnTo>
                  <a:pt x="294" y="56"/>
                </a:lnTo>
                <a:lnTo>
                  <a:pt x="276" y="48"/>
                </a:lnTo>
                <a:lnTo>
                  <a:pt x="257" y="41"/>
                </a:lnTo>
                <a:lnTo>
                  <a:pt x="237" y="34"/>
                </a:lnTo>
                <a:lnTo>
                  <a:pt x="217" y="27"/>
                </a:lnTo>
                <a:lnTo>
                  <a:pt x="197" y="22"/>
                </a:lnTo>
                <a:lnTo>
                  <a:pt x="176" y="16"/>
                </a:lnTo>
                <a:lnTo>
                  <a:pt x="156" y="12"/>
                </a:lnTo>
                <a:lnTo>
                  <a:pt x="134" y="8"/>
                </a:lnTo>
                <a:lnTo>
                  <a:pt x="112" y="5"/>
                </a:lnTo>
                <a:lnTo>
                  <a:pt x="90" y="3"/>
                </a:lnTo>
                <a:lnTo>
                  <a:pt x="67" y="1"/>
                </a:lnTo>
                <a:lnTo>
                  <a:pt x="45" y="0"/>
                </a:lnTo>
                <a:lnTo>
                  <a:pt x="22" y="0"/>
                </a:lnTo>
                <a:lnTo>
                  <a:pt x="13" y="1"/>
                </a:lnTo>
                <a:lnTo>
                  <a:pt x="6" y="5"/>
                </a:lnTo>
                <a:lnTo>
                  <a:pt x="1" y="12"/>
                </a:lnTo>
                <a:lnTo>
                  <a:pt x="0" y="21"/>
                </a:lnTo>
                <a:lnTo>
                  <a:pt x="1" y="29"/>
                </a:lnTo>
                <a:lnTo>
                  <a:pt x="6" y="36"/>
                </a:lnTo>
                <a:lnTo>
                  <a:pt x="13" y="41"/>
                </a:lnTo>
                <a:lnTo>
                  <a:pt x="22" y="42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ru-RU" sz="1800" smtClean="0">
              <a:solidFill>
                <a:srgbClr val="FFFFFF"/>
              </a:solidFill>
              <a:latin typeface="Tahoma" pitchFamily="34" charset="0"/>
              <a:cs typeface="+mn-cs"/>
            </a:endParaRPr>
          </a:p>
        </p:txBody>
      </p:sp>
      <p:sp>
        <p:nvSpPr>
          <p:cNvPr id="67598" name="Freeform 14"/>
          <p:cNvSpPr>
            <a:spLocks/>
          </p:cNvSpPr>
          <p:nvPr/>
        </p:nvSpPr>
        <p:spPr bwMode="auto">
          <a:xfrm>
            <a:off x="1817688" y="1833563"/>
            <a:ext cx="115887" cy="133350"/>
          </a:xfrm>
          <a:custGeom>
            <a:avLst/>
            <a:gdLst>
              <a:gd name="T0" fmla="*/ 26 w 67"/>
              <a:gd name="T1" fmla="*/ 84 h 84"/>
              <a:gd name="T2" fmla="*/ 31 w 67"/>
              <a:gd name="T3" fmla="*/ 83 h 84"/>
              <a:gd name="T4" fmla="*/ 36 w 67"/>
              <a:gd name="T5" fmla="*/ 83 h 84"/>
              <a:gd name="T6" fmla="*/ 41 w 67"/>
              <a:gd name="T7" fmla="*/ 82 h 84"/>
              <a:gd name="T8" fmla="*/ 47 w 67"/>
              <a:gd name="T9" fmla="*/ 81 h 84"/>
              <a:gd name="T10" fmla="*/ 52 w 67"/>
              <a:gd name="T11" fmla="*/ 79 h 84"/>
              <a:gd name="T12" fmla="*/ 57 w 67"/>
              <a:gd name="T13" fmla="*/ 79 h 84"/>
              <a:gd name="T14" fmla="*/ 62 w 67"/>
              <a:gd name="T15" fmla="*/ 78 h 84"/>
              <a:gd name="T16" fmla="*/ 67 w 67"/>
              <a:gd name="T17" fmla="*/ 78 h 84"/>
              <a:gd name="T18" fmla="*/ 60 w 67"/>
              <a:gd name="T19" fmla="*/ 68 h 84"/>
              <a:gd name="T20" fmla="*/ 53 w 67"/>
              <a:gd name="T21" fmla="*/ 57 h 84"/>
              <a:gd name="T22" fmla="*/ 47 w 67"/>
              <a:gd name="T23" fmla="*/ 47 h 84"/>
              <a:gd name="T24" fmla="*/ 41 w 67"/>
              <a:gd name="T25" fmla="*/ 36 h 84"/>
              <a:gd name="T26" fmla="*/ 35 w 67"/>
              <a:gd name="T27" fmla="*/ 27 h 84"/>
              <a:gd name="T28" fmla="*/ 28 w 67"/>
              <a:gd name="T29" fmla="*/ 17 h 84"/>
              <a:gd name="T30" fmla="*/ 23 w 67"/>
              <a:gd name="T31" fmla="*/ 8 h 84"/>
              <a:gd name="T32" fmla="*/ 17 w 67"/>
              <a:gd name="T33" fmla="*/ 0 h 84"/>
              <a:gd name="T34" fmla="*/ 13 w 67"/>
              <a:gd name="T35" fmla="*/ 1 h 84"/>
              <a:gd name="T36" fmla="*/ 8 w 67"/>
              <a:gd name="T37" fmla="*/ 1 h 84"/>
              <a:gd name="T38" fmla="*/ 5 w 67"/>
              <a:gd name="T39" fmla="*/ 1 h 84"/>
              <a:gd name="T40" fmla="*/ 0 w 67"/>
              <a:gd name="T41" fmla="*/ 2 h 84"/>
              <a:gd name="T42" fmla="*/ 26 w 67"/>
              <a:gd name="T43" fmla="*/ 84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67" h="84">
                <a:moveTo>
                  <a:pt x="26" y="84"/>
                </a:moveTo>
                <a:lnTo>
                  <a:pt x="31" y="83"/>
                </a:lnTo>
                <a:lnTo>
                  <a:pt x="36" y="83"/>
                </a:lnTo>
                <a:lnTo>
                  <a:pt x="41" y="82"/>
                </a:lnTo>
                <a:lnTo>
                  <a:pt x="47" y="81"/>
                </a:lnTo>
                <a:lnTo>
                  <a:pt x="52" y="79"/>
                </a:lnTo>
                <a:lnTo>
                  <a:pt x="57" y="79"/>
                </a:lnTo>
                <a:lnTo>
                  <a:pt x="62" y="78"/>
                </a:lnTo>
                <a:lnTo>
                  <a:pt x="67" y="78"/>
                </a:lnTo>
                <a:lnTo>
                  <a:pt x="60" y="68"/>
                </a:lnTo>
                <a:lnTo>
                  <a:pt x="53" y="57"/>
                </a:lnTo>
                <a:lnTo>
                  <a:pt x="47" y="47"/>
                </a:lnTo>
                <a:lnTo>
                  <a:pt x="41" y="36"/>
                </a:lnTo>
                <a:lnTo>
                  <a:pt x="35" y="27"/>
                </a:lnTo>
                <a:lnTo>
                  <a:pt x="28" y="17"/>
                </a:lnTo>
                <a:lnTo>
                  <a:pt x="23" y="8"/>
                </a:lnTo>
                <a:lnTo>
                  <a:pt x="17" y="0"/>
                </a:lnTo>
                <a:lnTo>
                  <a:pt x="13" y="1"/>
                </a:lnTo>
                <a:lnTo>
                  <a:pt x="8" y="1"/>
                </a:lnTo>
                <a:lnTo>
                  <a:pt x="5" y="1"/>
                </a:lnTo>
                <a:lnTo>
                  <a:pt x="0" y="2"/>
                </a:lnTo>
                <a:lnTo>
                  <a:pt x="26" y="84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ru-RU" sz="1800" smtClean="0">
              <a:solidFill>
                <a:srgbClr val="FFFFFF"/>
              </a:solidFill>
              <a:latin typeface="Tahoma" pitchFamily="34" charset="0"/>
              <a:cs typeface="+mn-cs"/>
            </a:endParaRPr>
          </a:p>
        </p:txBody>
      </p:sp>
      <p:sp>
        <p:nvSpPr>
          <p:cNvPr id="67599" name="Freeform 15"/>
          <p:cNvSpPr>
            <a:spLocks/>
          </p:cNvSpPr>
          <p:nvPr/>
        </p:nvSpPr>
        <p:spPr bwMode="auto">
          <a:xfrm>
            <a:off x="661988" y="1822450"/>
            <a:ext cx="112712" cy="134938"/>
          </a:xfrm>
          <a:custGeom>
            <a:avLst/>
            <a:gdLst>
              <a:gd name="T0" fmla="*/ 65 w 65"/>
              <a:gd name="T1" fmla="*/ 85 h 85"/>
              <a:gd name="T2" fmla="*/ 59 w 65"/>
              <a:gd name="T3" fmla="*/ 1 h 85"/>
              <a:gd name="T4" fmla="*/ 52 w 65"/>
              <a:gd name="T5" fmla="*/ 0 h 85"/>
              <a:gd name="T6" fmla="*/ 47 w 65"/>
              <a:gd name="T7" fmla="*/ 0 h 85"/>
              <a:gd name="T8" fmla="*/ 41 w 65"/>
              <a:gd name="T9" fmla="*/ 0 h 85"/>
              <a:gd name="T10" fmla="*/ 35 w 65"/>
              <a:gd name="T11" fmla="*/ 0 h 85"/>
              <a:gd name="T12" fmla="*/ 0 w 65"/>
              <a:gd name="T13" fmla="*/ 83 h 85"/>
              <a:gd name="T14" fmla="*/ 0 w 65"/>
              <a:gd name="T15" fmla="*/ 83 h 85"/>
              <a:gd name="T16" fmla="*/ 1 w 65"/>
              <a:gd name="T17" fmla="*/ 83 h 85"/>
              <a:gd name="T18" fmla="*/ 1 w 65"/>
              <a:gd name="T19" fmla="*/ 83 h 85"/>
              <a:gd name="T20" fmla="*/ 1 w 65"/>
              <a:gd name="T21" fmla="*/ 83 h 85"/>
              <a:gd name="T22" fmla="*/ 9 w 65"/>
              <a:gd name="T23" fmla="*/ 83 h 85"/>
              <a:gd name="T24" fmla="*/ 17 w 65"/>
              <a:gd name="T25" fmla="*/ 83 h 85"/>
              <a:gd name="T26" fmla="*/ 25 w 65"/>
              <a:gd name="T27" fmla="*/ 83 h 85"/>
              <a:gd name="T28" fmla="*/ 34 w 65"/>
              <a:gd name="T29" fmla="*/ 84 h 85"/>
              <a:gd name="T30" fmla="*/ 41 w 65"/>
              <a:gd name="T31" fmla="*/ 84 h 85"/>
              <a:gd name="T32" fmla="*/ 49 w 65"/>
              <a:gd name="T33" fmla="*/ 84 h 85"/>
              <a:gd name="T34" fmla="*/ 57 w 65"/>
              <a:gd name="T35" fmla="*/ 85 h 85"/>
              <a:gd name="T36" fmla="*/ 65 w 65"/>
              <a:gd name="T37" fmla="*/ 85 h 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65" h="85">
                <a:moveTo>
                  <a:pt x="65" y="85"/>
                </a:moveTo>
                <a:lnTo>
                  <a:pt x="59" y="1"/>
                </a:lnTo>
                <a:lnTo>
                  <a:pt x="52" y="0"/>
                </a:lnTo>
                <a:lnTo>
                  <a:pt x="47" y="0"/>
                </a:lnTo>
                <a:lnTo>
                  <a:pt x="41" y="0"/>
                </a:lnTo>
                <a:lnTo>
                  <a:pt x="35" y="0"/>
                </a:lnTo>
                <a:lnTo>
                  <a:pt x="0" y="83"/>
                </a:lnTo>
                <a:lnTo>
                  <a:pt x="0" y="83"/>
                </a:lnTo>
                <a:lnTo>
                  <a:pt x="1" y="83"/>
                </a:lnTo>
                <a:lnTo>
                  <a:pt x="1" y="83"/>
                </a:lnTo>
                <a:lnTo>
                  <a:pt x="1" y="83"/>
                </a:lnTo>
                <a:lnTo>
                  <a:pt x="9" y="83"/>
                </a:lnTo>
                <a:lnTo>
                  <a:pt x="17" y="83"/>
                </a:lnTo>
                <a:lnTo>
                  <a:pt x="25" y="83"/>
                </a:lnTo>
                <a:lnTo>
                  <a:pt x="34" y="84"/>
                </a:lnTo>
                <a:lnTo>
                  <a:pt x="41" y="84"/>
                </a:lnTo>
                <a:lnTo>
                  <a:pt x="49" y="84"/>
                </a:lnTo>
                <a:lnTo>
                  <a:pt x="57" y="85"/>
                </a:lnTo>
                <a:lnTo>
                  <a:pt x="65" y="85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ru-RU" sz="1800" smtClean="0">
              <a:solidFill>
                <a:srgbClr val="FFFFFF"/>
              </a:solidFill>
              <a:latin typeface="Tahoma" pitchFamily="34" charset="0"/>
              <a:cs typeface="+mn-cs"/>
            </a:endParaRPr>
          </a:p>
        </p:txBody>
      </p:sp>
      <p:sp>
        <p:nvSpPr>
          <p:cNvPr id="67600" name="Freeform 16"/>
          <p:cNvSpPr>
            <a:spLocks/>
          </p:cNvSpPr>
          <p:nvPr/>
        </p:nvSpPr>
        <p:spPr bwMode="auto">
          <a:xfrm>
            <a:off x="377825" y="981075"/>
            <a:ext cx="1947863" cy="1195388"/>
          </a:xfrm>
          <a:custGeom>
            <a:avLst/>
            <a:gdLst>
              <a:gd name="T0" fmla="*/ 1046 w 1131"/>
              <a:gd name="T1" fmla="*/ 5 h 753"/>
              <a:gd name="T2" fmla="*/ 978 w 1131"/>
              <a:gd name="T3" fmla="*/ 0 h 753"/>
              <a:gd name="T4" fmla="*/ 872 w 1131"/>
              <a:gd name="T5" fmla="*/ 6 h 753"/>
              <a:gd name="T6" fmla="*/ 759 w 1131"/>
              <a:gd name="T7" fmla="*/ 29 h 753"/>
              <a:gd name="T8" fmla="*/ 660 w 1131"/>
              <a:gd name="T9" fmla="*/ 69 h 753"/>
              <a:gd name="T10" fmla="*/ 580 w 1131"/>
              <a:gd name="T11" fmla="*/ 123 h 753"/>
              <a:gd name="T12" fmla="*/ 510 w 1131"/>
              <a:gd name="T13" fmla="*/ 94 h 753"/>
              <a:gd name="T14" fmla="*/ 421 w 1131"/>
              <a:gd name="T15" fmla="*/ 47 h 753"/>
              <a:gd name="T16" fmla="*/ 315 w 1131"/>
              <a:gd name="T17" fmla="*/ 15 h 753"/>
              <a:gd name="T18" fmla="*/ 197 w 1131"/>
              <a:gd name="T19" fmla="*/ 1 h 753"/>
              <a:gd name="T20" fmla="*/ 116 w 1131"/>
              <a:gd name="T21" fmla="*/ 1 h 753"/>
              <a:gd name="T22" fmla="*/ 52 w 1131"/>
              <a:gd name="T23" fmla="*/ 9 h 753"/>
              <a:gd name="T24" fmla="*/ 0 w 1131"/>
              <a:gd name="T25" fmla="*/ 573 h 753"/>
              <a:gd name="T26" fmla="*/ 69 w 1131"/>
              <a:gd name="T27" fmla="*/ 741 h 753"/>
              <a:gd name="T28" fmla="*/ 99 w 1131"/>
              <a:gd name="T29" fmla="*/ 737 h 753"/>
              <a:gd name="T30" fmla="*/ 142 w 1131"/>
              <a:gd name="T31" fmla="*/ 649 h 753"/>
              <a:gd name="T32" fmla="*/ 111 w 1131"/>
              <a:gd name="T33" fmla="*/ 651 h 753"/>
              <a:gd name="T34" fmla="*/ 90 w 1131"/>
              <a:gd name="T35" fmla="*/ 618 h 753"/>
              <a:gd name="T36" fmla="*/ 126 w 1131"/>
              <a:gd name="T37" fmla="*/ 614 h 753"/>
              <a:gd name="T38" fmla="*/ 165 w 1131"/>
              <a:gd name="T39" fmla="*/ 613 h 753"/>
              <a:gd name="T40" fmla="*/ 157 w 1131"/>
              <a:gd name="T41" fmla="*/ 528 h 753"/>
              <a:gd name="T42" fmla="*/ 104 w 1131"/>
              <a:gd name="T43" fmla="*/ 532 h 753"/>
              <a:gd name="T44" fmla="*/ 109 w 1131"/>
              <a:gd name="T45" fmla="*/ 87 h 753"/>
              <a:gd name="T46" fmla="*/ 146 w 1131"/>
              <a:gd name="T47" fmla="*/ 84 h 753"/>
              <a:gd name="T48" fmla="*/ 226 w 1131"/>
              <a:gd name="T49" fmla="*/ 87 h 753"/>
              <a:gd name="T50" fmla="*/ 338 w 1131"/>
              <a:gd name="T51" fmla="*/ 108 h 753"/>
              <a:gd name="T52" fmla="*/ 433 w 1131"/>
              <a:gd name="T53" fmla="*/ 145 h 753"/>
              <a:gd name="T54" fmla="*/ 501 w 1131"/>
              <a:gd name="T55" fmla="*/ 198 h 753"/>
              <a:gd name="T56" fmla="*/ 604 w 1131"/>
              <a:gd name="T57" fmla="*/ 228 h 753"/>
              <a:gd name="T58" fmla="*/ 659 w 1131"/>
              <a:gd name="T59" fmla="*/ 170 h 753"/>
              <a:gd name="T60" fmla="*/ 742 w 1131"/>
              <a:gd name="T61" fmla="*/ 124 h 753"/>
              <a:gd name="T62" fmla="*/ 846 w 1131"/>
              <a:gd name="T63" fmla="*/ 95 h 753"/>
              <a:gd name="T64" fmla="*/ 962 w 1131"/>
              <a:gd name="T65" fmla="*/ 84 h 753"/>
              <a:gd name="T66" fmla="*/ 1002 w 1131"/>
              <a:gd name="T67" fmla="*/ 86 h 753"/>
              <a:gd name="T68" fmla="*/ 1041 w 1131"/>
              <a:gd name="T69" fmla="*/ 89 h 753"/>
              <a:gd name="T70" fmla="*/ 1012 w 1131"/>
              <a:gd name="T71" fmla="*/ 530 h 753"/>
              <a:gd name="T72" fmla="*/ 972 w 1131"/>
              <a:gd name="T73" fmla="*/ 528 h 753"/>
              <a:gd name="T74" fmla="*/ 921 w 1131"/>
              <a:gd name="T75" fmla="*/ 530 h 753"/>
              <a:gd name="T76" fmla="*/ 867 w 1131"/>
              <a:gd name="T77" fmla="*/ 534 h 753"/>
              <a:gd name="T78" fmla="*/ 871 w 1131"/>
              <a:gd name="T79" fmla="*/ 564 h 753"/>
              <a:gd name="T80" fmla="*/ 896 w 1131"/>
              <a:gd name="T81" fmla="*/ 605 h 753"/>
              <a:gd name="T82" fmla="*/ 954 w 1131"/>
              <a:gd name="T83" fmla="*/ 613 h 753"/>
              <a:gd name="T84" fmla="*/ 1023 w 1131"/>
              <a:gd name="T85" fmla="*/ 615 h 753"/>
              <a:gd name="T86" fmla="*/ 1022 w 1131"/>
              <a:gd name="T87" fmla="*/ 651 h 753"/>
              <a:gd name="T88" fmla="*/ 982 w 1131"/>
              <a:gd name="T89" fmla="*/ 649 h 753"/>
              <a:gd name="T90" fmla="*/ 944 w 1131"/>
              <a:gd name="T91" fmla="*/ 649 h 753"/>
              <a:gd name="T92" fmla="*/ 939 w 1131"/>
              <a:gd name="T93" fmla="*/ 671 h 753"/>
              <a:gd name="T94" fmla="*/ 966 w 1131"/>
              <a:gd name="T95" fmla="*/ 714 h 753"/>
              <a:gd name="T96" fmla="*/ 1003 w 1131"/>
              <a:gd name="T97" fmla="*/ 735 h 753"/>
              <a:gd name="T98" fmla="*/ 1053 w 1131"/>
              <a:gd name="T99" fmla="*/ 739 h 753"/>
              <a:gd name="T100" fmla="*/ 1131 w 1131"/>
              <a:gd name="T101" fmla="*/ 19 h 7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131" h="753">
                <a:moveTo>
                  <a:pt x="1094" y="12"/>
                </a:moveTo>
                <a:lnTo>
                  <a:pt x="1078" y="9"/>
                </a:lnTo>
                <a:lnTo>
                  <a:pt x="1062" y="6"/>
                </a:lnTo>
                <a:lnTo>
                  <a:pt x="1046" y="5"/>
                </a:lnTo>
                <a:lnTo>
                  <a:pt x="1029" y="2"/>
                </a:lnTo>
                <a:lnTo>
                  <a:pt x="1012" y="1"/>
                </a:lnTo>
                <a:lnTo>
                  <a:pt x="996" y="1"/>
                </a:lnTo>
                <a:lnTo>
                  <a:pt x="978" y="0"/>
                </a:lnTo>
                <a:lnTo>
                  <a:pt x="962" y="0"/>
                </a:lnTo>
                <a:lnTo>
                  <a:pt x="932" y="1"/>
                </a:lnTo>
                <a:lnTo>
                  <a:pt x="901" y="2"/>
                </a:lnTo>
                <a:lnTo>
                  <a:pt x="872" y="6"/>
                </a:lnTo>
                <a:lnTo>
                  <a:pt x="842" y="9"/>
                </a:lnTo>
                <a:lnTo>
                  <a:pt x="814" y="15"/>
                </a:lnTo>
                <a:lnTo>
                  <a:pt x="785" y="21"/>
                </a:lnTo>
                <a:lnTo>
                  <a:pt x="759" y="29"/>
                </a:lnTo>
                <a:lnTo>
                  <a:pt x="733" y="37"/>
                </a:lnTo>
                <a:lnTo>
                  <a:pt x="708" y="47"/>
                </a:lnTo>
                <a:lnTo>
                  <a:pt x="684" y="57"/>
                </a:lnTo>
                <a:lnTo>
                  <a:pt x="660" y="69"/>
                </a:lnTo>
                <a:lnTo>
                  <a:pt x="639" y="81"/>
                </a:lnTo>
                <a:lnTo>
                  <a:pt x="618" y="94"/>
                </a:lnTo>
                <a:lnTo>
                  <a:pt x="599" y="108"/>
                </a:lnTo>
                <a:lnTo>
                  <a:pt x="580" y="123"/>
                </a:lnTo>
                <a:lnTo>
                  <a:pt x="564" y="138"/>
                </a:lnTo>
                <a:lnTo>
                  <a:pt x="548" y="123"/>
                </a:lnTo>
                <a:lnTo>
                  <a:pt x="530" y="108"/>
                </a:lnTo>
                <a:lnTo>
                  <a:pt x="510" y="94"/>
                </a:lnTo>
                <a:lnTo>
                  <a:pt x="490" y="81"/>
                </a:lnTo>
                <a:lnTo>
                  <a:pt x="469" y="69"/>
                </a:lnTo>
                <a:lnTo>
                  <a:pt x="445" y="57"/>
                </a:lnTo>
                <a:lnTo>
                  <a:pt x="421" y="47"/>
                </a:lnTo>
                <a:lnTo>
                  <a:pt x="396" y="37"/>
                </a:lnTo>
                <a:lnTo>
                  <a:pt x="370" y="29"/>
                </a:lnTo>
                <a:lnTo>
                  <a:pt x="343" y="21"/>
                </a:lnTo>
                <a:lnTo>
                  <a:pt x="315" y="15"/>
                </a:lnTo>
                <a:lnTo>
                  <a:pt x="286" y="9"/>
                </a:lnTo>
                <a:lnTo>
                  <a:pt x="258" y="6"/>
                </a:lnTo>
                <a:lnTo>
                  <a:pt x="228" y="2"/>
                </a:lnTo>
                <a:lnTo>
                  <a:pt x="197" y="1"/>
                </a:lnTo>
                <a:lnTo>
                  <a:pt x="166" y="0"/>
                </a:lnTo>
                <a:lnTo>
                  <a:pt x="150" y="0"/>
                </a:lnTo>
                <a:lnTo>
                  <a:pt x="132" y="1"/>
                </a:lnTo>
                <a:lnTo>
                  <a:pt x="116" y="1"/>
                </a:lnTo>
                <a:lnTo>
                  <a:pt x="100" y="2"/>
                </a:lnTo>
                <a:lnTo>
                  <a:pt x="84" y="5"/>
                </a:lnTo>
                <a:lnTo>
                  <a:pt x="69" y="6"/>
                </a:lnTo>
                <a:lnTo>
                  <a:pt x="52" y="9"/>
                </a:lnTo>
                <a:lnTo>
                  <a:pt x="36" y="12"/>
                </a:lnTo>
                <a:lnTo>
                  <a:pt x="0" y="19"/>
                </a:lnTo>
                <a:lnTo>
                  <a:pt x="0" y="573"/>
                </a:lnTo>
                <a:lnTo>
                  <a:pt x="0" y="573"/>
                </a:lnTo>
                <a:lnTo>
                  <a:pt x="0" y="753"/>
                </a:lnTo>
                <a:lnTo>
                  <a:pt x="54" y="743"/>
                </a:lnTo>
                <a:lnTo>
                  <a:pt x="61" y="742"/>
                </a:lnTo>
                <a:lnTo>
                  <a:pt x="69" y="741"/>
                </a:lnTo>
                <a:lnTo>
                  <a:pt x="76" y="739"/>
                </a:lnTo>
                <a:lnTo>
                  <a:pt x="84" y="738"/>
                </a:lnTo>
                <a:lnTo>
                  <a:pt x="91" y="738"/>
                </a:lnTo>
                <a:lnTo>
                  <a:pt x="99" y="737"/>
                </a:lnTo>
                <a:lnTo>
                  <a:pt x="106" y="736"/>
                </a:lnTo>
                <a:lnTo>
                  <a:pt x="114" y="736"/>
                </a:lnTo>
                <a:lnTo>
                  <a:pt x="150" y="649"/>
                </a:lnTo>
                <a:lnTo>
                  <a:pt x="142" y="649"/>
                </a:lnTo>
                <a:lnTo>
                  <a:pt x="134" y="650"/>
                </a:lnTo>
                <a:lnTo>
                  <a:pt x="126" y="650"/>
                </a:lnTo>
                <a:lnTo>
                  <a:pt x="119" y="650"/>
                </a:lnTo>
                <a:lnTo>
                  <a:pt x="111" y="651"/>
                </a:lnTo>
                <a:lnTo>
                  <a:pt x="104" y="651"/>
                </a:lnTo>
                <a:lnTo>
                  <a:pt x="97" y="653"/>
                </a:lnTo>
                <a:lnTo>
                  <a:pt x="90" y="653"/>
                </a:lnTo>
                <a:lnTo>
                  <a:pt x="90" y="618"/>
                </a:lnTo>
                <a:lnTo>
                  <a:pt x="99" y="616"/>
                </a:lnTo>
                <a:lnTo>
                  <a:pt x="107" y="615"/>
                </a:lnTo>
                <a:lnTo>
                  <a:pt x="117" y="614"/>
                </a:lnTo>
                <a:lnTo>
                  <a:pt x="126" y="614"/>
                </a:lnTo>
                <a:lnTo>
                  <a:pt x="136" y="613"/>
                </a:lnTo>
                <a:lnTo>
                  <a:pt x="145" y="613"/>
                </a:lnTo>
                <a:lnTo>
                  <a:pt x="155" y="613"/>
                </a:lnTo>
                <a:lnTo>
                  <a:pt x="165" y="613"/>
                </a:lnTo>
                <a:lnTo>
                  <a:pt x="200" y="530"/>
                </a:lnTo>
                <a:lnTo>
                  <a:pt x="186" y="528"/>
                </a:lnTo>
                <a:lnTo>
                  <a:pt x="172" y="528"/>
                </a:lnTo>
                <a:lnTo>
                  <a:pt x="157" y="528"/>
                </a:lnTo>
                <a:lnTo>
                  <a:pt x="144" y="528"/>
                </a:lnTo>
                <a:lnTo>
                  <a:pt x="130" y="530"/>
                </a:lnTo>
                <a:lnTo>
                  <a:pt x="116" y="531"/>
                </a:lnTo>
                <a:lnTo>
                  <a:pt x="104" y="532"/>
                </a:lnTo>
                <a:lnTo>
                  <a:pt x="90" y="533"/>
                </a:lnTo>
                <a:lnTo>
                  <a:pt x="90" y="89"/>
                </a:lnTo>
                <a:lnTo>
                  <a:pt x="99" y="88"/>
                </a:lnTo>
                <a:lnTo>
                  <a:pt x="109" y="87"/>
                </a:lnTo>
                <a:lnTo>
                  <a:pt x="117" y="86"/>
                </a:lnTo>
                <a:lnTo>
                  <a:pt x="127" y="86"/>
                </a:lnTo>
                <a:lnTo>
                  <a:pt x="136" y="84"/>
                </a:lnTo>
                <a:lnTo>
                  <a:pt x="146" y="84"/>
                </a:lnTo>
                <a:lnTo>
                  <a:pt x="156" y="84"/>
                </a:lnTo>
                <a:lnTo>
                  <a:pt x="166" y="84"/>
                </a:lnTo>
                <a:lnTo>
                  <a:pt x="196" y="86"/>
                </a:lnTo>
                <a:lnTo>
                  <a:pt x="226" y="87"/>
                </a:lnTo>
                <a:lnTo>
                  <a:pt x="255" y="90"/>
                </a:lnTo>
                <a:lnTo>
                  <a:pt x="284" y="95"/>
                </a:lnTo>
                <a:lnTo>
                  <a:pt x="311" y="101"/>
                </a:lnTo>
                <a:lnTo>
                  <a:pt x="338" y="108"/>
                </a:lnTo>
                <a:lnTo>
                  <a:pt x="363" y="115"/>
                </a:lnTo>
                <a:lnTo>
                  <a:pt x="388" y="124"/>
                </a:lnTo>
                <a:lnTo>
                  <a:pt x="410" y="135"/>
                </a:lnTo>
                <a:lnTo>
                  <a:pt x="433" y="145"/>
                </a:lnTo>
                <a:lnTo>
                  <a:pt x="453" y="157"/>
                </a:lnTo>
                <a:lnTo>
                  <a:pt x="470" y="170"/>
                </a:lnTo>
                <a:lnTo>
                  <a:pt x="488" y="184"/>
                </a:lnTo>
                <a:lnTo>
                  <a:pt x="501" y="198"/>
                </a:lnTo>
                <a:lnTo>
                  <a:pt x="515" y="213"/>
                </a:lnTo>
                <a:lnTo>
                  <a:pt x="525" y="228"/>
                </a:lnTo>
                <a:lnTo>
                  <a:pt x="564" y="295"/>
                </a:lnTo>
                <a:lnTo>
                  <a:pt x="604" y="228"/>
                </a:lnTo>
                <a:lnTo>
                  <a:pt x="614" y="213"/>
                </a:lnTo>
                <a:lnTo>
                  <a:pt x="628" y="198"/>
                </a:lnTo>
                <a:lnTo>
                  <a:pt x="642" y="184"/>
                </a:lnTo>
                <a:lnTo>
                  <a:pt x="659" y="170"/>
                </a:lnTo>
                <a:lnTo>
                  <a:pt x="677" y="157"/>
                </a:lnTo>
                <a:lnTo>
                  <a:pt x="697" y="145"/>
                </a:lnTo>
                <a:lnTo>
                  <a:pt x="719" y="135"/>
                </a:lnTo>
                <a:lnTo>
                  <a:pt x="742" y="124"/>
                </a:lnTo>
                <a:lnTo>
                  <a:pt x="765" y="115"/>
                </a:lnTo>
                <a:lnTo>
                  <a:pt x="792" y="108"/>
                </a:lnTo>
                <a:lnTo>
                  <a:pt x="818" y="101"/>
                </a:lnTo>
                <a:lnTo>
                  <a:pt x="846" y="95"/>
                </a:lnTo>
                <a:lnTo>
                  <a:pt x="874" y="90"/>
                </a:lnTo>
                <a:lnTo>
                  <a:pt x="903" y="87"/>
                </a:lnTo>
                <a:lnTo>
                  <a:pt x="932" y="86"/>
                </a:lnTo>
                <a:lnTo>
                  <a:pt x="962" y="84"/>
                </a:lnTo>
                <a:lnTo>
                  <a:pt x="972" y="84"/>
                </a:lnTo>
                <a:lnTo>
                  <a:pt x="982" y="84"/>
                </a:lnTo>
                <a:lnTo>
                  <a:pt x="992" y="84"/>
                </a:lnTo>
                <a:lnTo>
                  <a:pt x="1002" y="86"/>
                </a:lnTo>
                <a:lnTo>
                  <a:pt x="1012" y="86"/>
                </a:lnTo>
                <a:lnTo>
                  <a:pt x="1022" y="87"/>
                </a:lnTo>
                <a:lnTo>
                  <a:pt x="1031" y="88"/>
                </a:lnTo>
                <a:lnTo>
                  <a:pt x="1041" y="89"/>
                </a:lnTo>
                <a:lnTo>
                  <a:pt x="1041" y="533"/>
                </a:lnTo>
                <a:lnTo>
                  <a:pt x="1031" y="532"/>
                </a:lnTo>
                <a:lnTo>
                  <a:pt x="1022" y="531"/>
                </a:lnTo>
                <a:lnTo>
                  <a:pt x="1012" y="530"/>
                </a:lnTo>
                <a:lnTo>
                  <a:pt x="1002" y="530"/>
                </a:lnTo>
                <a:lnTo>
                  <a:pt x="992" y="528"/>
                </a:lnTo>
                <a:lnTo>
                  <a:pt x="982" y="528"/>
                </a:lnTo>
                <a:lnTo>
                  <a:pt x="972" y="528"/>
                </a:lnTo>
                <a:lnTo>
                  <a:pt x="962" y="528"/>
                </a:lnTo>
                <a:lnTo>
                  <a:pt x="948" y="528"/>
                </a:lnTo>
                <a:lnTo>
                  <a:pt x="934" y="528"/>
                </a:lnTo>
                <a:lnTo>
                  <a:pt x="921" y="530"/>
                </a:lnTo>
                <a:lnTo>
                  <a:pt x="907" y="531"/>
                </a:lnTo>
                <a:lnTo>
                  <a:pt x="893" y="532"/>
                </a:lnTo>
                <a:lnTo>
                  <a:pt x="879" y="533"/>
                </a:lnTo>
                <a:lnTo>
                  <a:pt x="867" y="534"/>
                </a:lnTo>
                <a:lnTo>
                  <a:pt x="853" y="537"/>
                </a:lnTo>
                <a:lnTo>
                  <a:pt x="859" y="545"/>
                </a:lnTo>
                <a:lnTo>
                  <a:pt x="864" y="554"/>
                </a:lnTo>
                <a:lnTo>
                  <a:pt x="871" y="564"/>
                </a:lnTo>
                <a:lnTo>
                  <a:pt x="877" y="573"/>
                </a:lnTo>
                <a:lnTo>
                  <a:pt x="883" y="584"/>
                </a:lnTo>
                <a:lnTo>
                  <a:pt x="889" y="594"/>
                </a:lnTo>
                <a:lnTo>
                  <a:pt x="896" y="605"/>
                </a:lnTo>
                <a:lnTo>
                  <a:pt x="903" y="615"/>
                </a:lnTo>
                <a:lnTo>
                  <a:pt x="921" y="614"/>
                </a:lnTo>
                <a:lnTo>
                  <a:pt x="937" y="613"/>
                </a:lnTo>
                <a:lnTo>
                  <a:pt x="954" y="613"/>
                </a:lnTo>
                <a:lnTo>
                  <a:pt x="972" y="613"/>
                </a:lnTo>
                <a:lnTo>
                  <a:pt x="989" y="613"/>
                </a:lnTo>
                <a:lnTo>
                  <a:pt x="1007" y="614"/>
                </a:lnTo>
                <a:lnTo>
                  <a:pt x="1023" y="615"/>
                </a:lnTo>
                <a:lnTo>
                  <a:pt x="1041" y="618"/>
                </a:lnTo>
                <a:lnTo>
                  <a:pt x="1041" y="653"/>
                </a:lnTo>
                <a:lnTo>
                  <a:pt x="1031" y="651"/>
                </a:lnTo>
                <a:lnTo>
                  <a:pt x="1022" y="651"/>
                </a:lnTo>
                <a:lnTo>
                  <a:pt x="1012" y="650"/>
                </a:lnTo>
                <a:lnTo>
                  <a:pt x="1002" y="650"/>
                </a:lnTo>
                <a:lnTo>
                  <a:pt x="992" y="649"/>
                </a:lnTo>
                <a:lnTo>
                  <a:pt x="982" y="649"/>
                </a:lnTo>
                <a:lnTo>
                  <a:pt x="972" y="649"/>
                </a:lnTo>
                <a:lnTo>
                  <a:pt x="962" y="649"/>
                </a:lnTo>
                <a:lnTo>
                  <a:pt x="953" y="649"/>
                </a:lnTo>
                <a:lnTo>
                  <a:pt x="944" y="649"/>
                </a:lnTo>
                <a:lnTo>
                  <a:pt x="934" y="649"/>
                </a:lnTo>
                <a:lnTo>
                  <a:pt x="926" y="650"/>
                </a:lnTo>
                <a:lnTo>
                  <a:pt x="932" y="661"/>
                </a:lnTo>
                <a:lnTo>
                  <a:pt x="939" y="671"/>
                </a:lnTo>
                <a:lnTo>
                  <a:pt x="946" y="682"/>
                </a:lnTo>
                <a:lnTo>
                  <a:pt x="952" y="692"/>
                </a:lnTo>
                <a:lnTo>
                  <a:pt x="958" y="703"/>
                </a:lnTo>
                <a:lnTo>
                  <a:pt x="966" y="714"/>
                </a:lnTo>
                <a:lnTo>
                  <a:pt x="972" y="723"/>
                </a:lnTo>
                <a:lnTo>
                  <a:pt x="978" y="734"/>
                </a:lnTo>
                <a:lnTo>
                  <a:pt x="991" y="734"/>
                </a:lnTo>
                <a:lnTo>
                  <a:pt x="1003" y="735"/>
                </a:lnTo>
                <a:lnTo>
                  <a:pt x="1016" y="736"/>
                </a:lnTo>
                <a:lnTo>
                  <a:pt x="1028" y="736"/>
                </a:lnTo>
                <a:lnTo>
                  <a:pt x="1041" y="738"/>
                </a:lnTo>
                <a:lnTo>
                  <a:pt x="1053" y="739"/>
                </a:lnTo>
                <a:lnTo>
                  <a:pt x="1066" y="741"/>
                </a:lnTo>
                <a:lnTo>
                  <a:pt x="1077" y="743"/>
                </a:lnTo>
                <a:lnTo>
                  <a:pt x="1131" y="753"/>
                </a:lnTo>
                <a:lnTo>
                  <a:pt x="1131" y="19"/>
                </a:lnTo>
                <a:lnTo>
                  <a:pt x="1094" y="12"/>
                </a:lnTo>
                <a:close/>
              </a:path>
            </a:pathLst>
          </a:custGeom>
          <a:solidFill>
            <a:schemeClr val="tx1"/>
          </a:solidFill>
          <a:ln w="9525">
            <a:solidFill>
              <a:schemeClr val="bg2"/>
            </a:solidFill>
            <a:round/>
            <a:headEnd/>
            <a:tailEnd/>
          </a:ln>
        </p:spPr>
        <p:txBody>
          <a:bodyPr/>
          <a:lstStyle/>
          <a:p>
            <a:pPr eaLnBrk="1" hangingPunct="1"/>
            <a:endParaRPr lang="ru-RU" sz="1800" smtClean="0">
              <a:solidFill>
                <a:srgbClr val="FFFFFF"/>
              </a:solidFill>
              <a:latin typeface="Tahoma" pitchFamily="34" charset="0"/>
              <a:cs typeface="+mn-cs"/>
            </a:endParaRPr>
          </a:p>
        </p:txBody>
      </p:sp>
      <p:sp>
        <p:nvSpPr>
          <p:cNvPr id="67601" name="Freeform 17"/>
          <p:cNvSpPr>
            <a:spLocks/>
          </p:cNvSpPr>
          <p:nvPr/>
        </p:nvSpPr>
        <p:spPr bwMode="auto">
          <a:xfrm>
            <a:off x="574675" y="2011363"/>
            <a:ext cx="214313" cy="139700"/>
          </a:xfrm>
          <a:custGeom>
            <a:avLst/>
            <a:gdLst>
              <a:gd name="T0" fmla="*/ 36 w 124"/>
              <a:gd name="T1" fmla="*/ 0 h 88"/>
              <a:gd name="T2" fmla="*/ 0 w 124"/>
              <a:gd name="T3" fmla="*/ 87 h 88"/>
              <a:gd name="T4" fmla="*/ 15 w 124"/>
              <a:gd name="T5" fmla="*/ 86 h 88"/>
              <a:gd name="T6" fmla="*/ 31 w 124"/>
              <a:gd name="T7" fmla="*/ 85 h 88"/>
              <a:gd name="T8" fmla="*/ 46 w 124"/>
              <a:gd name="T9" fmla="*/ 85 h 88"/>
              <a:gd name="T10" fmla="*/ 62 w 124"/>
              <a:gd name="T11" fmla="*/ 85 h 88"/>
              <a:gd name="T12" fmla="*/ 77 w 124"/>
              <a:gd name="T13" fmla="*/ 85 h 88"/>
              <a:gd name="T14" fmla="*/ 93 w 124"/>
              <a:gd name="T15" fmla="*/ 86 h 88"/>
              <a:gd name="T16" fmla="*/ 108 w 124"/>
              <a:gd name="T17" fmla="*/ 87 h 88"/>
              <a:gd name="T18" fmla="*/ 124 w 124"/>
              <a:gd name="T19" fmla="*/ 88 h 88"/>
              <a:gd name="T20" fmla="*/ 117 w 124"/>
              <a:gd name="T21" fmla="*/ 4 h 88"/>
              <a:gd name="T22" fmla="*/ 107 w 124"/>
              <a:gd name="T23" fmla="*/ 2 h 88"/>
              <a:gd name="T24" fmla="*/ 97 w 124"/>
              <a:gd name="T25" fmla="*/ 2 h 88"/>
              <a:gd name="T26" fmla="*/ 87 w 124"/>
              <a:gd name="T27" fmla="*/ 1 h 88"/>
              <a:gd name="T28" fmla="*/ 77 w 124"/>
              <a:gd name="T29" fmla="*/ 1 h 88"/>
              <a:gd name="T30" fmla="*/ 67 w 124"/>
              <a:gd name="T31" fmla="*/ 0 h 88"/>
              <a:gd name="T32" fmla="*/ 56 w 124"/>
              <a:gd name="T33" fmla="*/ 0 h 88"/>
              <a:gd name="T34" fmla="*/ 46 w 124"/>
              <a:gd name="T35" fmla="*/ 0 h 88"/>
              <a:gd name="T36" fmla="*/ 36 w 124"/>
              <a:gd name="T37" fmla="*/ 0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24" h="88">
                <a:moveTo>
                  <a:pt x="36" y="0"/>
                </a:moveTo>
                <a:lnTo>
                  <a:pt x="0" y="87"/>
                </a:lnTo>
                <a:lnTo>
                  <a:pt x="15" y="86"/>
                </a:lnTo>
                <a:lnTo>
                  <a:pt x="31" y="85"/>
                </a:lnTo>
                <a:lnTo>
                  <a:pt x="46" y="85"/>
                </a:lnTo>
                <a:lnTo>
                  <a:pt x="62" y="85"/>
                </a:lnTo>
                <a:lnTo>
                  <a:pt x="77" y="85"/>
                </a:lnTo>
                <a:lnTo>
                  <a:pt x="93" y="86"/>
                </a:lnTo>
                <a:lnTo>
                  <a:pt x="108" y="87"/>
                </a:lnTo>
                <a:lnTo>
                  <a:pt x="124" y="88"/>
                </a:lnTo>
                <a:lnTo>
                  <a:pt x="117" y="4"/>
                </a:lnTo>
                <a:lnTo>
                  <a:pt x="107" y="2"/>
                </a:lnTo>
                <a:lnTo>
                  <a:pt x="97" y="2"/>
                </a:lnTo>
                <a:lnTo>
                  <a:pt x="87" y="1"/>
                </a:lnTo>
                <a:lnTo>
                  <a:pt x="77" y="1"/>
                </a:lnTo>
                <a:lnTo>
                  <a:pt x="67" y="0"/>
                </a:lnTo>
                <a:lnTo>
                  <a:pt x="56" y="0"/>
                </a:lnTo>
                <a:lnTo>
                  <a:pt x="46" y="0"/>
                </a:lnTo>
                <a:lnTo>
                  <a:pt x="36" y="0"/>
                </a:lnTo>
                <a:close/>
              </a:path>
            </a:pathLst>
          </a:custGeom>
          <a:solidFill>
            <a:srgbClr val="9933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ru-RU" sz="1800" smtClean="0">
              <a:solidFill>
                <a:srgbClr val="FFFFFF"/>
              </a:solidFill>
              <a:latin typeface="Tahoma" pitchFamily="34" charset="0"/>
              <a:cs typeface="+mn-cs"/>
            </a:endParaRPr>
          </a:p>
        </p:txBody>
      </p:sp>
      <p:sp>
        <p:nvSpPr>
          <p:cNvPr id="67602" name="Freeform 18"/>
          <p:cNvSpPr>
            <a:spLocks/>
          </p:cNvSpPr>
          <p:nvPr/>
        </p:nvSpPr>
        <p:spPr bwMode="auto">
          <a:xfrm>
            <a:off x="1882775" y="2012950"/>
            <a:ext cx="179388" cy="136525"/>
          </a:xfrm>
          <a:custGeom>
            <a:avLst/>
            <a:gdLst>
              <a:gd name="T0" fmla="*/ 0 w 105"/>
              <a:gd name="T1" fmla="*/ 5 h 86"/>
              <a:gd name="T2" fmla="*/ 26 w 105"/>
              <a:gd name="T3" fmla="*/ 86 h 86"/>
              <a:gd name="T4" fmla="*/ 36 w 105"/>
              <a:gd name="T5" fmla="*/ 85 h 86"/>
              <a:gd name="T6" fmla="*/ 46 w 105"/>
              <a:gd name="T7" fmla="*/ 85 h 86"/>
              <a:gd name="T8" fmla="*/ 56 w 105"/>
              <a:gd name="T9" fmla="*/ 84 h 86"/>
              <a:gd name="T10" fmla="*/ 66 w 105"/>
              <a:gd name="T11" fmla="*/ 84 h 86"/>
              <a:gd name="T12" fmla="*/ 75 w 105"/>
              <a:gd name="T13" fmla="*/ 84 h 86"/>
              <a:gd name="T14" fmla="*/ 85 w 105"/>
              <a:gd name="T15" fmla="*/ 84 h 86"/>
              <a:gd name="T16" fmla="*/ 95 w 105"/>
              <a:gd name="T17" fmla="*/ 84 h 86"/>
              <a:gd name="T18" fmla="*/ 105 w 105"/>
              <a:gd name="T19" fmla="*/ 84 h 86"/>
              <a:gd name="T20" fmla="*/ 99 w 105"/>
              <a:gd name="T21" fmla="*/ 73 h 86"/>
              <a:gd name="T22" fmla="*/ 93 w 105"/>
              <a:gd name="T23" fmla="*/ 64 h 86"/>
              <a:gd name="T24" fmla="*/ 85 w 105"/>
              <a:gd name="T25" fmla="*/ 53 h 86"/>
              <a:gd name="T26" fmla="*/ 79 w 105"/>
              <a:gd name="T27" fmla="*/ 42 h 86"/>
              <a:gd name="T28" fmla="*/ 73 w 105"/>
              <a:gd name="T29" fmla="*/ 32 h 86"/>
              <a:gd name="T30" fmla="*/ 66 w 105"/>
              <a:gd name="T31" fmla="*/ 21 h 86"/>
              <a:gd name="T32" fmla="*/ 59 w 105"/>
              <a:gd name="T33" fmla="*/ 11 h 86"/>
              <a:gd name="T34" fmla="*/ 53 w 105"/>
              <a:gd name="T35" fmla="*/ 0 h 86"/>
              <a:gd name="T36" fmla="*/ 46 w 105"/>
              <a:gd name="T37" fmla="*/ 0 h 86"/>
              <a:gd name="T38" fmla="*/ 40 w 105"/>
              <a:gd name="T39" fmla="*/ 1 h 86"/>
              <a:gd name="T40" fmla="*/ 33 w 105"/>
              <a:gd name="T41" fmla="*/ 1 h 86"/>
              <a:gd name="T42" fmla="*/ 26 w 105"/>
              <a:gd name="T43" fmla="*/ 3 h 86"/>
              <a:gd name="T44" fmla="*/ 20 w 105"/>
              <a:gd name="T45" fmla="*/ 3 h 86"/>
              <a:gd name="T46" fmla="*/ 14 w 105"/>
              <a:gd name="T47" fmla="*/ 4 h 86"/>
              <a:gd name="T48" fmla="*/ 6 w 105"/>
              <a:gd name="T49" fmla="*/ 4 h 86"/>
              <a:gd name="T50" fmla="*/ 0 w 105"/>
              <a:gd name="T51" fmla="*/ 5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05" h="86">
                <a:moveTo>
                  <a:pt x="0" y="5"/>
                </a:moveTo>
                <a:lnTo>
                  <a:pt x="26" y="86"/>
                </a:lnTo>
                <a:lnTo>
                  <a:pt x="36" y="85"/>
                </a:lnTo>
                <a:lnTo>
                  <a:pt x="46" y="85"/>
                </a:lnTo>
                <a:lnTo>
                  <a:pt x="56" y="84"/>
                </a:lnTo>
                <a:lnTo>
                  <a:pt x="66" y="84"/>
                </a:lnTo>
                <a:lnTo>
                  <a:pt x="75" y="84"/>
                </a:lnTo>
                <a:lnTo>
                  <a:pt x="85" y="84"/>
                </a:lnTo>
                <a:lnTo>
                  <a:pt x="95" y="84"/>
                </a:lnTo>
                <a:lnTo>
                  <a:pt x="105" y="84"/>
                </a:lnTo>
                <a:lnTo>
                  <a:pt x="99" y="73"/>
                </a:lnTo>
                <a:lnTo>
                  <a:pt x="93" y="64"/>
                </a:lnTo>
                <a:lnTo>
                  <a:pt x="85" y="53"/>
                </a:lnTo>
                <a:lnTo>
                  <a:pt x="79" y="42"/>
                </a:lnTo>
                <a:lnTo>
                  <a:pt x="73" y="32"/>
                </a:lnTo>
                <a:lnTo>
                  <a:pt x="66" y="21"/>
                </a:lnTo>
                <a:lnTo>
                  <a:pt x="59" y="11"/>
                </a:lnTo>
                <a:lnTo>
                  <a:pt x="53" y="0"/>
                </a:lnTo>
                <a:lnTo>
                  <a:pt x="46" y="0"/>
                </a:lnTo>
                <a:lnTo>
                  <a:pt x="40" y="1"/>
                </a:lnTo>
                <a:lnTo>
                  <a:pt x="33" y="1"/>
                </a:lnTo>
                <a:lnTo>
                  <a:pt x="26" y="3"/>
                </a:lnTo>
                <a:lnTo>
                  <a:pt x="20" y="3"/>
                </a:lnTo>
                <a:lnTo>
                  <a:pt x="14" y="4"/>
                </a:lnTo>
                <a:lnTo>
                  <a:pt x="6" y="4"/>
                </a:lnTo>
                <a:lnTo>
                  <a:pt x="0" y="5"/>
                </a:lnTo>
                <a:close/>
              </a:path>
            </a:pathLst>
          </a:custGeom>
          <a:solidFill>
            <a:srgbClr val="9933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ru-RU" sz="1800" smtClean="0">
              <a:solidFill>
                <a:srgbClr val="FFFFFF"/>
              </a:solidFill>
              <a:latin typeface="Tahoma" pitchFamily="34" charset="0"/>
              <a:cs typeface="+mn-cs"/>
            </a:endParaRPr>
          </a:p>
        </p:txBody>
      </p:sp>
      <p:sp>
        <p:nvSpPr>
          <p:cNvPr id="67603" name="Freeform 19"/>
          <p:cNvSpPr>
            <a:spLocks/>
          </p:cNvSpPr>
          <p:nvPr/>
        </p:nvSpPr>
        <p:spPr bwMode="auto">
          <a:xfrm>
            <a:off x="763588" y="1824038"/>
            <a:ext cx="1163637" cy="501650"/>
          </a:xfrm>
          <a:custGeom>
            <a:avLst/>
            <a:gdLst>
              <a:gd name="T0" fmla="*/ 404 w 675"/>
              <a:gd name="T1" fmla="*/ 195 h 316"/>
              <a:gd name="T2" fmla="*/ 440 w 675"/>
              <a:gd name="T3" fmla="*/ 165 h 316"/>
              <a:gd name="T4" fmla="*/ 485 w 675"/>
              <a:gd name="T5" fmla="*/ 137 h 316"/>
              <a:gd name="T6" fmla="*/ 538 w 675"/>
              <a:gd name="T7" fmla="*/ 115 h 316"/>
              <a:gd name="T8" fmla="*/ 596 w 675"/>
              <a:gd name="T9" fmla="*/ 98 h 316"/>
              <a:gd name="T10" fmla="*/ 612 w 675"/>
              <a:gd name="T11" fmla="*/ 8 h 316"/>
              <a:gd name="T12" fmla="*/ 550 w 675"/>
              <a:gd name="T13" fmla="*/ 22 h 316"/>
              <a:gd name="T14" fmla="*/ 493 w 675"/>
              <a:gd name="T15" fmla="*/ 41 h 316"/>
              <a:gd name="T16" fmla="*/ 440 w 675"/>
              <a:gd name="T17" fmla="*/ 64 h 316"/>
              <a:gd name="T18" fmla="*/ 393 w 675"/>
              <a:gd name="T19" fmla="*/ 92 h 316"/>
              <a:gd name="T20" fmla="*/ 353 w 675"/>
              <a:gd name="T21" fmla="*/ 124 h 316"/>
              <a:gd name="T22" fmla="*/ 310 w 675"/>
              <a:gd name="T23" fmla="*/ 109 h 316"/>
              <a:gd name="T24" fmla="*/ 257 w 675"/>
              <a:gd name="T25" fmla="*/ 74 h 316"/>
              <a:gd name="T26" fmla="*/ 196 w 675"/>
              <a:gd name="T27" fmla="*/ 43 h 316"/>
              <a:gd name="T28" fmla="*/ 126 w 675"/>
              <a:gd name="T29" fmla="*/ 21 h 316"/>
              <a:gd name="T30" fmla="*/ 52 w 675"/>
              <a:gd name="T31" fmla="*/ 6 h 316"/>
              <a:gd name="T32" fmla="*/ 6 w 675"/>
              <a:gd name="T33" fmla="*/ 84 h 316"/>
              <a:gd name="T34" fmla="*/ 77 w 675"/>
              <a:gd name="T35" fmla="*/ 96 h 316"/>
              <a:gd name="T36" fmla="*/ 142 w 675"/>
              <a:gd name="T37" fmla="*/ 113 h 316"/>
              <a:gd name="T38" fmla="*/ 200 w 675"/>
              <a:gd name="T39" fmla="*/ 139 h 316"/>
              <a:gd name="T40" fmla="*/ 249 w 675"/>
              <a:gd name="T41" fmla="*/ 170 h 316"/>
              <a:gd name="T42" fmla="*/ 286 w 675"/>
              <a:gd name="T43" fmla="*/ 206 h 316"/>
              <a:gd name="T44" fmla="*/ 267 w 675"/>
              <a:gd name="T45" fmla="*/ 200 h 316"/>
              <a:gd name="T46" fmla="*/ 220 w 675"/>
              <a:gd name="T47" fmla="*/ 174 h 316"/>
              <a:gd name="T48" fmla="*/ 167 w 675"/>
              <a:gd name="T49" fmla="*/ 154 h 316"/>
              <a:gd name="T50" fmla="*/ 110 w 675"/>
              <a:gd name="T51" fmla="*/ 138 h 316"/>
              <a:gd name="T52" fmla="*/ 50 w 675"/>
              <a:gd name="T53" fmla="*/ 126 h 316"/>
              <a:gd name="T54" fmla="*/ 14 w 675"/>
              <a:gd name="T55" fmla="*/ 206 h 316"/>
              <a:gd name="T56" fmla="*/ 75 w 675"/>
              <a:gd name="T57" fmla="*/ 217 h 316"/>
              <a:gd name="T58" fmla="*/ 132 w 675"/>
              <a:gd name="T59" fmla="*/ 232 h 316"/>
              <a:gd name="T60" fmla="*/ 185 w 675"/>
              <a:gd name="T61" fmla="*/ 252 h 316"/>
              <a:gd name="T62" fmla="*/ 230 w 675"/>
              <a:gd name="T63" fmla="*/ 276 h 316"/>
              <a:gd name="T64" fmla="*/ 267 w 675"/>
              <a:gd name="T65" fmla="*/ 306 h 316"/>
              <a:gd name="T66" fmla="*/ 415 w 675"/>
              <a:gd name="T67" fmla="*/ 306 h 316"/>
              <a:gd name="T68" fmla="*/ 453 w 675"/>
              <a:gd name="T69" fmla="*/ 275 h 316"/>
              <a:gd name="T70" fmla="*/ 499 w 675"/>
              <a:gd name="T71" fmla="*/ 251 h 316"/>
              <a:gd name="T72" fmla="*/ 553 w 675"/>
              <a:gd name="T73" fmla="*/ 229 h 316"/>
              <a:gd name="T74" fmla="*/ 612 w 675"/>
              <a:gd name="T75" fmla="*/ 214 h 316"/>
              <a:gd name="T76" fmla="*/ 675 w 675"/>
              <a:gd name="T77" fmla="*/ 205 h 316"/>
              <a:gd name="T78" fmla="*/ 612 w 675"/>
              <a:gd name="T79" fmla="*/ 130 h 316"/>
              <a:gd name="T80" fmla="*/ 556 w 675"/>
              <a:gd name="T81" fmla="*/ 142 h 316"/>
              <a:gd name="T82" fmla="*/ 504 w 675"/>
              <a:gd name="T83" fmla="*/ 157 h 316"/>
              <a:gd name="T84" fmla="*/ 455 w 675"/>
              <a:gd name="T85" fmla="*/ 178 h 316"/>
              <a:gd name="T86" fmla="*/ 411 w 675"/>
              <a:gd name="T87" fmla="*/ 201 h 3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675" h="316">
                <a:moveTo>
                  <a:pt x="385" y="219"/>
                </a:moveTo>
                <a:lnTo>
                  <a:pt x="394" y="207"/>
                </a:lnTo>
                <a:lnTo>
                  <a:pt x="404" y="195"/>
                </a:lnTo>
                <a:lnTo>
                  <a:pt x="414" y="185"/>
                </a:lnTo>
                <a:lnTo>
                  <a:pt x="426" y="174"/>
                </a:lnTo>
                <a:lnTo>
                  <a:pt x="440" y="165"/>
                </a:lnTo>
                <a:lnTo>
                  <a:pt x="454" y="154"/>
                </a:lnTo>
                <a:lnTo>
                  <a:pt x="469" y="146"/>
                </a:lnTo>
                <a:lnTo>
                  <a:pt x="485" y="137"/>
                </a:lnTo>
                <a:lnTo>
                  <a:pt x="501" y="130"/>
                </a:lnTo>
                <a:lnTo>
                  <a:pt x="519" y="122"/>
                </a:lnTo>
                <a:lnTo>
                  <a:pt x="538" y="115"/>
                </a:lnTo>
                <a:lnTo>
                  <a:pt x="556" y="109"/>
                </a:lnTo>
                <a:lnTo>
                  <a:pt x="575" y="103"/>
                </a:lnTo>
                <a:lnTo>
                  <a:pt x="596" y="98"/>
                </a:lnTo>
                <a:lnTo>
                  <a:pt x="617" y="94"/>
                </a:lnTo>
                <a:lnTo>
                  <a:pt x="638" y="90"/>
                </a:lnTo>
                <a:lnTo>
                  <a:pt x="612" y="8"/>
                </a:lnTo>
                <a:lnTo>
                  <a:pt x="590" y="12"/>
                </a:lnTo>
                <a:lnTo>
                  <a:pt x="570" y="16"/>
                </a:lnTo>
                <a:lnTo>
                  <a:pt x="550" y="22"/>
                </a:lnTo>
                <a:lnTo>
                  <a:pt x="530" y="28"/>
                </a:lnTo>
                <a:lnTo>
                  <a:pt x="511" y="34"/>
                </a:lnTo>
                <a:lnTo>
                  <a:pt x="493" y="41"/>
                </a:lnTo>
                <a:lnTo>
                  <a:pt x="474" y="48"/>
                </a:lnTo>
                <a:lnTo>
                  <a:pt x="456" y="56"/>
                </a:lnTo>
                <a:lnTo>
                  <a:pt x="440" y="64"/>
                </a:lnTo>
                <a:lnTo>
                  <a:pt x="423" y="74"/>
                </a:lnTo>
                <a:lnTo>
                  <a:pt x="408" y="83"/>
                </a:lnTo>
                <a:lnTo>
                  <a:pt x="393" y="92"/>
                </a:lnTo>
                <a:lnTo>
                  <a:pt x="379" y="103"/>
                </a:lnTo>
                <a:lnTo>
                  <a:pt x="365" y="113"/>
                </a:lnTo>
                <a:lnTo>
                  <a:pt x="353" y="124"/>
                </a:lnTo>
                <a:lnTo>
                  <a:pt x="340" y="136"/>
                </a:lnTo>
                <a:lnTo>
                  <a:pt x="326" y="122"/>
                </a:lnTo>
                <a:lnTo>
                  <a:pt x="310" y="109"/>
                </a:lnTo>
                <a:lnTo>
                  <a:pt x="294" y="96"/>
                </a:lnTo>
                <a:lnTo>
                  <a:pt x="276" y="84"/>
                </a:lnTo>
                <a:lnTo>
                  <a:pt x="257" y="74"/>
                </a:lnTo>
                <a:lnTo>
                  <a:pt x="237" y="63"/>
                </a:lnTo>
                <a:lnTo>
                  <a:pt x="217" y="53"/>
                </a:lnTo>
                <a:lnTo>
                  <a:pt x="196" y="43"/>
                </a:lnTo>
                <a:lnTo>
                  <a:pt x="174" y="35"/>
                </a:lnTo>
                <a:lnTo>
                  <a:pt x="150" y="28"/>
                </a:lnTo>
                <a:lnTo>
                  <a:pt x="126" y="21"/>
                </a:lnTo>
                <a:lnTo>
                  <a:pt x="102" y="15"/>
                </a:lnTo>
                <a:lnTo>
                  <a:pt x="77" y="10"/>
                </a:lnTo>
                <a:lnTo>
                  <a:pt x="52" y="6"/>
                </a:lnTo>
                <a:lnTo>
                  <a:pt x="26" y="2"/>
                </a:lnTo>
                <a:lnTo>
                  <a:pt x="0" y="0"/>
                </a:lnTo>
                <a:lnTo>
                  <a:pt x="6" y="84"/>
                </a:lnTo>
                <a:lnTo>
                  <a:pt x="30" y="87"/>
                </a:lnTo>
                <a:lnTo>
                  <a:pt x="54" y="91"/>
                </a:lnTo>
                <a:lnTo>
                  <a:pt x="77" y="96"/>
                </a:lnTo>
                <a:lnTo>
                  <a:pt x="100" y="101"/>
                </a:lnTo>
                <a:lnTo>
                  <a:pt x="121" y="106"/>
                </a:lnTo>
                <a:lnTo>
                  <a:pt x="142" y="113"/>
                </a:lnTo>
                <a:lnTo>
                  <a:pt x="162" y="122"/>
                </a:lnTo>
                <a:lnTo>
                  <a:pt x="182" y="130"/>
                </a:lnTo>
                <a:lnTo>
                  <a:pt x="200" y="139"/>
                </a:lnTo>
                <a:lnTo>
                  <a:pt x="217" y="149"/>
                </a:lnTo>
                <a:lnTo>
                  <a:pt x="234" y="159"/>
                </a:lnTo>
                <a:lnTo>
                  <a:pt x="249" y="170"/>
                </a:lnTo>
                <a:lnTo>
                  <a:pt x="262" y="181"/>
                </a:lnTo>
                <a:lnTo>
                  <a:pt x="275" y="193"/>
                </a:lnTo>
                <a:lnTo>
                  <a:pt x="286" y="206"/>
                </a:lnTo>
                <a:lnTo>
                  <a:pt x="296" y="219"/>
                </a:lnTo>
                <a:lnTo>
                  <a:pt x="282" y="210"/>
                </a:lnTo>
                <a:lnTo>
                  <a:pt x="267" y="200"/>
                </a:lnTo>
                <a:lnTo>
                  <a:pt x="252" y="191"/>
                </a:lnTo>
                <a:lnTo>
                  <a:pt x="236" y="183"/>
                </a:lnTo>
                <a:lnTo>
                  <a:pt x="220" y="174"/>
                </a:lnTo>
                <a:lnTo>
                  <a:pt x="202" y="167"/>
                </a:lnTo>
                <a:lnTo>
                  <a:pt x="185" y="160"/>
                </a:lnTo>
                <a:lnTo>
                  <a:pt x="167" y="154"/>
                </a:lnTo>
                <a:lnTo>
                  <a:pt x="149" y="149"/>
                </a:lnTo>
                <a:lnTo>
                  <a:pt x="130" y="143"/>
                </a:lnTo>
                <a:lnTo>
                  <a:pt x="110" y="138"/>
                </a:lnTo>
                <a:lnTo>
                  <a:pt x="90" y="133"/>
                </a:lnTo>
                <a:lnTo>
                  <a:pt x="70" y="130"/>
                </a:lnTo>
                <a:lnTo>
                  <a:pt x="50" y="126"/>
                </a:lnTo>
                <a:lnTo>
                  <a:pt x="29" y="124"/>
                </a:lnTo>
                <a:lnTo>
                  <a:pt x="7" y="122"/>
                </a:lnTo>
                <a:lnTo>
                  <a:pt x="14" y="206"/>
                </a:lnTo>
                <a:lnTo>
                  <a:pt x="35" y="208"/>
                </a:lnTo>
                <a:lnTo>
                  <a:pt x="55" y="212"/>
                </a:lnTo>
                <a:lnTo>
                  <a:pt x="75" y="217"/>
                </a:lnTo>
                <a:lnTo>
                  <a:pt x="95" y="220"/>
                </a:lnTo>
                <a:lnTo>
                  <a:pt x="114" y="226"/>
                </a:lnTo>
                <a:lnTo>
                  <a:pt x="132" y="232"/>
                </a:lnTo>
                <a:lnTo>
                  <a:pt x="151" y="238"/>
                </a:lnTo>
                <a:lnTo>
                  <a:pt x="169" y="245"/>
                </a:lnTo>
                <a:lnTo>
                  <a:pt x="185" y="252"/>
                </a:lnTo>
                <a:lnTo>
                  <a:pt x="201" y="260"/>
                </a:lnTo>
                <a:lnTo>
                  <a:pt x="216" y="268"/>
                </a:lnTo>
                <a:lnTo>
                  <a:pt x="230" y="276"/>
                </a:lnTo>
                <a:lnTo>
                  <a:pt x="244" y="286"/>
                </a:lnTo>
                <a:lnTo>
                  <a:pt x="256" y="295"/>
                </a:lnTo>
                <a:lnTo>
                  <a:pt x="267" y="306"/>
                </a:lnTo>
                <a:lnTo>
                  <a:pt x="277" y="316"/>
                </a:lnTo>
                <a:lnTo>
                  <a:pt x="404" y="316"/>
                </a:lnTo>
                <a:lnTo>
                  <a:pt x="415" y="306"/>
                </a:lnTo>
                <a:lnTo>
                  <a:pt x="426" y="295"/>
                </a:lnTo>
                <a:lnTo>
                  <a:pt x="439" y="286"/>
                </a:lnTo>
                <a:lnTo>
                  <a:pt x="453" y="275"/>
                </a:lnTo>
                <a:lnTo>
                  <a:pt x="468" y="267"/>
                </a:lnTo>
                <a:lnTo>
                  <a:pt x="483" y="259"/>
                </a:lnTo>
                <a:lnTo>
                  <a:pt x="499" y="251"/>
                </a:lnTo>
                <a:lnTo>
                  <a:pt x="516" y="242"/>
                </a:lnTo>
                <a:lnTo>
                  <a:pt x="534" y="236"/>
                </a:lnTo>
                <a:lnTo>
                  <a:pt x="553" y="229"/>
                </a:lnTo>
                <a:lnTo>
                  <a:pt x="573" y="224"/>
                </a:lnTo>
                <a:lnTo>
                  <a:pt x="591" y="219"/>
                </a:lnTo>
                <a:lnTo>
                  <a:pt x="612" y="214"/>
                </a:lnTo>
                <a:lnTo>
                  <a:pt x="633" y="211"/>
                </a:lnTo>
                <a:lnTo>
                  <a:pt x="654" y="207"/>
                </a:lnTo>
                <a:lnTo>
                  <a:pt x="675" y="205"/>
                </a:lnTo>
                <a:lnTo>
                  <a:pt x="649" y="124"/>
                </a:lnTo>
                <a:lnTo>
                  <a:pt x="630" y="126"/>
                </a:lnTo>
                <a:lnTo>
                  <a:pt x="612" y="130"/>
                </a:lnTo>
                <a:lnTo>
                  <a:pt x="593" y="133"/>
                </a:lnTo>
                <a:lnTo>
                  <a:pt x="574" y="137"/>
                </a:lnTo>
                <a:lnTo>
                  <a:pt x="556" y="142"/>
                </a:lnTo>
                <a:lnTo>
                  <a:pt x="538" y="146"/>
                </a:lnTo>
                <a:lnTo>
                  <a:pt x="521" y="152"/>
                </a:lnTo>
                <a:lnTo>
                  <a:pt x="504" y="157"/>
                </a:lnTo>
                <a:lnTo>
                  <a:pt x="488" y="164"/>
                </a:lnTo>
                <a:lnTo>
                  <a:pt x="471" y="171"/>
                </a:lnTo>
                <a:lnTo>
                  <a:pt x="455" y="178"/>
                </a:lnTo>
                <a:lnTo>
                  <a:pt x="440" y="185"/>
                </a:lnTo>
                <a:lnTo>
                  <a:pt x="425" y="193"/>
                </a:lnTo>
                <a:lnTo>
                  <a:pt x="411" y="201"/>
                </a:lnTo>
                <a:lnTo>
                  <a:pt x="398" y="210"/>
                </a:lnTo>
                <a:lnTo>
                  <a:pt x="385" y="219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ru-RU" sz="1800" smtClean="0">
              <a:solidFill>
                <a:srgbClr val="FFFFFF"/>
              </a:solidFill>
              <a:latin typeface="Tahoma" pitchFamily="34" charset="0"/>
              <a:cs typeface="+mn-cs"/>
            </a:endParaRPr>
          </a:p>
        </p:txBody>
      </p:sp>
      <p:sp>
        <p:nvSpPr>
          <p:cNvPr id="67604" name="Freeform 20"/>
          <p:cNvSpPr>
            <a:spLocks/>
          </p:cNvSpPr>
          <p:nvPr/>
        </p:nvSpPr>
        <p:spPr bwMode="auto">
          <a:xfrm>
            <a:off x="1855788" y="3119438"/>
            <a:ext cx="677862" cy="584200"/>
          </a:xfrm>
          <a:custGeom>
            <a:avLst/>
            <a:gdLst>
              <a:gd name="T0" fmla="*/ 196 w 393"/>
              <a:gd name="T1" fmla="*/ 368 h 368"/>
              <a:gd name="T2" fmla="*/ 216 w 393"/>
              <a:gd name="T3" fmla="*/ 367 h 368"/>
              <a:gd name="T4" fmla="*/ 235 w 393"/>
              <a:gd name="T5" fmla="*/ 365 h 368"/>
              <a:gd name="T6" fmla="*/ 254 w 393"/>
              <a:gd name="T7" fmla="*/ 360 h 368"/>
              <a:gd name="T8" fmla="*/ 271 w 393"/>
              <a:gd name="T9" fmla="*/ 354 h 368"/>
              <a:gd name="T10" fmla="*/ 289 w 393"/>
              <a:gd name="T11" fmla="*/ 347 h 368"/>
              <a:gd name="T12" fmla="*/ 305 w 393"/>
              <a:gd name="T13" fmla="*/ 338 h 368"/>
              <a:gd name="T14" fmla="*/ 320 w 393"/>
              <a:gd name="T15" fmla="*/ 327 h 368"/>
              <a:gd name="T16" fmla="*/ 335 w 393"/>
              <a:gd name="T17" fmla="*/ 315 h 368"/>
              <a:gd name="T18" fmla="*/ 349 w 393"/>
              <a:gd name="T19" fmla="*/ 302 h 368"/>
              <a:gd name="T20" fmla="*/ 360 w 393"/>
              <a:gd name="T21" fmla="*/ 286 h 368"/>
              <a:gd name="T22" fmla="*/ 370 w 393"/>
              <a:gd name="T23" fmla="*/ 271 h 368"/>
              <a:gd name="T24" fmla="*/ 378 w 393"/>
              <a:gd name="T25" fmla="*/ 255 h 368"/>
              <a:gd name="T26" fmla="*/ 384 w 393"/>
              <a:gd name="T27" fmla="*/ 238 h 368"/>
              <a:gd name="T28" fmla="*/ 389 w 393"/>
              <a:gd name="T29" fmla="*/ 221 h 368"/>
              <a:gd name="T30" fmla="*/ 392 w 393"/>
              <a:gd name="T31" fmla="*/ 203 h 368"/>
              <a:gd name="T32" fmla="*/ 393 w 393"/>
              <a:gd name="T33" fmla="*/ 184 h 368"/>
              <a:gd name="T34" fmla="*/ 392 w 393"/>
              <a:gd name="T35" fmla="*/ 166 h 368"/>
              <a:gd name="T36" fmla="*/ 389 w 393"/>
              <a:gd name="T37" fmla="*/ 148 h 368"/>
              <a:gd name="T38" fmla="*/ 384 w 393"/>
              <a:gd name="T39" fmla="*/ 131 h 368"/>
              <a:gd name="T40" fmla="*/ 378 w 393"/>
              <a:gd name="T41" fmla="*/ 114 h 368"/>
              <a:gd name="T42" fmla="*/ 370 w 393"/>
              <a:gd name="T43" fmla="*/ 98 h 368"/>
              <a:gd name="T44" fmla="*/ 360 w 393"/>
              <a:gd name="T45" fmla="*/ 83 h 368"/>
              <a:gd name="T46" fmla="*/ 349 w 393"/>
              <a:gd name="T47" fmla="*/ 68 h 368"/>
              <a:gd name="T48" fmla="*/ 335 w 393"/>
              <a:gd name="T49" fmla="*/ 54 h 368"/>
              <a:gd name="T50" fmla="*/ 320 w 393"/>
              <a:gd name="T51" fmla="*/ 43 h 368"/>
              <a:gd name="T52" fmla="*/ 305 w 393"/>
              <a:gd name="T53" fmla="*/ 32 h 368"/>
              <a:gd name="T54" fmla="*/ 289 w 393"/>
              <a:gd name="T55" fmla="*/ 23 h 368"/>
              <a:gd name="T56" fmla="*/ 271 w 393"/>
              <a:gd name="T57" fmla="*/ 15 h 368"/>
              <a:gd name="T58" fmla="*/ 254 w 393"/>
              <a:gd name="T59" fmla="*/ 9 h 368"/>
              <a:gd name="T60" fmla="*/ 235 w 393"/>
              <a:gd name="T61" fmla="*/ 4 h 368"/>
              <a:gd name="T62" fmla="*/ 216 w 393"/>
              <a:gd name="T63" fmla="*/ 2 h 368"/>
              <a:gd name="T64" fmla="*/ 196 w 393"/>
              <a:gd name="T65" fmla="*/ 0 h 368"/>
              <a:gd name="T66" fmla="*/ 156 w 393"/>
              <a:gd name="T67" fmla="*/ 4 h 368"/>
              <a:gd name="T68" fmla="*/ 120 w 393"/>
              <a:gd name="T69" fmla="*/ 15 h 368"/>
              <a:gd name="T70" fmla="*/ 86 w 393"/>
              <a:gd name="T71" fmla="*/ 32 h 368"/>
              <a:gd name="T72" fmla="*/ 58 w 393"/>
              <a:gd name="T73" fmla="*/ 54 h 368"/>
              <a:gd name="T74" fmla="*/ 34 w 393"/>
              <a:gd name="T75" fmla="*/ 83 h 368"/>
              <a:gd name="T76" fmla="*/ 15 w 393"/>
              <a:gd name="T77" fmla="*/ 113 h 368"/>
              <a:gd name="T78" fmla="*/ 4 w 393"/>
              <a:gd name="T79" fmla="*/ 148 h 368"/>
              <a:gd name="T80" fmla="*/ 0 w 393"/>
              <a:gd name="T81" fmla="*/ 184 h 368"/>
              <a:gd name="T82" fmla="*/ 1 w 393"/>
              <a:gd name="T83" fmla="*/ 203 h 368"/>
              <a:gd name="T84" fmla="*/ 4 w 393"/>
              <a:gd name="T85" fmla="*/ 221 h 368"/>
              <a:gd name="T86" fmla="*/ 9 w 393"/>
              <a:gd name="T87" fmla="*/ 238 h 368"/>
              <a:gd name="T88" fmla="*/ 15 w 393"/>
              <a:gd name="T89" fmla="*/ 255 h 368"/>
              <a:gd name="T90" fmla="*/ 23 w 393"/>
              <a:gd name="T91" fmla="*/ 271 h 368"/>
              <a:gd name="T92" fmla="*/ 33 w 393"/>
              <a:gd name="T93" fmla="*/ 286 h 368"/>
              <a:gd name="T94" fmla="*/ 44 w 393"/>
              <a:gd name="T95" fmla="*/ 302 h 368"/>
              <a:gd name="T96" fmla="*/ 58 w 393"/>
              <a:gd name="T97" fmla="*/ 315 h 368"/>
              <a:gd name="T98" fmla="*/ 73 w 393"/>
              <a:gd name="T99" fmla="*/ 327 h 368"/>
              <a:gd name="T100" fmla="*/ 88 w 393"/>
              <a:gd name="T101" fmla="*/ 338 h 368"/>
              <a:gd name="T102" fmla="*/ 104 w 393"/>
              <a:gd name="T103" fmla="*/ 347 h 368"/>
              <a:gd name="T104" fmla="*/ 121 w 393"/>
              <a:gd name="T105" fmla="*/ 354 h 368"/>
              <a:gd name="T106" fmla="*/ 139 w 393"/>
              <a:gd name="T107" fmla="*/ 360 h 368"/>
              <a:gd name="T108" fmla="*/ 158 w 393"/>
              <a:gd name="T109" fmla="*/ 365 h 368"/>
              <a:gd name="T110" fmla="*/ 176 w 393"/>
              <a:gd name="T111" fmla="*/ 367 h 368"/>
              <a:gd name="T112" fmla="*/ 196 w 393"/>
              <a:gd name="T113" fmla="*/ 368 h 3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93" h="368">
                <a:moveTo>
                  <a:pt x="196" y="368"/>
                </a:moveTo>
                <a:lnTo>
                  <a:pt x="216" y="367"/>
                </a:lnTo>
                <a:lnTo>
                  <a:pt x="235" y="365"/>
                </a:lnTo>
                <a:lnTo>
                  <a:pt x="254" y="360"/>
                </a:lnTo>
                <a:lnTo>
                  <a:pt x="271" y="354"/>
                </a:lnTo>
                <a:lnTo>
                  <a:pt x="289" y="347"/>
                </a:lnTo>
                <a:lnTo>
                  <a:pt x="305" y="338"/>
                </a:lnTo>
                <a:lnTo>
                  <a:pt x="320" y="327"/>
                </a:lnTo>
                <a:lnTo>
                  <a:pt x="335" y="315"/>
                </a:lnTo>
                <a:lnTo>
                  <a:pt x="349" y="302"/>
                </a:lnTo>
                <a:lnTo>
                  <a:pt x="360" y="286"/>
                </a:lnTo>
                <a:lnTo>
                  <a:pt x="370" y="271"/>
                </a:lnTo>
                <a:lnTo>
                  <a:pt x="378" y="255"/>
                </a:lnTo>
                <a:lnTo>
                  <a:pt x="384" y="238"/>
                </a:lnTo>
                <a:lnTo>
                  <a:pt x="389" y="221"/>
                </a:lnTo>
                <a:lnTo>
                  <a:pt x="392" y="203"/>
                </a:lnTo>
                <a:lnTo>
                  <a:pt x="393" y="184"/>
                </a:lnTo>
                <a:lnTo>
                  <a:pt x="392" y="166"/>
                </a:lnTo>
                <a:lnTo>
                  <a:pt x="389" y="148"/>
                </a:lnTo>
                <a:lnTo>
                  <a:pt x="384" y="131"/>
                </a:lnTo>
                <a:lnTo>
                  <a:pt x="378" y="114"/>
                </a:lnTo>
                <a:lnTo>
                  <a:pt x="370" y="98"/>
                </a:lnTo>
                <a:lnTo>
                  <a:pt x="360" y="83"/>
                </a:lnTo>
                <a:lnTo>
                  <a:pt x="349" y="68"/>
                </a:lnTo>
                <a:lnTo>
                  <a:pt x="335" y="54"/>
                </a:lnTo>
                <a:lnTo>
                  <a:pt x="320" y="43"/>
                </a:lnTo>
                <a:lnTo>
                  <a:pt x="305" y="32"/>
                </a:lnTo>
                <a:lnTo>
                  <a:pt x="289" y="23"/>
                </a:lnTo>
                <a:lnTo>
                  <a:pt x="271" y="15"/>
                </a:lnTo>
                <a:lnTo>
                  <a:pt x="254" y="9"/>
                </a:lnTo>
                <a:lnTo>
                  <a:pt x="235" y="4"/>
                </a:lnTo>
                <a:lnTo>
                  <a:pt x="216" y="2"/>
                </a:lnTo>
                <a:lnTo>
                  <a:pt x="196" y="0"/>
                </a:lnTo>
                <a:lnTo>
                  <a:pt x="156" y="4"/>
                </a:lnTo>
                <a:lnTo>
                  <a:pt x="120" y="15"/>
                </a:lnTo>
                <a:lnTo>
                  <a:pt x="86" y="32"/>
                </a:lnTo>
                <a:lnTo>
                  <a:pt x="58" y="54"/>
                </a:lnTo>
                <a:lnTo>
                  <a:pt x="34" y="83"/>
                </a:lnTo>
                <a:lnTo>
                  <a:pt x="15" y="113"/>
                </a:lnTo>
                <a:lnTo>
                  <a:pt x="4" y="148"/>
                </a:lnTo>
                <a:lnTo>
                  <a:pt x="0" y="184"/>
                </a:lnTo>
                <a:lnTo>
                  <a:pt x="1" y="203"/>
                </a:lnTo>
                <a:lnTo>
                  <a:pt x="4" y="221"/>
                </a:lnTo>
                <a:lnTo>
                  <a:pt x="9" y="238"/>
                </a:lnTo>
                <a:lnTo>
                  <a:pt x="15" y="255"/>
                </a:lnTo>
                <a:lnTo>
                  <a:pt x="23" y="271"/>
                </a:lnTo>
                <a:lnTo>
                  <a:pt x="33" y="286"/>
                </a:lnTo>
                <a:lnTo>
                  <a:pt x="44" y="302"/>
                </a:lnTo>
                <a:lnTo>
                  <a:pt x="58" y="315"/>
                </a:lnTo>
                <a:lnTo>
                  <a:pt x="73" y="327"/>
                </a:lnTo>
                <a:lnTo>
                  <a:pt x="88" y="338"/>
                </a:lnTo>
                <a:lnTo>
                  <a:pt x="104" y="347"/>
                </a:lnTo>
                <a:lnTo>
                  <a:pt x="121" y="354"/>
                </a:lnTo>
                <a:lnTo>
                  <a:pt x="139" y="360"/>
                </a:lnTo>
                <a:lnTo>
                  <a:pt x="158" y="365"/>
                </a:lnTo>
                <a:lnTo>
                  <a:pt x="176" y="367"/>
                </a:lnTo>
                <a:lnTo>
                  <a:pt x="196" y="368"/>
                </a:lnTo>
                <a:close/>
              </a:path>
            </a:pathLst>
          </a:custGeom>
          <a:solidFill>
            <a:srgbClr val="0000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ru-RU" sz="1800" smtClean="0">
              <a:solidFill>
                <a:srgbClr val="FFFFFF"/>
              </a:solidFill>
              <a:latin typeface="Tahoma" pitchFamily="34" charset="0"/>
              <a:cs typeface="+mn-cs"/>
            </a:endParaRPr>
          </a:p>
        </p:txBody>
      </p:sp>
      <p:sp>
        <p:nvSpPr>
          <p:cNvPr id="67605" name="Freeform 21"/>
          <p:cNvSpPr>
            <a:spLocks/>
          </p:cNvSpPr>
          <p:nvPr/>
        </p:nvSpPr>
        <p:spPr bwMode="auto">
          <a:xfrm>
            <a:off x="2051050" y="3284538"/>
            <a:ext cx="328613" cy="284162"/>
          </a:xfrm>
          <a:custGeom>
            <a:avLst/>
            <a:gdLst>
              <a:gd name="T0" fmla="*/ 0 w 191"/>
              <a:gd name="T1" fmla="*/ 89 h 179"/>
              <a:gd name="T2" fmla="*/ 2 w 191"/>
              <a:gd name="T3" fmla="*/ 72 h 179"/>
              <a:gd name="T4" fmla="*/ 8 w 191"/>
              <a:gd name="T5" fmla="*/ 55 h 179"/>
              <a:gd name="T6" fmla="*/ 17 w 191"/>
              <a:gd name="T7" fmla="*/ 40 h 179"/>
              <a:gd name="T8" fmla="*/ 28 w 191"/>
              <a:gd name="T9" fmla="*/ 27 h 179"/>
              <a:gd name="T10" fmla="*/ 35 w 191"/>
              <a:gd name="T11" fmla="*/ 21 h 179"/>
              <a:gd name="T12" fmla="*/ 43 w 191"/>
              <a:gd name="T13" fmla="*/ 16 h 179"/>
              <a:gd name="T14" fmla="*/ 50 w 191"/>
              <a:gd name="T15" fmla="*/ 11 h 179"/>
              <a:gd name="T16" fmla="*/ 59 w 191"/>
              <a:gd name="T17" fmla="*/ 7 h 179"/>
              <a:gd name="T18" fmla="*/ 68 w 191"/>
              <a:gd name="T19" fmla="*/ 4 h 179"/>
              <a:gd name="T20" fmla="*/ 77 w 191"/>
              <a:gd name="T21" fmla="*/ 2 h 179"/>
              <a:gd name="T22" fmla="*/ 87 w 191"/>
              <a:gd name="T23" fmla="*/ 0 h 179"/>
              <a:gd name="T24" fmla="*/ 95 w 191"/>
              <a:gd name="T25" fmla="*/ 0 h 179"/>
              <a:gd name="T26" fmla="*/ 104 w 191"/>
              <a:gd name="T27" fmla="*/ 0 h 179"/>
              <a:gd name="T28" fmla="*/ 114 w 191"/>
              <a:gd name="T29" fmla="*/ 2 h 179"/>
              <a:gd name="T30" fmla="*/ 123 w 191"/>
              <a:gd name="T31" fmla="*/ 4 h 179"/>
              <a:gd name="T32" fmla="*/ 132 w 191"/>
              <a:gd name="T33" fmla="*/ 7 h 179"/>
              <a:gd name="T34" fmla="*/ 140 w 191"/>
              <a:gd name="T35" fmla="*/ 11 h 179"/>
              <a:gd name="T36" fmla="*/ 148 w 191"/>
              <a:gd name="T37" fmla="*/ 16 h 179"/>
              <a:gd name="T38" fmla="*/ 155 w 191"/>
              <a:gd name="T39" fmla="*/ 21 h 179"/>
              <a:gd name="T40" fmla="*/ 163 w 191"/>
              <a:gd name="T41" fmla="*/ 27 h 179"/>
              <a:gd name="T42" fmla="*/ 174 w 191"/>
              <a:gd name="T43" fmla="*/ 40 h 179"/>
              <a:gd name="T44" fmla="*/ 183 w 191"/>
              <a:gd name="T45" fmla="*/ 55 h 179"/>
              <a:gd name="T46" fmla="*/ 189 w 191"/>
              <a:gd name="T47" fmla="*/ 72 h 179"/>
              <a:gd name="T48" fmla="*/ 191 w 191"/>
              <a:gd name="T49" fmla="*/ 89 h 179"/>
              <a:gd name="T50" fmla="*/ 188 w 191"/>
              <a:gd name="T51" fmla="*/ 107 h 179"/>
              <a:gd name="T52" fmla="*/ 183 w 191"/>
              <a:gd name="T53" fmla="*/ 125 h 179"/>
              <a:gd name="T54" fmla="*/ 174 w 191"/>
              <a:gd name="T55" fmla="*/ 140 h 179"/>
              <a:gd name="T56" fmla="*/ 163 w 191"/>
              <a:gd name="T57" fmla="*/ 153 h 179"/>
              <a:gd name="T58" fmla="*/ 149 w 191"/>
              <a:gd name="T59" fmla="*/ 163 h 179"/>
              <a:gd name="T60" fmla="*/ 133 w 191"/>
              <a:gd name="T61" fmla="*/ 171 h 179"/>
              <a:gd name="T62" fmla="*/ 114 w 191"/>
              <a:gd name="T63" fmla="*/ 176 h 179"/>
              <a:gd name="T64" fmla="*/ 95 w 191"/>
              <a:gd name="T65" fmla="*/ 179 h 179"/>
              <a:gd name="T66" fmla="*/ 87 w 191"/>
              <a:gd name="T67" fmla="*/ 179 h 179"/>
              <a:gd name="T68" fmla="*/ 77 w 191"/>
              <a:gd name="T69" fmla="*/ 177 h 179"/>
              <a:gd name="T70" fmla="*/ 68 w 191"/>
              <a:gd name="T71" fmla="*/ 175 h 179"/>
              <a:gd name="T72" fmla="*/ 59 w 191"/>
              <a:gd name="T73" fmla="*/ 173 h 179"/>
              <a:gd name="T74" fmla="*/ 50 w 191"/>
              <a:gd name="T75" fmla="*/ 169 h 179"/>
              <a:gd name="T76" fmla="*/ 43 w 191"/>
              <a:gd name="T77" fmla="*/ 164 h 179"/>
              <a:gd name="T78" fmla="*/ 35 w 191"/>
              <a:gd name="T79" fmla="*/ 159 h 179"/>
              <a:gd name="T80" fmla="*/ 28 w 191"/>
              <a:gd name="T81" fmla="*/ 153 h 179"/>
              <a:gd name="T82" fmla="*/ 17 w 191"/>
              <a:gd name="T83" fmla="*/ 140 h 179"/>
              <a:gd name="T84" fmla="*/ 8 w 191"/>
              <a:gd name="T85" fmla="*/ 125 h 179"/>
              <a:gd name="T86" fmla="*/ 2 w 191"/>
              <a:gd name="T87" fmla="*/ 107 h 179"/>
              <a:gd name="T88" fmla="*/ 0 w 191"/>
              <a:gd name="T89" fmla="*/ 89 h 1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91" h="179">
                <a:moveTo>
                  <a:pt x="0" y="89"/>
                </a:moveTo>
                <a:lnTo>
                  <a:pt x="2" y="72"/>
                </a:lnTo>
                <a:lnTo>
                  <a:pt x="8" y="55"/>
                </a:lnTo>
                <a:lnTo>
                  <a:pt x="17" y="40"/>
                </a:lnTo>
                <a:lnTo>
                  <a:pt x="28" y="27"/>
                </a:lnTo>
                <a:lnTo>
                  <a:pt x="35" y="21"/>
                </a:lnTo>
                <a:lnTo>
                  <a:pt x="43" y="16"/>
                </a:lnTo>
                <a:lnTo>
                  <a:pt x="50" y="11"/>
                </a:lnTo>
                <a:lnTo>
                  <a:pt x="59" y="7"/>
                </a:lnTo>
                <a:lnTo>
                  <a:pt x="68" y="4"/>
                </a:lnTo>
                <a:lnTo>
                  <a:pt x="77" y="2"/>
                </a:lnTo>
                <a:lnTo>
                  <a:pt x="87" y="0"/>
                </a:lnTo>
                <a:lnTo>
                  <a:pt x="95" y="0"/>
                </a:lnTo>
                <a:lnTo>
                  <a:pt x="104" y="0"/>
                </a:lnTo>
                <a:lnTo>
                  <a:pt x="114" y="2"/>
                </a:lnTo>
                <a:lnTo>
                  <a:pt x="123" y="4"/>
                </a:lnTo>
                <a:lnTo>
                  <a:pt x="132" y="7"/>
                </a:lnTo>
                <a:lnTo>
                  <a:pt x="140" y="11"/>
                </a:lnTo>
                <a:lnTo>
                  <a:pt x="148" y="16"/>
                </a:lnTo>
                <a:lnTo>
                  <a:pt x="155" y="21"/>
                </a:lnTo>
                <a:lnTo>
                  <a:pt x="163" y="27"/>
                </a:lnTo>
                <a:lnTo>
                  <a:pt x="174" y="40"/>
                </a:lnTo>
                <a:lnTo>
                  <a:pt x="183" y="55"/>
                </a:lnTo>
                <a:lnTo>
                  <a:pt x="189" y="72"/>
                </a:lnTo>
                <a:lnTo>
                  <a:pt x="191" y="89"/>
                </a:lnTo>
                <a:lnTo>
                  <a:pt x="188" y="107"/>
                </a:lnTo>
                <a:lnTo>
                  <a:pt x="183" y="125"/>
                </a:lnTo>
                <a:lnTo>
                  <a:pt x="174" y="140"/>
                </a:lnTo>
                <a:lnTo>
                  <a:pt x="163" y="153"/>
                </a:lnTo>
                <a:lnTo>
                  <a:pt x="149" y="163"/>
                </a:lnTo>
                <a:lnTo>
                  <a:pt x="133" y="171"/>
                </a:lnTo>
                <a:lnTo>
                  <a:pt x="114" y="176"/>
                </a:lnTo>
                <a:lnTo>
                  <a:pt x="95" y="179"/>
                </a:lnTo>
                <a:lnTo>
                  <a:pt x="87" y="179"/>
                </a:lnTo>
                <a:lnTo>
                  <a:pt x="77" y="177"/>
                </a:lnTo>
                <a:lnTo>
                  <a:pt x="68" y="175"/>
                </a:lnTo>
                <a:lnTo>
                  <a:pt x="59" y="173"/>
                </a:lnTo>
                <a:lnTo>
                  <a:pt x="50" y="169"/>
                </a:lnTo>
                <a:lnTo>
                  <a:pt x="43" y="164"/>
                </a:lnTo>
                <a:lnTo>
                  <a:pt x="35" y="159"/>
                </a:lnTo>
                <a:lnTo>
                  <a:pt x="28" y="153"/>
                </a:lnTo>
                <a:lnTo>
                  <a:pt x="17" y="140"/>
                </a:lnTo>
                <a:lnTo>
                  <a:pt x="8" y="125"/>
                </a:lnTo>
                <a:lnTo>
                  <a:pt x="2" y="107"/>
                </a:lnTo>
                <a:lnTo>
                  <a:pt x="0" y="8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ru-RU" sz="1800" smtClean="0">
              <a:solidFill>
                <a:srgbClr val="FFFFFF"/>
              </a:solidFill>
              <a:latin typeface="Tahoma" pitchFamily="34" charset="0"/>
              <a:cs typeface="+mn-cs"/>
            </a:endParaRPr>
          </a:p>
        </p:txBody>
      </p:sp>
      <p:sp>
        <p:nvSpPr>
          <p:cNvPr id="67606" name="Freeform 22"/>
          <p:cNvSpPr>
            <a:spLocks/>
          </p:cNvSpPr>
          <p:nvPr/>
        </p:nvSpPr>
        <p:spPr bwMode="auto">
          <a:xfrm>
            <a:off x="1320800" y="3119438"/>
            <a:ext cx="674688" cy="584200"/>
          </a:xfrm>
          <a:custGeom>
            <a:avLst/>
            <a:gdLst>
              <a:gd name="T0" fmla="*/ 196 w 392"/>
              <a:gd name="T1" fmla="*/ 368 h 368"/>
              <a:gd name="T2" fmla="*/ 216 w 392"/>
              <a:gd name="T3" fmla="*/ 367 h 368"/>
              <a:gd name="T4" fmla="*/ 235 w 392"/>
              <a:gd name="T5" fmla="*/ 365 h 368"/>
              <a:gd name="T6" fmla="*/ 253 w 392"/>
              <a:gd name="T7" fmla="*/ 360 h 368"/>
              <a:gd name="T8" fmla="*/ 271 w 392"/>
              <a:gd name="T9" fmla="*/ 354 h 368"/>
              <a:gd name="T10" fmla="*/ 289 w 392"/>
              <a:gd name="T11" fmla="*/ 347 h 368"/>
              <a:gd name="T12" fmla="*/ 305 w 392"/>
              <a:gd name="T13" fmla="*/ 338 h 368"/>
              <a:gd name="T14" fmla="*/ 321 w 392"/>
              <a:gd name="T15" fmla="*/ 327 h 368"/>
              <a:gd name="T16" fmla="*/ 335 w 392"/>
              <a:gd name="T17" fmla="*/ 315 h 368"/>
              <a:gd name="T18" fmla="*/ 349 w 392"/>
              <a:gd name="T19" fmla="*/ 302 h 368"/>
              <a:gd name="T20" fmla="*/ 360 w 392"/>
              <a:gd name="T21" fmla="*/ 286 h 368"/>
              <a:gd name="T22" fmla="*/ 370 w 392"/>
              <a:gd name="T23" fmla="*/ 271 h 368"/>
              <a:gd name="T24" fmla="*/ 377 w 392"/>
              <a:gd name="T25" fmla="*/ 255 h 368"/>
              <a:gd name="T26" fmla="*/ 384 w 392"/>
              <a:gd name="T27" fmla="*/ 238 h 368"/>
              <a:gd name="T28" fmla="*/ 389 w 392"/>
              <a:gd name="T29" fmla="*/ 221 h 368"/>
              <a:gd name="T30" fmla="*/ 391 w 392"/>
              <a:gd name="T31" fmla="*/ 203 h 368"/>
              <a:gd name="T32" fmla="*/ 392 w 392"/>
              <a:gd name="T33" fmla="*/ 184 h 368"/>
              <a:gd name="T34" fmla="*/ 391 w 392"/>
              <a:gd name="T35" fmla="*/ 166 h 368"/>
              <a:gd name="T36" fmla="*/ 389 w 392"/>
              <a:gd name="T37" fmla="*/ 148 h 368"/>
              <a:gd name="T38" fmla="*/ 384 w 392"/>
              <a:gd name="T39" fmla="*/ 131 h 368"/>
              <a:gd name="T40" fmla="*/ 377 w 392"/>
              <a:gd name="T41" fmla="*/ 114 h 368"/>
              <a:gd name="T42" fmla="*/ 370 w 392"/>
              <a:gd name="T43" fmla="*/ 98 h 368"/>
              <a:gd name="T44" fmla="*/ 360 w 392"/>
              <a:gd name="T45" fmla="*/ 83 h 368"/>
              <a:gd name="T46" fmla="*/ 349 w 392"/>
              <a:gd name="T47" fmla="*/ 68 h 368"/>
              <a:gd name="T48" fmla="*/ 335 w 392"/>
              <a:gd name="T49" fmla="*/ 54 h 368"/>
              <a:gd name="T50" fmla="*/ 321 w 392"/>
              <a:gd name="T51" fmla="*/ 43 h 368"/>
              <a:gd name="T52" fmla="*/ 305 w 392"/>
              <a:gd name="T53" fmla="*/ 32 h 368"/>
              <a:gd name="T54" fmla="*/ 289 w 392"/>
              <a:gd name="T55" fmla="*/ 23 h 368"/>
              <a:gd name="T56" fmla="*/ 271 w 392"/>
              <a:gd name="T57" fmla="*/ 15 h 368"/>
              <a:gd name="T58" fmla="*/ 253 w 392"/>
              <a:gd name="T59" fmla="*/ 9 h 368"/>
              <a:gd name="T60" fmla="*/ 235 w 392"/>
              <a:gd name="T61" fmla="*/ 4 h 368"/>
              <a:gd name="T62" fmla="*/ 216 w 392"/>
              <a:gd name="T63" fmla="*/ 2 h 368"/>
              <a:gd name="T64" fmla="*/ 196 w 392"/>
              <a:gd name="T65" fmla="*/ 0 h 368"/>
              <a:gd name="T66" fmla="*/ 157 w 392"/>
              <a:gd name="T67" fmla="*/ 4 h 368"/>
              <a:gd name="T68" fmla="*/ 120 w 392"/>
              <a:gd name="T69" fmla="*/ 15 h 368"/>
              <a:gd name="T70" fmla="*/ 87 w 392"/>
              <a:gd name="T71" fmla="*/ 32 h 368"/>
              <a:gd name="T72" fmla="*/ 57 w 392"/>
              <a:gd name="T73" fmla="*/ 54 h 368"/>
              <a:gd name="T74" fmla="*/ 33 w 392"/>
              <a:gd name="T75" fmla="*/ 83 h 368"/>
              <a:gd name="T76" fmla="*/ 15 w 392"/>
              <a:gd name="T77" fmla="*/ 113 h 368"/>
              <a:gd name="T78" fmla="*/ 3 w 392"/>
              <a:gd name="T79" fmla="*/ 148 h 368"/>
              <a:gd name="T80" fmla="*/ 0 w 392"/>
              <a:gd name="T81" fmla="*/ 184 h 368"/>
              <a:gd name="T82" fmla="*/ 1 w 392"/>
              <a:gd name="T83" fmla="*/ 203 h 368"/>
              <a:gd name="T84" fmla="*/ 3 w 392"/>
              <a:gd name="T85" fmla="*/ 221 h 368"/>
              <a:gd name="T86" fmla="*/ 8 w 392"/>
              <a:gd name="T87" fmla="*/ 238 h 368"/>
              <a:gd name="T88" fmla="*/ 15 w 392"/>
              <a:gd name="T89" fmla="*/ 255 h 368"/>
              <a:gd name="T90" fmla="*/ 22 w 392"/>
              <a:gd name="T91" fmla="*/ 271 h 368"/>
              <a:gd name="T92" fmla="*/ 32 w 392"/>
              <a:gd name="T93" fmla="*/ 286 h 368"/>
              <a:gd name="T94" fmla="*/ 43 w 392"/>
              <a:gd name="T95" fmla="*/ 302 h 368"/>
              <a:gd name="T96" fmla="*/ 57 w 392"/>
              <a:gd name="T97" fmla="*/ 315 h 368"/>
              <a:gd name="T98" fmla="*/ 72 w 392"/>
              <a:gd name="T99" fmla="*/ 327 h 368"/>
              <a:gd name="T100" fmla="*/ 87 w 392"/>
              <a:gd name="T101" fmla="*/ 338 h 368"/>
              <a:gd name="T102" fmla="*/ 103 w 392"/>
              <a:gd name="T103" fmla="*/ 347 h 368"/>
              <a:gd name="T104" fmla="*/ 121 w 392"/>
              <a:gd name="T105" fmla="*/ 354 h 368"/>
              <a:gd name="T106" fmla="*/ 138 w 392"/>
              <a:gd name="T107" fmla="*/ 360 h 368"/>
              <a:gd name="T108" fmla="*/ 157 w 392"/>
              <a:gd name="T109" fmla="*/ 365 h 368"/>
              <a:gd name="T110" fmla="*/ 176 w 392"/>
              <a:gd name="T111" fmla="*/ 367 h 368"/>
              <a:gd name="T112" fmla="*/ 196 w 392"/>
              <a:gd name="T113" fmla="*/ 368 h 3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92" h="368">
                <a:moveTo>
                  <a:pt x="196" y="368"/>
                </a:moveTo>
                <a:lnTo>
                  <a:pt x="216" y="367"/>
                </a:lnTo>
                <a:lnTo>
                  <a:pt x="235" y="365"/>
                </a:lnTo>
                <a:lnTo>
                  <a:pt x="253" y="360"/>
                </a:lnTo>
                <a:lnTo>
                  <a:pt x="271" y="354"/>
                </a:lnTo>
                <a:lnTo>
                  <a:pt x="289" y="347"/>
                </a:lnTo>
                <a:lnTo>
                  <a:pt x="305" y="338"/>
                </a:lnTo>
                <a:lnTo>
                  <a:pt x="321" y="327"/>
                </a:lnTo>
                <a:lnTo>
                  <a:pt x="335" y="315"/>
                </a:lnTo>
                <a:lnTo>
                  <a:pt x="349" y="302"/>
                </a:lnTo>
                <a:lnTo>
                  <a:pt x="360" y="286"/>
                </a:lnTo>
                <a:lnTo>
                  <a:pt x="370" y="271"/>
                </a:lnTo>
                <a:lnTo>
                  <a:pt x="377" y="255"/>
                </a:lnTo>
                <a:lnTo>
                  <a:pt x="384" y="238"/>
                </a:lnTo>
                <a:lnTo>
                  <a:pt x="389" y="221"/>
                </a:lnTo>
                <a:lnTo>
                  <a:pt x="391" y="203"/>
                </a:lnTo>
                <a:lnTo>
                  <a:pt x="392" y="184"/>
                </a:lnTo>
                <a:lnTo>
                  <a:pt x="391" y="166"/>
                </a:lnTo>
                <a:lnTo>
                  <a:pt x="389" y="148"/>
                </a:lnTo>
                <a:lnTo>
                  <a:pt x="384" y="131"/>
                </a:lnTo>
                <a:lnTo>
                  <a:pt x="377" y="114"/>
                </a:lnTo>
                <a:lnTo>
                  <a:pt x="370" y="98"/>
                </a:lnTo>
                <a:lnTo>
                  <a:pt x="360" y="83"/>
                </a:lnTo>
                <a:lnTo>
                  <a:pt x="349" y="68"/>
                </a:lnTo>
                <a:lnTo>
                  <a:pt x="335" y="54"/>
                </a:lnTo>
                <a:lnTo>
                  <a:pt x="321" y="43"/>
                </a:lnTo>
                <a:lnTo>
                  <a:pt x="305" y="32"/>
                </a:lnTo>
                <a:lnTo>
                  <a:pt x="289" y="23"/>
                </a:lnTo>
                <a:lnTo>
                  <a:pt x="271" y="15"/>
                </a:lnTo>
                <a:lnTo>
                  <a:pt x="253" y="9"/>
                </a:lnTo>
                <a:lnTo>
                  <a:pt x="235" y="4"/>
                </a:lnTo>
                <a:lnTo>
                  <a:pt x="216" y="2"/>
                </a:lnTo>
                <a:lnTo>
                  <a:pt x="196" y="0"/>
                </a:lnTo>
                <a:lnTo>
                  <a:pt x="157" y="4"/>
                </a:lnTo>
                <a:lnTo>
                  <a:pt x="120" y="15"/>
                </a:lnTo>
                <a:lnTo>
                  <a:pt x="87" y="32"/>
                </a:lnTo>
                <a:lnTo>
                  <a:pt x="57" y="54"/>
                </a:lnTo>
                <a:lnTo>
                  <a:pt x="33" y="83"/>
                </a:lnTo>
                <a:lnTo>
                  <a:pt x="15" y="113"/>
                </a:lnTo>
                <a:lnTo>
                  <a:pt x="3" y="148"/>
                </a:lnTo>
                <a:lnTo>
                  <a:pt x="0" y="184"/>
                </a:lnTo>
                <a:lnTo>
                  <a:pt x="1" y="203"/>
                </a:lnTo>
                <a:lnTo>
                  <a:pt x="3" y="221"/>
                </a:lnTo>
                <a:lnTo>
                  <a:pt x="8" y="238"/>
                </a:lnTo>
                <a:lnTo>
                  <a:pt x="15" y="255"/>
                </a:lnTo>
                <a:lnTo>
                  <a:pt x="22" y="271"/>
                </a:lnTo>
                <a:lnTo>
                  <a:pt x="32" y="286"/>
                </a:lnTo>
                <a:lnTo>
                  <a:pt x="43" y="302"/>
                </a:lnTo>
                <a:lnTo>
                  <a:pt x="57" y="315"/>
                </a:lnTo>
                <a:lnTo>
                  <a:pt x="72" y="327"/>
                </a:lnTo>
                <a:lnTo>
                  <a:pt x="87" y="338"/>
                </a:lnTo>
                <a:lnTo>
                  <a:pt x="103" y="347"/>
                </a:lnTo>
                <a:lnTo>
                  <a:pt x="121" y="354"/>
                </a:lnTo>
                <a:lnTo>
                  <a:pt x="138" y="360"/>
                </a:lnTo>
                <a:lnTo>
                  <a:pt x="157" y="365"/>
                </a:lnTo>
                <a:lnTo>
                  <a:pt x="176" y="367"/>
                </a:lnTo>
                <a:lnTo>
                  <a:pt x="196" y="368"/>
                </a:lnTo>
                <a:close/>
              </a:path>
            </a:pathLst>
          </a:custGeom>
          <a:solidFill>
            <a:srgbClr val="0000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ru-RU" sz="1800" smtClean="0">
              <a:solidFill>
                <a:srgbClr val="FFFFFF"/>
              </a:solidFill>
              <a:latin typeface="Tahoma" pitchFamily="34" charset="0"/>
              <a:cs typeface="+mn-cs"/>
            </a:endParaRPr>
          </a:p>
        </p:txBody>
      </p:sp>
      <p:sp>
        <p:nvSpPr>
          <p:cNvPr id="67607" name="Freeform 23"/>
          <p:cNvSpPr>
            <a:spLocks/>
          </p:cNvSpPr>
          <p:nvPr/>
        </p:nvSpPr>
        <p:spPr bwMode="auto">
          <a:xfrm>
            <a:off x="1493838" y="3270250"/>
            <a:ext cx="328612" cy="284163"/>
          </a:xfrm>
          <a:custGeom>
            <a:avLst/>
            <a:gdLst>
              <a:gd name="T0" fmla="*/ 0 w 190"/>
              <a:gd name="T1" fmla="*/ 89 h 179"/>
              <a:gd name="T2" fmla="*/ 1 w 190"/>
              <a:gd name="T3" fmla="*/ 72 h 179"/>
              <a:gd name="T4" fmla="*/ 7 w 190"/>
              <a:gd name="T5" fmla="*/ 55 h 179"/>
              <a:gd name="T6" fmla="*/ 16 w 190"/>
              <a:gd name="T7" fmla="*/ 40 h 179"/>
              <a:gd name="T8" fmla="*/ 27 w 190"/>
              <a:gd name="T9" fmla="*/ 27 h 179"/>
              <a:gd name="T10" fmla="*/ 35 w 190"/>
              <a:gd name="T11" fmla="*/ 21 h 179"/>
              <a:gd name="T12" fmla="*/ 42 w 190"/>
              <a:gd name="T13" fmla="*/ 16 h 179"/>
              <a:gd name="T14" fmla="*/ 50 w 190"/>
              <a:gd name="T15" fmla="*/ 11 h 179"/>
              <a:gd name="T16" fmla="*/ 59 w 190"/>
              <a:gd name="T17" fmla="*/ 7 h 179"/>
              <a:gd name="T18" fmla="*/ 67 w 190"/>
              <a:gd name="T19" fmla="*/ 4 h 179"/>
              <a:gd name="T20" fmla="*/ 76 w 190"/>
              <a:gd name="T21" fmla="*/ 2 h 179"/>
              <a:gd name="T22" fmla="*/ 86 w 190"/>
              <a:gd name="T23" fmla="*/ 0 h 179"/>
              <a:gd name="T24" fmla="*/ 95 w 190"/>
              <a:gd name="T25" fmla="*/ 0 h 179"/>
              <a:gd name="T26" fmla="*/ 104 w 190"/>
              <a:gd name="T27" fmla="*/ 0 h 179"/>
              <a:gd name="T28" fmla="*/ 114 w 190"/>
              <a:gd name="T29" fmla="*/ 2 h 179"/>
              <a:gd name="T30" fmla="*/ 122 w 190"/>
              <a:gd name="T31" fmla="*/ 4 h 179"/>
              <a:gd name="T32" fmla="*/ 131 w 190"/>
              <a:gd name="T33" fmla="*/ 7 h 179"/>
              <a:gd name="T34" fmla="*/ 140 w 190"/>
              <a:gd name="T35" fmla="*/ 11 h 179"/>
              <a:gd name="T36" fmla="*/ 147 w 190"/>
              <a:gd name="T37" fmla="*/ 16 h 179"/>
              <a:gd name="T38" fmla="*/ 155 w 190"/>
              <a:gd name="T39" fmla="*/ 21 h 179"/>
              <a:gd name="T40" fmla="*/ 162 w 190"/>
              <a:gd name="T41" fmla="*/ 27 h 179"/>
              <a:gd name="T42" fmla="*/ 174 w 190"/>
              <a:gd name="T43" fmla="*/ 40 h 179"/>
              <a:gd name="T44" fmla="*/ 183 w 190"/>
              <a:gd name="T45" fmla="*/ 55 h 179"/>
              <a:gd name="T46" fmla="*/ 189 w 190"/>
              <a:gd name="T47" fmla="*/ 72 h 179"/>
              <a:gd name="T48" fmla="*/ 190 w 190"/>
              <a:gd name="T49" fmla="*/ 89 h 179"/>
              <a:gd name="T50" fmla="*/ 188 w 190"/>
              <a:gd name="T51" fmla="*/ 107 h 179"/>
              <a:gd name="T52" fmla="*/ 183 w 190"/>
              <a:gd name="T53" fmla="*/ 125 h 179"/>
              <a:gd name="T54" fmla="*/ 174 w 190"/>
              <a:gd name="T55" fmla="*/ 140 h 179"/>
              <a:gd name="T56" fmla="*/ 162 w 190"/>
              <a:gd name="T57" fmla="*/ 153 h 179"/>
              <a:gd name="T58" fmla="*/ 149 w 190"/>
              <a:gd name="T59" fmla="*/ 163 h 179"/>
              <a:gd name="T60" fmla="*/ 132 w 190"/>
              <a:gd name="T61" fmla="*/ 171 h 179"/>
              <a:gd name="T62" fmla="*/ 114 w 190"/>
              <a:gd name="T63" fmla="*/ 176 h 179"/>
              <a:gd name="T64" fmla="*/ 95 w 190"/>
              <a:gd name="T65" fmla="*/ 179 h 179"/>
              <a:gd name="T66" fmla="*/ 86 w 190"/>
              <a:gd name="T67" fmla="*/ 179 h 179"/>
              <a:gd name="T68" fmla="*/ 76 w 190"/>
              <a:gd name="T69" fmla="*/ 177 h 179"/>
              <a:gd name="T70" fmla="*/ 67 w 190"/>
              <a:gd name="T71" fmla="*/ 175 h 179"/>
              <a:gd name="T72" fmla="*/ 59 w 190"/>
              <a:gd name="T73" fmla="*/ 173 h 179"/>
              <a:gd name="T74" fmla="*/ 50 w 190"/>
              <a:gd name="T75" fmla="*/ 169 h 179"/>
              <a:gd name="T76" fmla="*/ 42 w 190"/>
              <a:gd name="T77" fmla="*/ 164 h 179"/>
              <a:gd name="T78" fmla="*/ 35 w 190"/>
              <a:gd name="T79" fmla="*/ 159 h 179"/>
              <a:gd name="T80" fmla="*/ 27 w 190"/>
              <a:gd name="T81" fmla="*/ 153 h 179"/>
              <a:gd name="T82" fmla="*/ 16 w 190"/>
              <a:gd name="T83" fmla="*/ 140 h 179"/>
              <a:gd name="T84" fmla="*/ 7 w 190"/>
              <a:gd name="T85" fmla="*/ 125 h 179"/>
              <a:gd name="T86" fmla="*/ 1 w 190"/>
              <a:gd name="T87" fmla="*/ 107 h 179"/>
              <a:gd name="T88" fmla="*/ 0 w 190"/>
              <a:gd name="T89" fmla="*/ 89 h 1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90" h="179">
                <a:moveTo>
                  <a:pt x="0" y="89"/>
                </a:moveTo>
                <a:lnTo>
                  <a:pt x="1" y="72"/>
                </a:lnTo>
                <a:lnTo>
                  <a:pt x="7" y="55"/>
                </a:lnTo>
                <a:lnTo>
                  <a:pt x="16" y="40"/>
                </a:lnTo>
                <a:lnTo>
                  <a:pt x="27" y="27"/>
                </a:lnTo>
                <a:lnTo>
                  <a:pt x="35" y="21"/>
                </a:lnTo>
                <a:lnTo>
                  <a:pt x="42" y="16"/>
                </a:lnTo>
                <a:lnTo>
                  <a:pt x="50" y="11"/>
                </a:lnTo>
                <a:lnTo>
                  <a:pt x="59" y="7"/>
                </a:lnTo>
                <a:lnTo>
                  <a:pt x="67" y="4"/>
                </a:lnTo>
                <a:lnTo>
                  <a:pt x="76" y="2"/>
                </a:lnTo>
                <a:lnTo>
                  <a:pt x="86" y="0"/>
                </a:lnTo>
                <a:lnTo>
                  <a:pt x="95" y="0"/>
                </a:lnTo>
                <a:lnTo>
                  <a:pt x="104" y="0"/>
                </a:lnTo>
                <a:lnTo>
                  <a:pt x="114" y="2"/>
                </a:lnTo>
                <a:lnTo>
                  <a:pt x="122" y="4"/>
                </a:lnTo>
                <a:lnTo>
                  <a:pt x="131" y="7"/>
                </a:lnTo>
                <a:lnTo>
                  <a:pt x="140" y="11"/>
                </a:lnTo>
                <a:lnTo>
                  <a:pt x="147" y="16"/>
                </a:lnTo>
                <a:lnTo>
                  <a:pt x="155" y="21"/>
                </a:lnTo>
                <a:lnTo>
                  <a:pt x="162" y="27"/>
                </a:lnTo>
                <a:lnTo>
                  <a:pt x="174" y="40"/>
                </a:lnTo>
                <a:lnTo>
                  <a:pt x="183" y="55"/>
                </a:lnTo>
                <a:lnTo>
                  <a:pt x="189" y="72"/>
                </a:lnTo>
                <a:lnTo>
                  <a:pt x="190" y="89"/>
                </a:lnTo>
                <a:lnTo>
                  <a:pt x="188" y="107"/>
                </a:lnTo>
                <a:lnTo>
                  <a:pt x="183" y="125"/>
                </a:lnTo>
                <a:lnTo>
                  <a:pt x="174" y="140"/>
                </a:lnTo>
                <a:lnTo>
                  <a:pt x="162" y="153"/>
                </a:lnTo>
                <a:lnTo>
                  <a:pt x="149" y="163"/>
                </a:lnTo>
                <a:lnTo>
                  <a:pt x="132" y="171"/>
                </a:lnTo>
                <a:lnTo>
                  <a:pt x="114" y="176"/>
                </a:lnTo>
                <a:lnTo>
                  <a:pt x="95" y="179"/>
                </a:lnTo>
                <a:lnTo>
                  <a:pt x="86" y="179"/>
                </a:lnTo>
                <a:lnTo>
                  <a:pt x="76" y="177"/>
                </a:lnTo>
                <a:lnTo>
                  <a:pt x="67" y="175"/>
                </a:lnTo>
                <a:lnTo>
                  <a:pt x="59" y="173"/>
                </a:lnTo>
                <a:lnTo>
                  <a:pt x="50" y="169"/>
                </a:lnTo>
                <a:lnTo>
                  <a:pt x="42" y="164"/>
                </a:lnTo>
                <a:lnTo>
                  <a:pt x="35" y="159"/>
                </a:lnTo>
                <a:lnTo>
                  <a:pt x="27" y="153"/>
                </a:lnTo>
                <a:lnTo>
                  <a:pt x="16" y="140"/>
                </a:lnTo>
                <a:lnTo>
                  <a:pt x="7" y="125"/>
                </a:lnTo>
                <a:lnTo>
                  <a:pt x="1" y="107"/>
                </a:lnTo>
                <a:lnTo>
                  <a:pt x="0" y="89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ru-RU" sz="1800" smtClean="0">
              <a:solidFill>
                <a:srgbClr val="FFFFFF"/>
              </a:solidFill>
              <a:latin typeface="Tahoma" pitchFamily="34" charset="0"/>
              <a:cs typeface="+mn-cs"/>
            </a:endParaRPr>
          </a:p>
        </p:txBody>
      </p:sp>
      <p:sp>
        <p:nvSpPr>
          <p:cNvPr id="67608" name="Freeform 24"/>
          <p:cNvSpPr>
            <a:spLocks/>
          </p:cNvSpPr>
          <p:nvPr/>
        </p:nvSpPr>
        <p:spPr bwMode="auto">
          <a:xfrm>
            <a:off x="2149475" y="3375025"/>
            <a:ext cx="90488" cy="76200"/>
          </a:xfrm>
          <a:custGeom>
            <a:avLst/>
            <a:gdLst>
              <a:gd name="T0" fmla="*/ 26 w 53"/>
              <a:gd name="T1" fmla="*/ 48 h 48"/>
              <a:gd name="T2" fmla="*/ 36 w 53"/>
              <a:gd name="T3" fmla="*/ 46 h 48"/>
              <a:gd name="T4" fmla="*/ 45 w 53"/>
              <a:gd name="T5" fmla="*/ 41 h 48"/>
              <a:gd name="T6" fmla="*/ 50 w 53"/>
              <a:gd name="T7" fmla="*/ 33 h 48"/>
              <a:gd name="T8" fmla="*/ 53 w 53"/>
              <a:gd name="T9" fmla="*/ 23 h 48"/>
              <a:gd name="T10" fmla="*/ 50 w 53"/>
              <a:gd name="T11" fmla="*/ 14 h 48"/>
              <a:gd name="T12" fmla="*/ 45 w 53"/>
              <a:gd name="T13" fmla="*/ 7 h 48"/>
              <a:gd name="T14" fmla="*/ 36 w 53"/>
              <a:gd name="T15" fmla="*/ 2 h 48"/>
              <a:gd name="T16" fmla="*/ 26 w 53"/>
              <a:gd name="T17" fmla="*/ 0 h 48"/>
              <a:gd name="T18" fmla="*/ 16 w 53"/>
              <a:gd name="T19" fmla="*/ 2 h 48"/>
              <a:gd name="T20" fmla="*/ 8 w 53"/>
              <a:gd name="T21" fmla="*/ 7 h 48"/>
              <a:gd name="T22" fmla="*/ 3 w 53"/>
              <a:gd name="T23" fmla="*/ 14 h 48"/>
              <a:gd name="T24" fmla="*/ 0 w 53"/>
              <a:gd name="T25" fmla="*/ 23 h 48"/>
              <a:gd name="T26" fmla="*/ 3 w 53"/>
              <a:gd name="T27" fmla="*/ 33 h 48"/>
              <a:gd name="T28" fmla="*/ 8 w 53"/>
              <a:gd name="T29" fmla="*/ 41 h 48"/>
              <a:gd name="T30" fmla="*/ 16 w 53"/>
              <a:gd name="T31" fmla="*/ 46 h 48"/>
              <a:gd name="T32" fmla="*/ 26 w 53"/>
              <a:gd name="T33" fmla="*/ 48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53" h="48">
                <a:moveTo>
                  <a:pt x="26" y="48"/>
                </a:moveTo>
                <a:lnTo>
                  <a:pt x="36" y="46"/>
                </a:lnTo>
                <a:lnTo>
                  <a:pt x="45" y="41"/>
                </a:lnTo>
                <a:lnTo>
                  <a:pt x="50" y="33"/>
                </a:lnTo>
                <a:lnTo>
                  <a:pt x="53" y="23"/>
                </a:lnTo>
                <a:lnTo>
                  <a:pt x="50" y="14"/>
                </a:lnTo>
                <a:lnTo>
                  <a:pt x="45" y="7"/>
                </a:lnTo>
                <a:lnTo>
                  <a:pt x="36" y="2"/>
                </a:lnTo>
                <a:lnTo>
                  <a:pt x="26" y="0"/>
                </a:lnTo>
                <a:lnTo>
                  <a:pt x="16" y="2"/>
                </a:lnTo>
                <a:lnTo>
                  <a:pt x="8" y="7"/>
                </a:lnTo>
                <a:lnTo>
                  <a:pt x="3" y="14"/>
                </a:lnTo>
                <a:lnTo>
                  <a:pt x="0" y="23"/>
                </a:lnTo>
                <a:lnTo>
                  <a:pt x="3" y="33"/>
                </a:lnTo>
                <a:lnTo>
                  <a:pt x="8" y="41"/>
                </a:lnTo>
                <a:lnTo>
                  <a:pt x="16" y="46"/>
                </a:lnTo>
                <a:lnTo>
                  <a:pt x="26" y="48"/>
                </a:lnTo>
                <a:close/>
              </a:path>
            </a:pathLst>
          </a:custGeom>
          <a:solidFill>
            <a:srgbClr val="0000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ru-RU" sz="1800" smtClean="0">
              <a:solidFill>
                <a:srgbClr val="FFFFFF"/>
              </a:solidFill>
              <a:latin typeface="Tahoma" pitchFamily="34" charset="0"/>
              <a:cs typeface="+mn-cs"/>
            </a:endParaRPr>
          </a:p>
        </p:txBody>
      </p:sp>
      <p:sp>
        <p:nvSpPr>
          <p:cNvPr id="67609" name="Freeform 25"/>
          <p:cNvSpPr>
            <a:spLocks/>
          </p:cNvSpPr>
          <p:nvPr/>
        </p:nvSpPr>
        <p:spPr bwMode="auto">
          <a:xfrm>
            <a:off x="1612900" y="3375025"/>
            <a:ext cx="90488" cy="76200"/>
          </a:xfrm>
          <a:custGeom>
            <a:avLst/>
            <a:gdLst>
              <a:gd name="T0" fmla="*/ 26 w 52"/>
              <a:gd name="T1" fmla="*/ 48 h 48"/>
              <a:gd name="T2" fmla="*/ 36 w 52"/>
              <a:gd name="T3" fmla="*/ 46 h 48"/>
              <a:gd name="T4" fmla="*/ 45 w 52"/>
              <a:gd name="T5" fmla="*/ 41 h 48"/>
              <a:gd name="T6" fmla="*/ 50 w 52"/>
              <a:gd name="T7" fmla="*/ 33 h 48"/>
              <a:gd name="T8" fmla="*/ 52 w 52"/>
              <a:gd name="T9" fmla="*/ 23 h 48"/>
              <a:gd name="T10" fmla="*/ 50 w 52"/>
              <a:gd name="T11" fmla="*/ 14 h 48"/>
              <a:gd name="T12" fmla="*/ 45 w 52"/>
              <a:gd name="T13" fmla="*/ 7 h 48"/>
              <a:gd name="T14" fmla="*/ 36 w 52"/>
              <a:gd name="T15" fmla="*/ 2 h 48"/>
              <a:gd name="T16" fmla="*/ 26 w 52"/>
              <a:gd name="T17" fmla="*/ 0 h 48"/>
              <a:gd name="T18" fmla="*/ 16 w 52"/>
              <a:gd name="T19" fmla="*/ 2 h 48"/>
              <a:gd name="T20" fmla="*/ 7 w 52"/>
              <a:gd name="T21" fmla="*/ 7 h 48"/>
              <a:gd name="T22" fmla="*/ 2 w 52"/>
              <a:gd name="T23" fmla="*/ 14 h 48"/>
              <a:gd name="T24" fmla="*/ 0 w 52"/>
              <a:gd name="T25" fmla="*/ 23 h 48"/>
              <a:gd name="T26" fmla="*/ 2 w 52"/>
              <a:gd name="T27" fmla="*/ 33 h 48"/>
              <a:gd name="T28" fmla="*/ 7 w 52"/>
              <a:gd name="T29" fmla="*/ 41 h 48"/>
              <a:gd name="T30" fmla="*/ 16 w 52"/>
              <a:gd name="T31" fmla="*/ 46 h 48"/>
              <a:gd name="T32" fmla="*/ 26 w 52"/>
              <a:gd name="T33" fmla="*/ 48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52" h="48">
                <a:moveTo>
                  <a:pt x="26" y="48"/>
                </a:moveTo>
                <a:lnTo>
                  <a:pt x="36" y="46"/>
                </a:lnTo>
                <a:lnTo>
                  <a:pt x="45" y="41"/>
                </a:lnTo>
                <a:lnTo>
                  <a:pt x="50" y="33"/>
                </a:lnTo>
                <a:lnTo>
                  <a:pt x="52" y="23"/>
                </a:lnTo>
                <a:lnTo>
                  <a:pt x="50" y="14"/>
                </a:lnTo>
                <a:lnTo>
                  <a:pt x="45" y="7"/>
                </a:lnTo>
                <a:lnTo>
                  <a:pt x="36" y="2"/>
                </a:lnTo>
                <a:lnTo>
                  <a:pt x="26" y="0"/>
                </a:lnTo>
                <a:lnTo>
                  <a:pt x="16" y="2"/>
                </a:lnTo>
                <a:lnTo>
                  <a:pt x="7" y="7"/>
                </a:lnTo>
                <a:lnTo>
                  <a:pt x="2" y="14"/>
                </a:lnTo>
                <a:lnTo>
                  <a:pt x="0" y="23"/>
                </a:lnTo>
                <a:lnTo>
                  <a:pt x="2" y="33"/>
                </a:lnTo>
                <a:lnTo>
                  <a:pt x="7" y="41"/>
                </a:lnTo>
                <a:lnTo>
                  <a:pt x="16" y="46"/>
                </a:lnTo>
                <a:lnTo>
                  <a:pt x="26" y="48"/>
                </a:lnTo>
                <a:close/>
              </a:path>
            </a:pathLst>
          </a:custGeom>
          <a:solidFill>
            <a:srgbClr val="0000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ru-RU" sz="1800" smtClean="0">
              <a:solidFill>
                <a:srgbClr val="FFFFFF"/>
              </a:solidFill>
              <a:latin typeface="Tahoma" pitchFamily="34" charset="0"/>
              <a:cs typeface="+mn-cs"/>
            </a:endParaRPr>
          </a:p>
        </p:txBody>
      </p:sp>
      <p:sp>
        <p:nvSpPr>
          <p:cNvPr id="67610" name="PubOvalCallout"/>
          <p:cNvSpPr>
            <a:spLocks noEditPoints="1" noChangeArrowheads="1"/>
          </p:cNvSpPr>
          <p:nvPr/>
        </p:nvSpPr>
        <p:spPr bwMode="auto">
          <a:xfrm rot="10800000">
            <a:off x="755650" y="4149725"/>
            <a:ext cx="2735263" cy="1873250"/>
          </a:xfrm>
          <a:custGeom>
            <a:avLst/>
            <a:gdLst>
              <a:gd name="G0" fmla="+- 0 0 0"/>
              <a:gd name="G1" fmla="+- 10766 0 0"/>
              <a:gd name="T0" fmla="*/ 10800 w 21600"/>
              <a:gd name="T1" fmla="*/ 0 h 21600"/>
              <a:gd name="T2" fmla="*/ 0 w 21600"/>
              <a:gd name="T3" fmla="*/ 8105 h 21600"/>
              <a:gd name="T4" fmla="*/ 10766 w 21600"/>
              <a:gd name="T5" fmla="*/ 21600 h 21600"/>
              <a:gd name="T6" fmla="*/ 10800 w 21600"/>
              <a:gd name="T7" fmla="*/ 16210 h 21600"/>
              <a:gd name="T8" fmla="*/ 21600 w 21600"/>
              <a:gd name="T9" fmla="*/ 8105 h 21600"/>
              <a:gd name="T10" fmla="*/ 17694720 60000 65536"/>
              <a:gd name="T11" fmla="*/ 11796480 60000 65536"/>
              <a:gd name="T12" fmla="*/ 5898240 60000 65536"/>
              <a:gd name="T13" fmla="*/ 5898240 60000 65536"/>
              <a:gd name="T14" fmla="*/ 0 60000 65536"/>
              <a:gd name="T15" fmla="*/ 3163 w 21600"/>
              <a:gd name="T16" fmla="*/ 2374 h 21600"/>
              <a:gd name="T17" fmla="*/ 18437 w 21600"/>
              <a:gd name="T18" fmla="*/ 13836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10766" y="21600"/>
                </a:moveTo>
                <a:lnTo>
                  <a:pt x="9590" y="16158"/>
                </a:lnTo>
                <a:cubicBezTo>
                  <a:pt x="9991" y="16192"/>
                  <a:pt x="10395" y="16210"/>
                  <a:pt x="10800" y="16210"/>
                </a:cubicBezTo>
                <a:cubicBezTo>
                  <a:pt x="16764" y="16210"/>
                  <a:pt x="21600" y="12581"/>
                  <a:pt x="21600" y="8105"/>
                </a:cubicBezTo>
                <a:cubicBezTo>
                  <a:pt x="21600" y="3628"/>
                  <a:pt x="16764" y="0"/>
                  <a:pt x="10800" y="0"/>
                </a:cubicBezTo>
                <a:cubicBezTo>
                  <a:pt x="4835" y="0"/>
                  <a:pt x="0" y="3628"/>
                  <a:pt x="0" y="8105"/>
                </a:cubicBezTo>
                <a:cubicBezTo>
                  <a:pt x="-1" y="10568"/>
                  <a:pt x="1493" y="12898"/>
                  <a:pt x="4057" y="14436"/>
                </a:cubicBezTo>
                <a:close/>
              </a:path>
            </a:pathLst>
          </a:custGeom>
          <a:solidFill>
            <a:srgbClr val="CCFFCC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rot="10800000"/>
          <a:lstStyle/>
          <a:p>
            <a:pPr algn="ctr" eaLnBrk="1" hangingPunct="1"/>
            <a:r>
              <a:rPr lang="ru-RU" sz="3600" b="1" i="1" smtClean="0">
                <a:solidFill>
                  <a:srgbClr val="006600"/>
                </a:solidFill>
                <a:latin typeface="Times New Roman" pitchFamily="18" charset="0"/>
                <a:cs typeface="+mn-cs"/>
              </a:rPr>
              <a:t>Ваш ответ</a:t>
            </a:r>
          </a:p>
        </p:txBody>
      </p:sp>
      <p:sp>
        <p:nvSpPr>
          <p:cNvPr id="67611" name="PubOvalCallout"/>
          <p:cNvSpPr>
            <a:spLocks noEditPoints="1" noChangeArrowheads="1"/>
          </p:cNvSpPr>
          <p:nvPr/>
        </p:nvSpPr>
        <p:spPr bwMode="auto">
          <a:xfrm rot="10800000">
            <a:off x="395288" y="4149725"/>
            <a:ext cx="3671887" cy="2519363"/>
          </a:xfrm>
          <a:custGeom>
            <a:avLst/>
            <a:gdLst>
              <a:gd name="G0" fmla="+- 0 0 0"/>
              <a:gd name="G1" fmla="+- 10766 0 0"/>
              <a:gd name="T0" fmla="*/ 10800 w 21600"/>
              <a:gd name="T1" fmla="*/ 0 h 21600"/>
              <a:gd name="T2" fmla="*/ 0 w 21600"/>
              <a:gd name="T3" fmla="*/ 8105 h 21600"/>
              <a:gd name="T4" fmla="*/ 10766 w 21600"/>
              <a:gd name="T5" fmla="*/ 21600 h 21600"/>
              <a:gd name="T6" fmla="*/ 10800 w 21600"/>
              <a:gd name="T7" fmla="*/ 16210 h 21600"/>
              <a:gd name="T8" fmla="*/ 21600 w 21600"/>
              <a:gd name="T9" fmla="*/ 8105 h 21600"/>
              <a:gd name="T10" fmla="*/ 17694720 60000 65536"/>
              <a:gd name="T11" fmla="*/ 11796480 60000 65536"/>
              <a:gd name="T12" fmla="*/ 5898240 60000 65536"/>
              <a:gd name="T13" fmla="*/ 5898240 60000 65536"/>
              <a:gd name="T14" fmla="*/ 0 60000 65536"/>
              <a:gd name="T15" fmla="*/ 3163 w 21600"/>
              <a:gd name="T16" fmla="*/ 2374 h 21600"/>
              <a:gd name="T17" fmla="*/ 18437 w 21600"/>
              <a:gd name="T18" fmla="*/ 13836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10766" y="21600"/>
                </a:moveTo>
                <a:lnTo>
                  <a:pt x="9590" y="16158"/>
                </a:lnTo>
                <a:cubicBezTo>
                  <a:pt x="9991" y="16192"/>
                  <a:pt x="10395" y="16210"/>
                  <a:pt x="10800" y="16210"/>
                </a:cubicBezTo>
                <a:cubicBezTo>
                  <a:pt x="16764" y="16210"/>
                  <a:pt x="21600" y="12581"/>
                  <a:pt x="21600" y="8105"/>
                </a:cubicBezTo>
                <a:cubicBezTo>
                  <a:pt x="21600" y="3628"/>
                  <a:pt x="16764" y="0"/>
                  <a:pt x="10800" y="0"/>
                </a:cubicBezTo>
                <a:cubicBezTo>
                  <a:pt x="4835" y="0"/>
                  <a:pt x="0" y="3628"/>
                  <a:pt x="0" y="8105"/>
                </a:cubicBezTo>
                <a:cubicBezTo>
                  <a:pt x="-1" y="10568"/>
                  <a:pt x="1493" y="12898"/>
                  <a:pt x="4057" y="14436"/>
                </a:cubicBezTo>
                <a:close/>
              </a:path>
            </a:pathLst>
          </a:custGeom>
          <a:solidFill>
            <a:srgbClr val="CCFFCC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rot="10800000"/>
          <a:lstStyle/>
          <a:p>
            <a:pPr algn="ctr" eaLnBrk="1" hangingPunct="1"/>
            <a:r>
              <a:rPr lang="ru-RU" sz="3600" b="1" i="1" smtClean="0">
                <a:solidFill>
                  <a:srgbClr val="006600"/>
                </a:solidFill>
                <a:latin typeface="Monotype Corsiva" pitchFamily="66" charset="0"/>
                <a:cs typeface="+mn-cs"/>
              </a:rPr>
              <a:t>И.А.Крылов</a:t>
            </a:r>
          </a:p>
          <a:p>
            <a:pPr algn="ctr" eaLnBrk="1" hangingPunct="1"/>
            <a:r>
              <a:rPr lang="ru-RU" sz="3600" b="1" i="1" smtClean="0">
                <a:solidFill>
                  <a:srgbClr val="006600"/>
                </a:solidFill>
                <a:latin typeface="Monotype Corsiva" pitchFamily="66" charset="0"/>
                <a:cs typeface="+mn-cs"/>
              </a:rPr>
              <a:t>«Свинья под дубом»</a:t>
            </a:r>
          </a:p>
        </p:txBody>
      </p:sp>
    </p:spTree>
    <p:extLst>
      <p:ext uri="{BB962C8B-B14F-4D97-AF65-F5344CB8AC3E}">
        <p14:creationId xmlns:p14="http://schemas.microsoft.com/office/powerpoint/2010/main" val="2476194213"/>
      </p:ext>
    </p:extLst>
  </p:cSld>
  <p:clrMapOvr>
    <a:masterClrMapping/>
  </p:clrMapOvr>
  <p:transition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675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675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0" fill="hold"/>
                                        <p:tgtEl>
                                          <p:spTgt spid="675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0" fill="hold"/>
                                        <p:tgtEl>
                                          <p:spTgt spid="675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0" fill="hold"/>
                                        <p:tgtEl>
                                          <p:spTgt spid="675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0" fill="hold"/>
                                        <p:tgtEl>
                                          <p:spTgt spid="675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0" fill="hold"/>
                                        <p:tgtEl>
                                          <p:spTgt spid="675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0" fill="hold"/>
                                        <p:tgtEl>
                                          <p:spTgt spid="675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28" presetID="35" presetClass="emph" presetSubtype="0" repeatCount="10000" fill="remove" grpId="0" nodeType="afterEffect">
                                  <p:stCondLst>
                                    <p:cond delay="100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9" dur="3000" fill="hold"/>
                                        <p:tgtEl>
                                          <p:spTgt spid="67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35" presetClass="emph" presetSubtype="0" repeatCount="10000" fill="hold" grpId="0" nodeType="withEffect">
                                  <p:stCondLst>
                                    <p:cond delay="100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1" dur="3000" fill="hold"/>
                                        <p:tgtEl>
                                          <p:spTgt spid="67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45000"/>
                            </p:stCondLst>
                            <p:childTnLst>
                              <p:par>
                                <p:cTn id="33" presetID="15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76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76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76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676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2000"/>
                                        <p:tgtEl>
                                          <p:spTgt spid="676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7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676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605" grpId="0" animBg="1"/>
      <p:bldP spid="67607" grpId="0" animBg="1"/>
      <p:bldP spid="67610" grpId="0" animBg="1"/>
      <p:bldP spid="67610" grpId="1" animBg="1"/>
      <p:bldP spid="67611" grpId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Содержимое 2"/>
          <p:cNvSpPr>
            <a:spLocks noGrp="1"/>
          </p:cNvSpPr>
          <p:nvPr>
            <p:ph idx="1"/>
          </p:nvPr>
        </p:nvSpPr>
        <p:spPr>
          <a:xfrm>
            <a:off x="35818" y="1196752"/>
            <a:ext cx="9144000" cy="4320480"/>
          </a:xfrm>
        </p:spPr>
        <p:txBody>
          <a:bodyPr/>
          <a:lstStyle/>
          <a:p>
            <a:pPr algn="ctr" eaLnBrk="1" hangingPunct="1">
              <a:buFont typeface="Arial" charset="0"/>
              <a:buNone/>
            </a:pPr>
            <a:r>
              <a:rPr lang="ru-RU" sz="6600" b="1" dirty="0" smtClean="0">
                <a:solidFill>
                  <a:schemeClr val="bg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Спасибо за игру! </a:t>
            </a:r>
          </a:p>
          <a:p>
            <a:pPr algn="ctr" eaLnBrk="1" hangingPunct="1">
              <a:buFont typeface="Arial" charset="0"/>
              <a:buNone/>
            </a:pPr>
            <a:r>
              <a:rPr lang="ru-RU" sz="6600" b="1" dirty="0" smtClean="0">
                <a:solidFill>
                  <a:schemeClr val="bg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Вы молодцы!</a:t>
            </a:r>
          </a:p>
        </p:txBody>
      </p:sp>
    </p:spTree>
  </p:cSld>
  <p:clrMapOvr>
    <a:masterClrMapping/>
  </p:clrMapOvr>
  <p:transition advClick="0">
    <p:pull dir="l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4075"/>
          </a:xfrm>
        </p:spPr>
        <p:txBody>
          <a:bodyPr/>
          <a:lstStyle/>
          <a:p>
            <a:pPr eaLnBrk="1" hangingPunct="1"/>
            <a:r>
              <a:rPr lang="ru-RU" b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ОТВЕТ</a:t>
            </a:r>
            <a:endParaRPr lang="ru-RU" smtClean="0">
              <a:solidFill>
                <a:srgbClr val="00B050"/>
              </a:solidFill>
              <a:cs typeface="Angsana New" pitchFamily="18" charset="-34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 eaLnBrk="1" hangingPunct="1">
              <a:buFont typeface="Arial" charset="0"/>
              <a:buNone/>
              <a:defRPr/>
            </a:pPr>
            <a:r>
              <a:rPr lang="ru-RU" sz="44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6000" b="1" dirty="0" smtClean="0">
                <a:latin typeface="Times New Roman" pitchFamily="18" charset="0"/>
                <a:cs typeface="Times New Roman" pitchFamily="18" charset="0"/>
              </a:rPr>
              <a:t>Древнегреческий миф «Яблоки Гесперид», «Сказка о мёртвой царевне»</a:t>
            </a:r>
          </a:p>
          <a:p>
            <a:pPr algn="ctr" eaLnBrk="1" hangingPunct="1">
              <a:buFont typeface="Arial" charset="0"/>
              <a:buNone/>
              <a:defRPr/>
            </a:pPr>
            <a:endParaRPr lang="ru-RU" sz="7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Выгнутая вниз стрелка 4">
            <a:hlinkClick r:id="rId2" action="ppaction://hlinksldjump"/>
          </p:cNvPr>
          <p:cNvSpPr/>
          <p:nvPr/>
        </p:nvSpPr>
        <p:spPr>
          <a:xfrm>
            <a:off x="7956550" y="6092825"/>
            <a:ext cx="928688" cy="504825"/>
          </a:xfrm>
          <a:prstGeom prst="curvedUp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>
              <a:solidFill>
                <a:schemeClr val="tx1"/>
              </a:solidFill>
            </a:endParaRPr>
          </a:p>
        </p:txBody>
      </p:sp>
      <p:pic>
        <p:nvPicPr>
          <p:cNvPr id="9221" name="Рисунок 5" descr="17[2].gi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120775" cy="928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Заголовок 1"/>
          <p:cNvSpPr>
            <a:spLocks noGrp="1"/>
          </p:cNvSpPr>
          <p:nvPr>
            <p:ph type="title"/>
          </p:nvPr>
        </p:nvSpPr>
        <p:spPr>
          <a:xfrm>
            <a:off x="755650" y="333375"/>
            <a:ext cx="8229600" cy="66675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ru-RU" b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30 баллов</a:t>
            </a:r>
            <a:endParaRPr lang="ru-RU" smtClean="0">
              <a:solidFill>
                <a:srgbClr val="00B050"/>
              </a:solidFill>
              <a:cs typeface="Angsana New" pitchFamily="18" charset="-34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95288" y="1333500"/>
            <a:ext cx="8353425" cy="5303838"/>
          </a:xfrm>
        </p:spPr>
        <p:txBody>
          <a:bodyPr/>
          <a:lstStyle/>
          <a:p>
            <a:pPr algn="ctr" eaLnBrk="1" hangingPunct="1">
              <a:buFont typeface="Arial" charset="0"/>
              <a:buNone/>
              <a:defRPr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Какой литературный герой скрывается за этим описанием?</a:t>
            </a:r>
          </a:p>
          <a:p>
            <a:pPr algn="ctr" eaLnBrk="1" hangingPunct="1">
              <a:buFont typeface="Arial" charset="0"/>
              <a:buNone/>
              <a:defRPr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- А я вот заблудился. Понёсся сдуру за глухарём и заблудился. Теперь меня</a:t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всему лесу ищут, мамка ревёт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</a:p>
          <a:p>
            <a:pPr algn="ctr" eaLnBrk="1" hangingPunct="1">
              <a:buFont typeface="Arial" charset="0"/>
              <a:buNone/>
              <a:defRPr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Видно, Енисей и тот затерялся в глухой, угрюмой</a:t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тайге. Маленьким-маленьким почувствовал себя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мальчик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закричал с тоской и</a:t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отчаянием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algn="ctr" eaLnBrk="1" hangingPunct="1">
              <a:buFontTx/>
              <a:buChar char="-"/>
              <a:defRPr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Э-эй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мамка! Папка! Дедушка! Заблудился я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!..</a:t>
            </a:r>
          </a:p>
          <a:p>
            <a:pPr marL="0" indent="0" algn="ctr" eaLnBrk="1" hangingPunct="1">
              <a:buFont typeface="Arial" panose="020B0604020202020204" pitchFamily="34" charset="0"/>
              <a:buNone/>
              <a:defRPr/>
            </a:pPr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Назовите героя, автора и произведение</a:t>
            </a: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244" name="TextBox 5"/>
          <p:cNvSpPr txBox="1">
            <a:spLocks noChangeArrowheads="1"/>
          </p:cNvSpPr>
          <p:nvPr/>
        </p:nvSpPr>
        <p:spPr bwMode="auto">
          <a:xfrm>
            <a:off x="7885113" y="6237288"/>
            <a:ext cx="106838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1pPr>
            <a:lvl2pPr>
              <a:defRPr sz="28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2pPr>
            <a:lvl3pPr>
              <a:defRPr sz="24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3pPr>
            <a:lvl4pPr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4pPr>
            <a:lvl5pPr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9pPr>
          </a:lstStyle>
          <a:p>
            <a:pPr eaLnBrk="1" hangingPunct="1"/>
            <a:r>
              <a:rPr lang="ru-RU" sz="2000" b="1">
                <a:latin typeface="Times New Roman" pitchFamily="18" charset="0"/>
                <a:cs typeface="Times New Roman" pitchFamily="18" charset="0"/>
                <a:hlinkClick r:id="rId2" action="ppaction://hlinksldjump"/>
              </a:rPr>
              <a:t>ОТВЕТ</a:t>
            </a:r>
            <a:endParaRPr lang="ru-RU" sz="2000" b="1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Click="0">
    <p:pull dir="l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81037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ru-RU" b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ОТВЕТ</a:t>
            </a:r>
            <a:endParaRPr lang="ru-RU" smtClean="0">
              <a:solidFill>
                <a:srgbClr val="00B050"/>
              </a:solidFill>
              <a:cs typeface="Angsana New" pitchFamily="18" charset="-34"/>
            </a:endParaRPr>
          </a:p>
        </p:txBody>
      </p:sp>
      <p:pic>
        <p:nvPicPr>
          <p:cNvPr id="11268" name="Picture 11" descr="http://static.ozone.ru/multimedia/books_covers/1005523599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339752" y="1124744"/>
            <a:ext cx="4536975" cy="54729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Выгнутая вниз стрелка 5">
            <a:hlinkClick r:id="rId3" action="ppaction://hlinksldjump"/>
          </p:cNvPr>
          <p:cNvSpPr/>
          <p:nvPr/>
        </p:nvSpPr>
        <p:spPr>
          <a:xfrm>
            <a:off x="7885113" y="6092825"/>
            <a:ext cx="927100" cy="504825"/>
          </a:xfrm>
          <a:prstGeom prst="curvedUp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advClick="0">
    <p:pull dir="l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04900" y="-133350"/>
            <a:ext cx="7797800" cy="1143000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ru-RU" sz="36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40 баллов</a:t>
            </a:r>
            <a:endParaRPr lang="ru-RU" dirty="0">
              <a:solidFill>
                <a:srgbClr val="00B05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009650"/>
            <a:ext cx="8229600" cy="5299075"/>
          </a:xfrm>
        </p:spPr>
        <p:txBody>
          <a:bodyPr>
            <a:normAutofit lnSpcReduction="10000"/>
          </a:bodyPr>
          <a:lstStyle/>
          <a:p>
            <a:pPr algn="ctr" eaLnBrk="1" hangingPunct="1">
              <a:buFont typeface="Arial" charset="0"/>
              <a:buNone/>
              <a:defRPr/>
            </a:pP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	Кто является автором этих слов?</a:t>
            </a:r>
          </a:p>
          <a:p>
            <a:pPr algn="ctr" eaLnBrk="1" hangingPunct="1">
              <a:buFont typeface="Arial" charset="0"/>
              <a:buNone/>
              <a:defRPr/>
            </a:pP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Кому они адресованы?</a:t>
            </a:r>
          </a:p>
          <a:p>
            <a:pPr algn="just" eaLnBrk="1" hangingPunct="1">
              <a:buFont typeface="Arial" charset="0"/>
              <a:buNone/>
              <a:defRPr/>
            </a:pPr>
            <a:endParaRPr lang="ru-RU" sz="3600" b="1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Font typeface="Arial" panose="020B0604020202020204" pitchFamily="34" charset="0"/>
              <a:buNone/>
              <a:defRPr/>
            </a:pPr>
            <a:r>
              <a:rPr lang="ru-RU" sz="4800" i="1" dirty="0">
                <a:solidFill>
                  <a:schemeClr val="bg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Подруга дней моих суровых,</a:t>
            </a:r>
          </a:p>
          <a:p>
            <a:pPr marL="0" indent="0">
              <a:buFont typeface="Arial" panose="020B0604020202020204" pitchFamily="34" charset="0"/>
              <a:buNone/>
              <a:defRPr/>
            </a:pPr>
            <a:r>
              <a:rPr lang="ru-RU" sz="4800" i="1" dirty="0">
                <a:solidFill>
                  <a:schemeClr val="bg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Голубка дряхлая моя!</a:t>
            </a:r>
          </a:p>
          <a:p>
            <a:pPr marL="0" indent="0">
              <a:buFont typeface="Arial" panose="020B0604020202020204" pitchFamily="34" charset="0"/>
              <a:buNone/>
              <a:defRPr/>
            </a:pPr>
            <a:r>
              <a:rPr lang="ru-RU" sz="4800" i="1" dirty="0">
                <a:solidFill>
                  <a:schemeClr val="bg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Одна в глуши лесов сосновых</a:t>
            </a:r>
          </a:p>
          <a:p>
            <a:pPr marL="0" indent="0">
              <a:buFont typeface="Arial" panose="020B0604020202020204" pitchFamily="34" charset="0"/>
              <a:buNone/>
              <a:defRPr/>
            </a:pPr>
            <a:r>
              <a:rPr lang="ru-RU" sz="4800" i="1" dirty="0">
                <a:solidFill>
                  <a:schemeClr val="bg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Давно, давно ты ждешь меня.</a:t>
            </a:r>
          </a:p>
          <a:p>
            <a:pPr algn="just" eaLnBrk="1" hangingPunct="1">
              <a:buFont typeface="Arial" charset="0"/>
              <a:buNone/>
              <a:defRPr/>
            </a:pPr>
            <a:endParaRPr lang="ru-RU" sz="4800" b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292" name="TextBox 4"/>
          <p:cNvSpPr txBox="1">
            <a:spLocks noChangeArrowheads="1"/>
          </p:cNvSpPr>
          <p:nvPr/>
        </p:nvSpPr>
        <p:spPr bwMode="auto">
          <a:xfrm>
            <a:off x="7812088" y="6165850"/>
            <a:ext cx="106997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1pPr>
            <a:lvl2pPr>
              <a:defRPr sz="28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2pPr>
            <a:lvl3pPr>
              <a:defRPr sz="24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3pPr>
            <a:lvl4pPr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4pPr>
            <a:lvl5pPr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9pPr>
          </a:lstStyle>
          <a:p>
            <a:pPr eaLnBrk="1" hangingPunct="1"/>
            <a:r>
              <a:rPr lang="ru-RU" sz="2000" b="1">
                <a:latin typeface="Times New Roman" pitchFamily="18" charset="0"/>
                <a:cs typeface="Times New Roman" pitchFamily="18" charset="0"/>
                <a:hlinkClick r:id="rId2" action="ppaction://hlinksldjump"/>
              </a:rPr>
              <a:t>ОТВЕТ</a:t>
            </a:r>
            <a:endParaRPr lang="ru-RU" sz="2000" b="1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Click="0">
    <p:pull dir="lu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Палитра">
  <a:themeElements>
    <a:clrScheme name="Палитра 3">
      <a:dk1>
        <a:srgbClr val="000000"/>
      </a:dk1>
      <a:lt1>
        <a:srgbClr val="FFFFFF"/>
      </a:lt1>
      <a:dk2>
        <a:srgbClr val="333399"/>
      </a:dk2>
      <a:lt2>
        <a:srgbClr val="1C1C1C"/>
      </a:lt2>
      <a:accent1>
        <a:srgbClr val="00E4A8"/>
      </a:accent1>
      <a:accent2>
        <a:srgbClr val="FFCF01"/>
      </a:accent2>
      <a:accent3>
        <a:srgbClr val="FFFFFF"/>
      </a:accent3>
      <a:accent4>
        <a:srgbClr val="000000"/>
      </a:accent4>
      <a:accent5>
        <a:srgbClr val="AAEFD1"/>
      </a:accent5>
      <a:accent6>
        <a:srgbClr val="E7BB01"/>
      </a:accent6>
      <a:hlink>
        <a:srgbClr val="FF0000"/>
      </a:hlink>
      <a:folHlink>
        <a:srgbClr val="3333CC"/>
      </a:folHlink>
    </a:clrScheme>
    <a:fontScheme name="Палитра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Палитра 1">
        <a:dk1>
          <a:srgbClr val="969696"/>
        </a:dk1>
        <a:lt1>
          <a:srgbClr val="FFFFFF"/>
        </a:lt1>
        <a:dk2>
          <a:srgbClr val="000000"/>
        </a:dk2>
        <a:lt2>
          <a:srgbClr val="DDDDDD"/>
        </a:lt2>
        <a:accent1>
          <a:srgbClr val="00E4A8"/>
        </a:accent1>
        <a:accent2>
          <a:srgbClr val="3333CC"/>
        </a:accent2>
        <a:accent3>
          <a:srgbClr val="AAAAAA"/>
        </a:accent3>
        <a:accent4>
          <a:srgbClr val="DADADA"/>
        </a:accent4>
        <a:accent5>
          <a:srgbClr val="AAEFD1"/>
        </a:accent5>
        <a:accent6>
          <a:srgbClr val="2D2DB9"/>
        </a:accent6>
        <a:hlink>
          <a:srgbClr val="FF5050"/>
        </a:hlink>
        <a:folHlink>
          <a:srgbClr val="FFCF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алитра 2">
        <a:dk1>
          <a:srgbClr val="000094"/>
        </a:dk1>
        <a:lt1>
          <a:srgbClr val="FFFFFF"/>
        </a:lt1>
        <a:dk2>
          <a:srgbClr val="0000CC"/>
        </a:dk2>
        <a:lt2>
          <a:srgbClr val="FFFFCC"/>
        </a:lt2>
        <a:accent1>
          <a:srgbClr val="3193FF"/>
        </a:accent1>
        <a:accent2>
          <a:srgbClr val="9900FF"/>
        </a:accent2>
        <a:accent3>
          <a:srgbClr val="AAAAE2"/>
        </a:accent3>
        <a:accent4>
          <a:srgbClr val="DADADA"/>
        </a:accent4>
        <a:accent5>
          <a:srgbClr val="ADC8FF"/>
        </a:accent5>
        <a:accent6>
          <a:srgbClr val="8A00E7"/>
        </a:accent6>
        <a:hlink>
          <a:srgbClr val="FF33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алитра 3">
        <a:dk1>
          <a:srgbClr val="000000"/>
        </a:dk1>
        <a:lt1>
          <a:srgbClr val="FFFFFF"/>
        </a:lt1>
        <a:dk2>
          <a:srgbClr val="333399"/>
        </a:dk2>
        <a:lt2>
          <a:srgbClr val="1C1C1C"/>
        </a:lt2>
        <a:accent1>
          <a:srgbClr val="00E4A8"/>
        </a:accent1>
        <a:accent2>
          <a:srgbClr val="FFCF01"/>
        </a:accent2>
        <a:accent3>
          <a:srgbClr val="FFFFFF"/>
        </a:accent3>
        <a:accent4>
          <a:srgbClr val="000000"/>
        </a:accent4>
        <a:accent5>
          <a:srgbClr val="AAEFD1"/>
        </a:accent5>
        <a:accent6>
          <a:srgbClr val="E7BB01"/>
        </a:accent6>
        <a:hlink>
          <a:srgbClr val="FF0000"/>
        </a:hlink>
        <a:folHlink>
          <a:srgbClr val="3333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алитра 4">
        <a:dk1>
          <a:srgbClr val="000000"/>
        </a:dk1>
        <a:lt1>
          <a:srgbClr val="FFFFFF"/>
        </a:lt1>
        <a:dk2>
          <a:srgbClr val="515F7B"/>
        </a:dk2>
        <a:lt2>
          <a:srgbClr val="808080"/>
        </a:lt2>
        <a:accent1>
          <a:srgbClr val="9FCAD3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CDE1E6"/>
        </a:accent5>
        <a:accent6>
          <a:srgbClr val="AEAEAE"/>
        </a:accent6>
        <a:hlink>
          <a:srgbClr val="91AFBF"/>
        </a:hlink>
        <a:folHlink>
          <a:srgbClr val="ECEAA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алитра 5">
        <a:dk1>
          <a:srgbClr val="000000"/>
        </a:dk1>
        <a:lt1>
          <a:srgbClr val="FFFFFF"/>
        </a:lt1>
        <a:dk2>
          <a:srgbClr val="000066"/>
        </a:dk2>
        <a:lt2>
          <a:srgbClr val="333333"/>
        </a:lt2>
        <a:accent1>
          <a:srgbClr val="C4709A"/>
        </a:accent1>
        <a:accent2>
          <a:srgbClr val="4B4EB5"/>
        </a:accent2>
        <a:accent3>
          <a:srgbClr val="FFFFFF"/>
        </a:accent3>
        <a:accent4>
          <a:srgbClr val="000000"/>
        </a:accent4>
        <a:accent5>
          <a:srgbClr val="DEBBCA"/>
        </a:accent5>
        <a:accent6>
          <a:srgbClr val="4346A4"/>
        </a:accent6>
        <a:hlink>
          <a:srgbClr val="C481CF"/>
        </a:hlink>
        <a:folHlink>
          <a:srgbClr val="76B74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алитра 6">
        <a:dk1>
          <a:srgbClr val="000000"/>
        </a:dk1>
        <a:lt1>
          <a:srgbClr val="FFFFFF"/>
        </a:lt1>
        <a:dk2>
          <a:srgbClr val="6A4076"/>
        </a:dk2>
        <a:lt2>
          <a:srgbClr val="969696"/>
        </a:lt2>
        <a:accent1>
          <a:srgbClr val="DBA9C2"/>
        </a:accent1>
        <a:accent2>
          <a:srgbClr val="E1BF91"/>
        </a:accent2>
        <a:accent3>
          <a:srgbClr val="FFFFFF"/>
        </a:accent3>
        <a:accent4>
          <a:srgbClr val="000000"/>
        </a:accent4>
        <a:accent5>
          <a:srgbClr val="EAD1DD"/>
        </a:accent5>
        <a:accent6>
          <a:srgbClr val="CCAD83"/>
        </a:accent6>
        <a:hlink>
          <a:srgbClr val="B3CE82"/>
        </a:hlink>
        <a:folHlink>
          <a:srgbClr val="B8AD4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Сотрудничество">
  <a:themeElements>
    <a:clrScheme name="Сотрудничество 4">
      <a:dk1>
        <a:srgbClr val="006E6B"/>
      </a:dk1>
      <a:lt1>
        <a:srgbClr val="FFFFFF"/>
      </a:lt1>
      <a:dk2>
        <a:srgbClr val="006666"/>
      </a:dk2>
      <a:lt2>
        <a:srgbClr val="B9EFEE"/>
      </a:lt2>
      <a:accent1>
        <a:srgbClr val="33CCCC"/>
      </a:accent1>
      <a:accent2>
        <a:srgbClr val="6AB475"/>
      </a:accent2>
      <a:accent3>
        <a:srgbClr val="AAB8B8"/>
      </a:accent3>
      <a:accent4>
        <a:srgbClr val="DADADA"/>
      </a:accent4>
      <a:accent5>
        <a:srgbClr val="ADE2E2"/>
      </a:accent5>
      <a:accent6>
        <a:srgbClr val="5FA369"/>
      </a:accent6>
      <a:hlink>
        <a:srgbClr val="00FF99"/>
      </a:hlink>
      <a:folHlink>
        <a:srgbClr val="CCFF66"/>
      </a:folHlink>
    </a:clrScheme>
    <a:fontScheme name="Сотрудничество">
      <a:majorFont>
        <a:latin typeface="Garamond"/>
        <a:ea typeface=""/>
        <a:cs typeface=""/>
      </a:majorFont>
      <a:minorFont>
        <a:latin typeface="Garamond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Сотрудничество 1">
        <a:dk1>
          <a:srgbClr val="000078"/>
        </a:dk1>
        <a:lt1>
          <a:srgbClr val="FFFFFF"/>
        </a:lt1>
        <a:dk2>
          <a:srgbClr val="000066"/>
        </a:dk2>
        <a:lt2>
          <a:srgbClr val="CCECFF"/>
        </a:lt2>
        <a:accent1>
          <a:srgbClr val="0099CC"/>
        </a:accent1>
        <a:accent2>
          <a:srgbClr val="008080"/>
        </a:accent2>
        <a:accent3>
          <a:srgbClr val="AAAAB8"/>
        </a:accent3>
        <a:accent4>
          <a:srgbClr val="DADADA"/>
        </a:accent4>
        <a:accent5>
          <a:srgbClr val="AACAE2"/>
        </a:accent5>
        <a:accent6>
          <a:srgbClr val="007373"/>
        </a:accent6>
        <a:hlink>
          <a:srgbClr val="00FFCC"/>
        </a:hlink>
        <a:folHlink>
          <a:srgbClr val="66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отрудничество 2">
        <a:dk1>
          <a:srgbClr val="0000A6"/>
        </a:dk1>
        <a:lt1>
          <a:srgbClr val="FFFFFF"/>
        </a:lt1>
        <a:dk2>
          <a:srgbClr val="000099"/>
        </a:dk2>
        <a:lt2>
          <a:srgbClr val="CCFFFF"/>
        </a:lt2>
        <a:accent1>
          <a:srgbClr val="00CCFF"/>
        </a:accent1>
        <a:accent2>
          <a:srgbClr val="FFE701"/>
        </a:accent2>
        <a:accent3>
          <a:srgbClr val="AAAACA"/>
        </a:accent3>
        <a:accent4>
          <a:srgbClr val="DADADA"/>
        </a:accent4>
        <a:accent5>
          <a:srgbClr val="AAE2FF"/>
        </a:accent5>
        <a:accent6>
          <a:srgbClr val="E7D101"/>
        </a:accent6>
        <a:hlink>
          <a:srgbClr val="FFCC66"/>
        </a:hlink>
        <a:folHlink>
          <a:srgbClr val="00CA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отрудничество 3">
        <a:dk1>
          <a:srgbClr val="000000"/>
        </a:dk1>
        <a:lt1>
          <a:srgbClr val="E0EBF6"/>
        </a:lt1>
        <a:dk2>
          <a:srgbClr val="77A4AF"/>
        </a:dk2>
        <a:lt2>
          <a:srgbClr val="F3F7FB"/>
        </a:lt2>
        <a:accent1>
          <a:srgbClr val="B9C4D7"/>
        </a:accent1>
        <a:accent2>
          <a:srgbClr val="B1A1C5"/>
        </a:accent2>
        <a:accent3>
          <a:srgbClr val="EDF3FA"/>
        </a:accent3>
        <a:accent4>
          <a:srgbClr val="000000"/>
        </a:accent4>
        <a:accent5>
          <a:srgbClr val="D9DEE8"/>
        </a:accent5>
        <a:accent6>
          <a:srgbClr val="A091B2"/>
        </a:accent6>
        <a:hlink>
          <a:srgbClr val="3F2FB5"/>
        </a:hlink>
        <a:folHlink>
          <a:srgbClr val="318944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отрудничество 4">
        <a:dk1>
          <a:srgbClr val="006E6B"/>
        </a:dk1>
        <a:lt1>
          <a:srgbClr val="FFFFFF"/>
        </a:lt1>
        <a:dk2>
          <a:srgbClr val="006666"/>
        </a:dk2>
        <a:lt2>
          <a:srgbClr val="B9EFEE"/>
        </a:lt2>
        <a:accent1>
          <a:srgbClr val="33CCCC"/>
        </a:accent1>
        <a:accent2>
          <a:srgbClr val="6AB475"/>
        </a:accent2>
        <a:accent3>
          <a:srgbClr val="AAB8B8"/>
        </a:accent3>
        <a:accent4>
          <a:srgbClr val="DADADA"/>
        </a:accent4>
        <a:accent5>
          <a:srgbClr val="ADE2E2"/>
        </a:accent5>
        <a:accent6>
          <a:srgbClr val="5FA369"/>
        </a:accent6>
        <a:hlink>
          <a:srgbClr val="00FF99"/>
        </a:hlink>
        <a:folHlink>
          <a:srgbClr val="CCFF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отрудничество 5">
        <a:dk1>
          <a:srgbClr val="8ABA8D"/>
        </a:dk1>
        <a:lt1>
          <a:srgbClr val="FFFFFF"/>
        </a:lt1>
        <a:dk2>
          <a:srgbClr val="6FB56D"/>
        </a:dk2>
        <a:lt2>
          <a:srgbClr val="DCF1F4"/>
        </a:lt2>
        <a:accent1>
          <a:srgbClr val="2E7E2E"/>
        </a:accent1>
        <a:accent2>
          <a:srgbClr val="25735D"/>
        </a:accent2>
        <a:accent3>
          <a:srgbClr val="BBD7BA"/>
        </a:accent3>
        <a:accent4>
          <a:srgbClr val="DADADA"/>
        </a:accent4>
        <a:accent5>
          <a:srgbClr val="ADC0AD"/>
        </a:accent5>
        <a:accent6>
          <a:srgbClr val="206853"/>
        </a:accent6>
        <a:hlink>
          <a:srgbClr val="FFFF00"/>
        </a:hlink>
        <a:folHlink>
          <a:srgbClr val="FFF4B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отрудничество 6">
        <a:dk1>
          <a:srgbClr val="005400"/>
        </a:dk1>
        <a:lt1>
          <a:srgbClr val="FFFFFF"/>
        </a:lt1>
        <a:dk2>
          <a:srgbClr val="004800"/>
        </a:dk2>
        <a:lt2>
          <a:srgbClr val="D6D8C0"/>
        </a:lt2>
        <a:accent1>
          <a:srgbClr val="339933"/>
        </a:accent1>
        <a:accent2>
          <a:srgbClr val="7D8C70"/>
        </a:accent2>
        <a:accent3>
          <a:srgbClr val="AAB1AA"/>
        </a:accent3>
        <a:accent4>
          <a:srgbClr val="DADADA"/>
        </a:accent4>
        <a:accent5>
          <a:srgbClr val="ADCAAD"/>
        </a:accent5>
        <a:accent6>
          <a:srgbClr val="717E65"/>
        </a:accent6>
        <a:hlink>
          <a:srgbClr val="CCCC00"/>
        </a:hlink>
        <a:folHlink>
          <a:srgbClr val="85B3B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отрудничество 7">
        <a:dk1>
          <a:srgbClr val="000000"/>
        </a:dk1>
        <a:lt1>
          <a:srgbClr val="F5F0BD"/>
        </a:lt1>
        <a:dk2>
          <a:srgbClr val="BD9D69"/>
        </a:dk2>
        <a:lt2>
          <a:srgbClr val="FFFFCC"/>
        </a:lt2>
        <a:accent1>
          <a:srgbClr val="CDBB77"/>
        </a:accent1>
        <a:accent2>
          <a:srgbClr val="F8EBD0"/>
        </a:accent2>
        <a:accent3>
          <a:srgbClr val="F9F6DB"/>
        </a:accent3>
        <a:accent4>
          <a:srgbClr val="000000"/>
        </a:accent4>
        <a:accent5>
          <a:srgbClr val="E3DABD"/>
        </a:accent5>
        <a:accent6>
          <a:srgbClr val="E1D5BC"/>
        </a:accent6>
        <a:hlink>
          <a:srgbClr val="FF9900"/>
        </a:hlink>
        <a:folHlink>
          <a:srgbClr val="C64B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отрудничество 8">
        <a:dk1>
          <a:srgbClr val="000000"/>
        </a:dk1>
        <a:lt1>
          <a:srgbClr val="E2DDD4"/>
        </a:lt1>
        <a:dk2>
          <a:srgbClr val="000000"/>
        </a:dk2>
        <a:lt2>
          <a:srgbClr val="EFEBE3"/>
        </a:lt2>
        <a:accent1>
          <a:srgbClr val="F2F2F2"/>
        </a:accent1>
        <a:accent2>
          <a:srgbClr val="C4AD74"/>
        </a:accent2>
        <a:accent3>
          <a:srgbClr val="EEEBE6"/>
        </a:accent3>
        <a:accent4>
          <a:srgbClr val="000000"/>
        </a:accent4>
        <a:accent5>
          <a:srgbClr val="F7F7F7"/>
        </a:accent5>
        <a:accent6>
          <a:srgbClr val="B19C68"/>
        </a:accent6>
        <a:hlink>
          <a:srgbClr val="A46032"/>
        </a:hlink>
        <a:folHlink>
          <a:srgbClr val="8F8E7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отрудничество 9">
        <a:dk1>
          <a:srgbClr val="8A0000"/>
        </a:dk1>
        <a:lt1>
          <a:srgbClr val="FFFFFF"/>
        </a:lt1>
        <a:dk2>
          <a:srgbClr val="800000"/>
        </a:dk2>
        <a:lt2>
          <a:srgbClr val="FFFFCC"/>
        </a:lt2>
        <a:accent1>
          <a:srgbClr val="FF5831"/>
        </a:accent1>
        <a:accent2>
          <a:srgbClr val="C5543D"/>
        </a:accent2>
        <a:accent3>
          <a:srgbClr val="C0AAAA"/>
        </a:accent3>
        <a:accent4>
          <a:srgbClr val="DADADA"/>
        </a:accent4>
        <a:accent5>
          <a:srgbClr val="FFB4AD"/>
        </a:accent5>
        <a:accent6>
          <a:srgbClr val="B24B36"/>
        </a:accent6>
        <a:hlink>
          <a:srgbClr val="FFFFCC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Elemental</Template>
  <TotalTime>949</TotalTime>
  <Words>953</Words>
  <Application>Microsoft Office PowerPoint</Application>
  <PresentationFormat>Экран (4:3)</PresentationFormat>
  <Paragraphs>393</Paragraphs>
  <Slides>57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57</vt:i4>
      </vt:variant>
    </vt:vector>
  </HeadingPairs>
  <TitlesOfParts>
    <vt:vector size="59" baseType="lpstr">
      <vt:lpstr>Палитра</vt:lpstr>
      <vt:lpstr>Сотрудничество</vt:lpstr>
      <vt:lpstr>                                                                    </vt:lpstr>
      <vt:lpstr>Белый раунд</vt:lpstr>
      <vt:lpstr>10 баллов</vt:lpstr>
      <vt:lpstr>ОТВЕТ</vt:lpstr>
      <vt:lpstr>20 баллов</vt:lpstr>
      <vt:lpstr>ОТВЕТ</vt:lpstr>
      <vt:lpstr>30 баллов</vt:lpstr>
      <vt:lpstr>ОТВЕТ</vt:lpstr>
      <vt:lpstr> 40 баллов</vt:lpstr>
      <vt:lpstr>ОТВЕТ</vt:lpstr>
      <vt:lpstr>50 баллов</vt:lpstr>
      <vt:lpstr>ОТВЕТ</vt:lpstr>
      <vt:lpstr>10 баллов</vt:lpstr>
      <vt:lpstr>ОТВЕТ</vt:lpstr>
      <vt:lpstr>20 баллов</vt:lpstr>
      <vt:lpstr>ОТВЕТ</vt:lpstr>
      <vt:lpstr>30 баллов</vt:lpstr>
      <vt:lpstr>ОТВЕТ</vt:lpstr>
      <vt:lpstr>40 баллов</vt:lpstr>
      <vt:lpstr>ОТВЕТ</vt:lpstr>
      <vt:lpstr>50 баллов</vt:lpstr>
      <vt:lpstr>ОТВЕТ</vt:lpstr>
      <vt:lpstr>10 баллов</vt:lpstr>
      <vt:lpstr>ОТВЕТ</vt:lpstr>
      <vt:lpstr>20 баллов</vt:lpstr>
      <vt:lpstr>ОТВЕТ</vt:lpstr>
      <vt:lpstr>30 баллов</vt:lpstr>
      <vt:lpstr>Ответ  Слово тайком.  Оно равняется основе, потому что не изменяется (это наречие)   </vt:lpstr>
      <vt:lpstr>50 баллов</vt:lpstr>
      <vt:lpstr>ОТВЕТ</vt:lpstr>
      <vt:lpstr> 50 баллов</vt:lpstr>
      <vt:lpstr>ОТВЕТ </vt:lpstr>
      <vt:lpstr>10 баллов</vt:lpstr>
      <vt:lpstr>ОТВЕТ</vt:lpstr>
      <vt:lpstr> 20 баллов</vt:lpstr>
      <vt:lpstr>ОТВЕТ</vt:lpstr>
      <vt:lpstr>30 баллов</vt:lpstr>
      <vt:lpstr>ОТВЕТ</vt:lpstr>
      <vt:lpstr>40 баллов</vt:lpstr>
      <vt:lpstr>ОТВЕТ</vt:lpstr>
      <vt:lpstr> 50 баллов</vt:lpstr>
      <vt:lpstr>ОТВЕТ</vt:lpstr>
      <vt:lpstr>10 баллов</vt:lpstr>
      <vt:lpstr>ОТВЕТ</vt:lpstr>
      <vt:lpstr> 20 баллов</vt:lpstr>
      <vt:lpstr>ОТВЕТ</vt:lpstr>
      <vt:lpstr>30 баллов</vt:lpstr>
      <vt:lpstr>ОТВЕТ</vt:lpstr>
      <vt:lpstr>40 баллов Соотнесите автора и его героя </vt:lpstr>
      <vt:lpstr>ОТВЕТ</vt:lpstr>
      <vt:lpstr> </vt:lpstr>
      <vt:lpstr>ОТВЕТ</vt:lpstr>
      <vt:lpstr>     Своя игра</vt:lpstr>
      <vt:lpstr>  Объясни </vt:lpstr>
      <vt:lpstr>     Задание для зрителей (10 баллов): Особенности русской народной музыки? </vt:lpstr>
      <vt:lpstr>С в о я  И г р а</vt:lpstr>
      <vt:lpstr>Презентация PowerPoint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«Своя игра» по  русскому  языку</dc:title>
  <dc:subject>шаблон</dc:subject>
  <dc:creator>Admin</dc:creator>
  <dc:description>З.В. Александрова  http://aida.ucoz.ru</dc:description>
  <cp:lastModifiedBy>Мама</cp:lastModifiedBy>
  <cp:revision>96</cp:revision>
  <dcterms:created xsi:type="dcterms:W3CDTF">2012-12-16T11:43:41Z</dcterms:created>
  <dcterms:modified xsi:type="dcterms:W3CDTF">2022-12-30T07:09:24Z</dcterms:modified>
</cp:coreProperties>
</file>