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8" r:id="rId4"/>
    <p:sldId id="267" r:id="rId5"/>
    <p:sldId id="259" r:id="rId6"/>
    <p:sldId id="271" r:id="rId7"/>
    <p:sldId id="272" r:id="rId8"/>
    <p:sldId id="269" r:id="rId9"/>
    <p:sldId id="270" r:id="rId10"/>
    <p:sldId id="258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BB179D-E04A-4478-B3E6-D754280FE652}" v="9" dt="2022-04-25T20:44:09.5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A767-7A47-4AAB-9B0E-6C9F1546BC58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A880B-C968-48C8-8B42-99780C6B6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891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A767-7A47-4AAB-9B0E-6C9F1546BC58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A880B-C968-48C8-8B42-99780C6B6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320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A767-7A47-4AAB-9B0E-6C9F1546BC58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A880B-C968-48C8-8B42-99780C6B6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29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A767-7A47-4AAB-9B0E-6C9F1546BC58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A880B-C968-48C8-8B42-99780C6B6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212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A767-7A47-4AAB-9B0E-6C9F1546BC58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A880B-C968-48C8-8B42-99780C6B6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47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A767-7A47-4AAB-9B0E-6C9F1546BC58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A880B-C968-48C8-8B42-99780C6B6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124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A767-7A47-4AAB-9B0E-6C9F1546BC58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A880B-C968-48C8-8B42-99780C6B6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225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A767-7A47-4AAB-9B0E-6C9F1546BC58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A880B-C968-48C8-8B42-99780C6B6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663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A767-7A47-4AAB-9B0E-6C9F1546BC58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A880B-C968-48C8-8B42-99780C6B6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78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A767-7A47-4AAB-9B0E-6C9F1546BC58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A880B-C968-48C8-8B42-99780C6B6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53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AA767-7A47-4AAB-9B0E-6C9F1546BC58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A880B-C968-48C8-8B42-99780C6B6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98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AA767-7A47-4AAB-9B0E-6C9F1546BC58}" type="datetimeFigureOut">
              <a:rPr lang="ru-RU" smtClean="0"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A880B-C968-48C8-8B42-99780C6B6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286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240" y="306631"/>
            <a:ext cx="11142339" cy="5003923"/>
          </a:xfrm>
          <a:prstGeom prst="rect">
            <a:avLst/>
          </a:prstGeom>
        </p:spPr>
      </p:pic>
      <p:pic>
        <p:nvPicPr>
          <p:cNvPr id="3" name="krasivaya_-_prosto_muzyka_bez_slov_(Gybka.com) (1)">
            <a:hlinkClick r:id="" action="ppaction://media"/>
            <a:extLst>
              <a:ext uri="{FF2B5EF4-FFF2-40B4-BE49-F238E27FC236}">
                <a16:creationId xmlns:a16="http://schemas.microsoft.com/office/drawing/2014/main" id="{A4FD7F22-99B4-4909-29C3-CF32E8E13D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8721" y="5828567"/>
            <a:ext cx="730250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18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13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46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spkrb.ru/images/%D0%BA%D1%80%D0%B0%D1%81%D0%BD%D1%8B%D0%B9_%D0%BA%D1%80%D0%B5%D1%81%D1%82/DSC00940-m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051262" cy="676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73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42" y="70155"/>
            <a:ext cx="10173819" cy="678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84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38112"/>
            <a:ext cx="9877425" cy="658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92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23888"/>
            <a:ext cx="12192000" cy="810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28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252412"/>
            <a:ext cx="9525000" cy="63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23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8413" y="398584"/>
            <a:ext cx="6609801" cy="5676167"/>
          </a:xfrm>
          <a:prstGeom prst="rect">
            <a:avLst/>
          </a:prstGeom>
        </p:spPr>
      </p:pic>
      <p:sp>
        <p:nvSpPr>
          <p:cNvPr id="3" name="Вертикальный свиток 2"/>
          <p:cNvSpPr/>
          <p:nvPr/>
        </p:nvSpPr>
        <p:spPr>
          <a:xfrm>
            <a:off x="0" y="0"/>
            <a:ext cx="5861538" cy="685800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u="sng" dirty="0" smtClean="0"/>
              <a:t>Принципы</a:t>
            </a:r>
          </a:p>
          <a:p>
            <a:pPr algn="ctr"/>
            <a:endParaRPr lang="ru-RU" sz="3600" u="sng" dirty="0"/>
          </a:p>
          <a:p>
            <a:pPr algn="ctr"/>
            <a:r>
              <a:rPr lang="ru-RU" sz="3600" dirty="0"/>
              <a:t>Гуманность</a:t>
            </a:r>
          </a:p>
          <a:p>
            <a:pPr algn="ctr"/>
            <a:r>
              <a:rPr lang="ru-RU" sz="3600" dirty="0"/>
              <a:t>Беспристрастность</a:t>
            </a:r>
          </a:p>
          <a:p>
            <a:pPr algn="ctr"/>
            <a:r>
              <a:rPr lang="ru-RU" sz="3600" dirty="0"/>
              <a:t>Нейтральность </a:t>
            </a:r>
          </a:p>
          <a:p>
            <a:pPr algn="ctr"/>
            <a:r>
              <a:rPr lang="ru-RU" sz="3600" dirty="0"/>
              <a:t>Добровольность</a:t>
            </a:r>
          </a:p>
          <a:p>
            <a:pPr algn="ctr"/>
            <a:r>
              <a:rPr lang="ru-RU" sz="3600" dirty="0"/>
              <a:t>Единство</a:t>
            </a:r>
          </a:p>
          <a:p>
            <a:pPr algn="ctr"/>
            <a:r>
              <a:rPr lang="ru-RU" sz="3600" dirty="0"/>
              <a:t>Универсальность</a:t>
            </a:r>
          </a:p>
          <a:p>
            <a:pPr algn="ctr"/>
            <a:r>
              <a:rPr lang="ru-RU" sz="3600" dirty="0"/>
              <a:t>Независимость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254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0523" y="0"/>
            <a:ext cx="8182708" cy="613224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40523" y="5574035"/>
            <a:ext cx="8243411" cy="923330"/>
          </a:xfrm>
          <a:prstGeom prst="rect">
            <a:avLst/>
          </a:prstGeom>
          <a:solidFill>
            <a:srgbClr val="FF00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Наша цель – мир на Земле</a:t>
            </a:r>
          </a:p>
        </p:txBody>
      </p:sp>
    </p:spTree>
    <p:extLst>
      <p:ext uri="{BB962C8B-B14F-4D97-AF65-F5344CB8AC3E}">
        <p14:creationId xmlns:p14="http://schemas.microsoft.com/office/powerpoint/2010/main" val="69966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3877" y="123534"/>
            <a:ext cx="6318739" cy="701807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96462" y="365125"/>
            <a:ext cx="10357338" cy="6492875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155 лет с нами</a:t>
            </a:r>
          </a:p>
        </p:txBody>
      </p:sp>
    </p:spTree>
    <p:extLst>
      <p:ext uri="{BB962C8B-B14F-4D97-AF65-F5344CB8AC3E}">
        <p14:creationId xmlns:p14="http://schemas.microsoft.com/office/powerpoint/2010/main" val="374202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688" y="0"/>
            <a:ext cx="9549384" cy="716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893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54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788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120" y="0"/>
            <a:ext cx="9495691" cy="6955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11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-223838"/>
            <a:ext cx="9753600" cy="730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062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385" y="0"/>
            <a:ext cx="104192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055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45" y="0"/>
            <a:ext cx="9144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26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692" y="48358"/>
            <a:ext cx="9079523" cy="680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3024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18</Words>
  <Application>Microsoft Office PowerPoint</Application>
  <PresentationFormat>Широкоэкранный</PresentationFormat>
  <Paragraphs>11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155 лет с нами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17</cp:revision>
  <dcterms:created xsi:type="dcterms:W3CDTF">2022-04-25T17:24:42Z</dcterms:created>
  <dcterms:modified xsi:type="dcterms:W3CDTF">2022-05-18T02:57:58Z</dcterms:modified>
</cp:coreProperties>
</file>