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58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BFEC71-4819-4714-8C46-7BBDD8EEF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24151" y="1423542"/>
            <a:ext cx="6311720" cy="282089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AAC1976-8698-4E41-874C-98E3EF8215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1881" y="4410505"/>
            <a:ext cx="6311719" cy="8898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517DF1-AE07-498F-B7F1-85286596D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1E1B51C-03D4-4B43-8D95-15A2E7F17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8709ACC-5AB0-48A4-BD86-5005F8929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8127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1CCA9AE-7F19-43BA-95E9-C13C1E911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4CB0E6C-829B-4D13-9A64-45237F4328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58AE492-4302-4A90-B888-DBEFAA0A8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FAF855-597B-406D-AC60-84FBE9135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EEACFC3-DDAC-472E-818B-621EA05E5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022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B1D18EC-A7DB-48E6-9BC8-F8CA4F8E3B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DC5C7DC-6BD2-488E-AD89-F92A3E8BC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8163311-ABAE-481D-8900-D549809DA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B876630-6034-4F7E-849F-4C18CA3E0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D47183B-3ED9-48AA-B6F9-5EB918725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21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82B82D-813E-45B1-8AF4-4C70DD3B3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B038330-F04D-4163-A644-3ED312636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8F8F226-52FF-415A-A04E-1940D9C60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C8A4677-8649-4EB6-A938-D9B7D8BFC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FD68BF7-3E39-494C-AE01-2ED3AA791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664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D7B6C8-B1CE-44AF-9E93-4DB58506A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7108" y="1200652"/>
            <a:ext cx="6766196" cy="32069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3824469-EED8-4669-A860-5EDDE1F0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07108" y="4621728"/>
            <a:ext cx="6745245" cy="984886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2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809E2A-221C-43DA-98DA-9A973AB1B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950E66-FF12-45C3-B8A1-4FD19BD5A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19F7BE3-40D0-4946-B2B2-AF4F28C57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6066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3F6476-6FD7-4210-9D64-D040B027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6DEE6DD-FFE2-4F66-8A72-725C62C5D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98464D7-D251-44DB-859C-574489EB2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31931D7-6728-45A8-850F-3702B6B92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566C389-5955-4C6B-9D0C-4A15FA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D90F876-9012-4148-8374-101BD207B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499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C9D8B9-D050-4DF9-808A-16204345D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F792758-77A6-4C31-AFE0-7C3DF32CB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9F3BF92-8354-4F6F-98D9-5AAF17B08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CCC8659-2DB5-4A3F-A585-11ECACAC9D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CE1954-5B87-46C0-86E5-082354756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61C4EB7-55D1-46BA-B708-1727FBDF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68E0A56-4BBB-486C-BF1F-F3ED09D77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FA55D68F-CE76-49CB-A6C0-A025E4D3A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998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302660-C944-4046-90E6-DE9212359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CDCC284-6101-4BC1-A43B-186B46DD8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C34FCE8-89DF-4001-ACEB-FD27FCE74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E66FB5A-131B-4B2C-A863-00BC1587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291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521B6416-E912-457C-939E-8C17A0F2C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C7448C1-515E-4EB6-BE7F-EDB780449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A189548-9B9C-45DA-A470-9D53A8878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988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1D1B45-9FD7-4A7C-B22D-B1DF15062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B40897F-7E46-4448-ABBD-04EE062D3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65E7B37-6044-432C-8D4B-141E44D63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B59E7D6-175F-48C2-830D-4F105A896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BE34CF7-4F94-4243-84D1-5C458DB3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8D10D21-FEE7-416F-A837-0DFD188E8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903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69FD111-FEA1-4122-ACD0-A290DEDD6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C07307CD-BA22-4E34-8E49-AB249FD06C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98699BF-E276-4D27-8EB6-4301AD40E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333584F-C8EB-4BF4-A2B9-BEBD3ED88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267B725-96BA-4677-B0F5-FAFAC045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3698600-A271-48AD-A791-85EDF98A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405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4CCF5A-2F08-4B5B-983A-31814E533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12700" prstMaterial="metal">
              <a:bevelT w="38100" h="38100"/>
              <a:contourClr>
                <a:srgbClr val="5C0000"/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19F2E8D-43F8-4404-A77E-4DC395DA9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21F7306-A204-4817-8119-CF95A1A685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0A5C4-CAB3-4BF2-9488-E953273BACD2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D7FD033-8149-4F7A-ABA4-F9F9E54BD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6AF7021-9DAA-465B-90F4-1B4EB99B7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726D-1626-4F76-921D-610CC7E7D4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32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990000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001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001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001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1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1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6505/16969765.44/0_68a42_2187b97f_orig.png" TargetMode="External"/><Relationship Id="rId2" Type="http://schemas.openxmlformats.org/officeDocument/2006/relationships/hyperlink" Target="https://img4.goodfon.ru/original/1440x900/c/6f/novyi-god-serebristyi-fon-ukrasheniia-na-elku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ee-png.ru/wp-content/uploads/2019/12/4977567b56b56b78975d0631b1143cf0__t.png" TargetMode="External"/><Relationship Id="rId5" Type="http://schemas.openxmlformats.org/officeDocument/2006/relationships/hyperlink" Target="https://img-fotki.yandex.ru/get/16116/65387414.6d9/0_11af91_d219b51d_L.png" TargetMode="External"/><Relationship Id="rId4" Type="http://schemas.openxmlformats.org/officeDocument/2006/relationships/hyperlink" Target="https://disk.yandex.kz/a/c0RxOlCd3Wc5yb/5b0ba5e7a8280249aad3a48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0C5C16-3445-42F0-A8EB-99D6B90FF0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24151" y="1423542"/>
            <a:ext cx="6311720" cy="1674500"/>
          </a:xfrm>
        </p:spPr>
        <p:txBody>
          <a:bodyPr>
            <a:normAutofit/>
          </a:bodyPr>
          <a:lstStyle/>
          <a:p>
            <a:r>
              <a:rPr lang="ru-RU" dirty="0" smtClean="0"/>
              <a:t>Новогодние символы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41127" y="3185699"/>
            <a:ext cx="47127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lumMod val="50000"/>
                  </a:schemeClr>
                </a:solidFill>
                <a:effectLst/>
              </a:rPr>
              <a:t>Викторина к видео уроку</a:t>
            </a:r>
            <a:endParaRPr lang="ru-RU" sz="3200" b="1" cap="none" spc="0" dirty="0">
              <a:ln w="50800"/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38233" y="4587926"/>
            <a:ext cx="6311719" cy="88988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Автор: Бичевая Ирина Александровна</a:t>
            </a:r>
          </a:p>
          <a:p>
            <a:r>
              <a:rPr lang="ru-RU" sz="1800" dirty="0" smtClean="0"/>
              <a:t>педагог-библиотекарь МБОУ СОШ №36 г. Воронеж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19108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Чем раньше украшали елки?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616656" cy="20585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Фруктами, живыми и искусственными цветами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39069" y="1806056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Когда на смену восковым свечам пришли электрические гирлянды?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2639" y="2088108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конце 19 века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30119" y="2104030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середине 20 века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0956" y="4044287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начале 19 века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Где и когда на елках появилась мишура?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616656" cy="20585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Германии в конце 19 века</a:t>
            </a:r>
            <a:endParaRPr lang="ru-RU" sz="36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157183" y="1703697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 называлась легенда о появлении мишуры?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53135" y="4019266"/>
            <a:ext cx="3616656" cy="10918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«Рождественский паук»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30119" y="2104030"/>
            <a:ext cx="3616656" cy="10758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«Слезы Господа»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64861" y="2092656"/>
            <a:ext cx="3616656" cy="11282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«Рождественский дождь»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Где придумали украшать ель стеклянными бусами?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53135" y="4019266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России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30119" y="2104030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Германии»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64861" y="2092657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Англии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Откуда пришла традиция создания рождественского венка?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2639" y="2088108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Германии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30119" y="2104030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Голландии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0956" y="4044287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 Греции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Когда празднуют Рождество католики?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53135" y="4019266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25 декабря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30119" y="2104030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 января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64861" y="2092657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27 декабря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Кто стал главным символом Нового года?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2186" y="2067636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Дед Мороз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8806" y="401471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Ёлка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64861" y="2092657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Снеговик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Кого древние славяне называли Студенец, Трескунец, Карачун?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9935" y="2067636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Духа зимы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8806" y="401471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Лешего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63905" y="2065362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Деда Мороза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Кто написал сказку «Мороз Иванович»?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9935" y="2067636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В.Одоевский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8806" y="401471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А.Погорельский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63905" y="2065362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С.Маршак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От чего защищала жилище ель в древние времена? </a:t>
            </a:r>
            <a:br>
              <a:rPr lang="ru-RU" sz="3600" b="1" dirty="0" smtClean="0">
                <a:solidFill>
                  <a:srgbClr val="002060"/>
                </a:solidFill>
                <a:latin typeface="+mn-lt"/>
              </a:rPr>
            </a:b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048" y="2169994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 злых духов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02824" y="2117678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 болезней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0956" y="4044287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От холода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Где жил сказочный Мороз Иванович?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616656" cy="20585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На дне колодца в ледяной избушке</a:t>
            </a:r>
            <a:endParaRPr lang="ru-RU" sz="36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184477" y="1785584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Когда Дед Мороз нарядился в красную шубу?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36526" y="2135874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1940-х годах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8806" y="401471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1960-х годах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1890-х годах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Какого цвета должны были быть варежки Деда Мороза?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6281" y="4005617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белого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93391" y="2131326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синего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красного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Почему варежки Деда Мороза были белые?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873690" cy="24816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Они символизировали святость и чистоту, которые он дает из своих рук</a:t>
            </a:r>
            <a:endParaRPr lang="ru-RU" sz="28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07306" y="1894765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Какой волшебный предмет обязательно должен быть у Деда Мороза?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6281" y="4005617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посох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93391" y="2131326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мешок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лыжи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Когда Дед Мороз впервые появился на утреннике со своей внучкой Снегурочкой?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3821" y="2122226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1937 году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05033" y="4376382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1947 году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1927 году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Где появилась традиция вручать подарки в Новый год?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2066" y="4155743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Древнем Риме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2" y="215179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Древней Греции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Древнем Египте 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Какие были первые новогодние подарки?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2066" y="4155743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Ветви лавра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2" y="215179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Плоды оливы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Шишки ели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Что в первый день Нового года дарили друг другу древние римляне?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4526" y="2176817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Мед  и плоды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2" y="215179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Ягоды и фрукты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1773" y="3894162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Золотые монеты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Какие новогодние подарки чаще всего дарили на Руси?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4526" y="2176817"/>
            <a:ext cx="3616656" cy="12214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Елочные украшения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2" y="2151797"/>
            <a:ext cx="3616656" cy="115096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Орехи в шоколаде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1773" y="3894161"/>
            <a:ext cx="3616656" cy="12101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Сладости в жестяных коробках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Что олицетворяет собой ель?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2185" y="2238234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бессмертие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75982" y="2213212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долголетие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0956" y="4044287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здоровье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В какой стране детям дарят пиньяту-игрушку из папье-маше с сюрпризом внутри?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2066" y="4155743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Мексике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2" y="215179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Италии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Японии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Когда в России появились первые новогодние открытки?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8173" y="2163170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1897 году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2" y="2151797"/>
            <a:ext cx="3616656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1927 году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3534" y="3989697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1907 году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Какие русские художники рисовали новогодние открытки?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873690" cy="24816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Васнецов, Билибин, Репин, Бенуа, Маковский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93659" y="1908413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Что было любимым символом новогодних открыток в советское время?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2066" y="4155743"/>
            <a:ext cx="3616656" cy="1003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Тройка лошадей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2321" y="2151797"/>
            <a:ext cx="4064759" cy="9530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Снегурочка и Дед Мороз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14484" y="2160896"/>
            <a:ext cx="3616656" cy="9917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Новогодняя елка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Кто является символом 2023 года по восточному календарю?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873690" cy="22905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Черный водяной кролик</a:t>
            </a:r>
            <a:endParaRPr lang="ru-RU" sz="36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80011" y="1894766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84529" y="1392071"/>
            <a:ext cx="6766196" cy="2292184"/>
          </a:xfrm>
        </p:spPr>
        <p:txBody>
          <a:bodyPr/>
          <a:lstStyle/>
          <a:p>
            <a:r>
              <a:rPr lang="ru-RU" dirty="0" smtClean="0"/>
              <a:t>Всем </a:t>
            </a:r>
            <a:r>
              <a:rPr lang="ru-RU" dirty="0" smtClean="0"/>
              <a:t>спасибо за участие!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A0A6F194-1056-4096-8E58-74606C58C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Интернет ресурсы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4ACB9F11-3C5F-4026-BC1A-1BB17929C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https://img4.goodfon.ru/original/1440x900/c/6f/novyi-god-serebristyi-fon-ukrasheniia-na-elku.jpg</a:t>
            </a:r>
            <a:endParaRPr lang="ru-RU" sz="2400" dirty="0"/>
          </a:p>
          <a:p>
            <a:r>
              <a:rPr lang="en-US" sz="2400" dirty="0">
                <a:hlinkClick r:id="rId3"/>
              </a:rPr>
              <a:t>https://img-fotki.yandex.ru/get/6505/16969765.44/0_68a42_2187b97f_orig.png</a:t>
            </a:r>
            <a:endParaRPr lang="ru-RU" sz="2400" dirty="0"/>
          </a:p>
          <a:p>
            <a:r>
              <a:rPr lang="en-US" sz="2400" dirty="0">
                <a:hlinkClick r:id="rId4"/>
              </a:rPr>
              <a:t>https://disk.yandex.kz/a/c0RxOlCd3Wc5yb/5b0ba5e7a8280249aad3a482</a:t>
            </a:r>
            <a:endParaRPr lang="ru-RU" sz="2400" dirty="0"/>
          </a:p>
          <a:p>
            <a:r>
              <a:rPr lang="en-US" sz="2400" dirty="0">
                <a:hlinkClick r:id="rId5"/>
              </a:rPr>
              <a:t>https://</a:t>
            </a:r>
            <a:r>
              <a:rPr lang="en-US" sz="2400" dirty="0" smtClean="0">
                <a:hlinkClick r:id="rId5"/>
              </a:rPr>
              <a:t>img-fotki.yandex.ru/get/16116/65387414.6d9/0_11af91_d219b51d_L.png</a:t>
            </a:r>
            <a:endParaRPr lang="ru-RU" sz="2400" dirty="0" smtClean="0"/>
          </a:p>
          <a:p>
            <a:r>
              <a:rPr lang="en-US" sz="2400" dirty="0" smtClean="0">
                <a:hlinkClick r:id="rId6"/>
              </a:rPr>
              <a:t>https://free-png.ru/wp-content/uploads/2019/12/4977567b56b56b78975d0631b1143cf0__t.png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2C055308-4849-459D-9742-70C7F95F72FE}"/>
              </a:ext>
            </a:extLst>
          </p:cNvPr>
          <p:cNvSpPr txBox="1">
            <a:spLocks/>
          </p:cNvSpPr>
          <p:nvPr/>
        </p:nvSpPr>
        <p:spPr>
          <a:xfrm>
            <a:off x="1339941" y="5229371"/>
            <a:ext cx="6311719" cy="88988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1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1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 шаблона учитель русского языка и литературы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1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Буркина Эрика Владимировна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1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33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Каким символом были шишки ели?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616656" cy="20585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Символом жизни и восстановления здоровья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157182" y="1887941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Прообразом чего является наряженная праздничная елка?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3616656" cy="20585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Райского дерева, увешанного яблоками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088944" y="1901589"/>
            <a:ext cx="3939654" cy="2547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Проверь свой ответ здесь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Чем является звезда на елке?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18680" y="1953904"/>
            <a:ext cx="4474192" cy="2440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 smtClean="0"/>
              <a:t>Символом Вефлиемской звезды, которая привела пастухов к месту рождения Христа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07308" y="1853822"/>
            <a:ext cx="4717575" cy="278641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Проверь свой ответ здесь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Кто привез обычай украшать ель в России?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2185" y="2238234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Петр </a:t>
            </a:r>
            <a:r>
              <a:rPr lang="en-US" sz="3200" dirty="0" smtClean="0"/>
              <a:t>I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75982" y="2213212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Екатерина</a:t>
            </a:r>
            <a:r>
              <a:rPr lang="en-US" sz="3200" dirty="0" smtClean="0"/>
              <a:t> II</a:t>
            </a:r>
            <a:r>
              <a:rPr lang="ru-RU" sz="3200" dirty="0" smtClean="0"/>
              <a:t>  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0956" y="4044287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smtClean="0"/>
              <a:t>Иван Грозный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В каком году вышел указ Петра о праздновании Нового года 1 января?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52882" y="3766783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Накануне 1700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75982" y="2213212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После 1701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91200" y="2188192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1698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Когда раньше праздновали Новый год в России?</a:t>
            </a:r>
            <a:endParaRPr lang="ru-RU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82185" y="2238234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 сентября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75982" y="2213212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 декабря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0956" y="4044287"/>
            <a:ext cx="3616656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25 декабря</a:t>
            </a:r>
            <a:endParaRPr lang="ru-RU" sz="3200" dirty="0"/>
          </a:p>
        </p:txBody>
      </p:sp>
      <p:sp>
        <p:nvSpPr>
          <p:cNvPr id="2050" name="AutoShape 2" descr="елочка клипарт: 2 тыс изображений найдено в Яндекс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PC\Desktop\4977567b56b56b78975d0631b1143cf0__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1043" y="2674961"/>
            <a:ext cx="2384194" cy="3526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2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НГ 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НГ 1.potx" id="{8AC061E6-9684-48B4-B9B2-6D2CC4F52209}" vid="{F476AA29-5672-4FD9-8A07-CAE4396BB97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НГ 2</Template>
  <TotalTime>69</TotalTime>
  <Words>583</Words>
  <Application>Microsoft Office PowerPoint</Application>
  <PresentationFormat>Произвольный</PresentationFormat>
  <Paragraphs>137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НГ 2</vt:lpstr>
      <vt:lpstr>Новогодние символы</vt:lpstr>
      <vt:lpstr>От чего защищала жилище ель в древние времена?  </vt:lpstr>
      <vt:lpstr>Что олицетворяет собой ель?</vt:lpstr>
      <vt:lpstr>Каким символом были шишки ели?</vt:lpstr>
      <vt:lpstr>Прообразом чего является наряженная праздничная елка?</vt:lpstr>
      <vt:lpstr>Чем является звезда на елке?</vt:lpstr>
      <vt:lpstr>Кто привез обычай украшать ель в России?</vt:lpstr>
      <vt:lpstr>В каком году вышел указ Петра о праздновании Нового года 1 января?</vt:lpstr>
      <vt:lpstr>Когда раньше праздновали Новый год в России?</vt:lpstr>
      <vt:lpstr>Чем раньше украшали елки?</vt:lpstr>
      <vt:lpstr>Когда на смену восковым свечам пришли электрические гирлянды?</vt:lpstr>
      <vt:lpstr>Где и когда на елках появилась мишура?</vt:lpstr>
      <vt:lpstr>Как называлась легенда о появлении мишуры?</vt:lpstr>
      <vt:lpstr>Где придумали украшать ель стеклянными бусами?</vt:lpstr>
      <vt:lpstr>Откуда пришла традиция создания рождественского венка?</vt:lpstr>
      <vt:lpstr>Когда празднуют Рождество католики?</vt:lpstr>
      <vt:lpstr>Кто стал главным символом Нового года?</vt:lpstr>
      <vt:lpstr>Кого древние славяне называли Студенец, Трескунец, Карачун?</vt:lpstr>
      <vt:lpstr>Кто написал сказку «Мороз Иванович»?</vt:lpstr>
      <vt:lpstr>Где жил сказочный Мороз Иванович?</vt:lpstr>
      <vt:lpstr>Когда Дед Мороз нарядился в красную шубу?</vt:lpstr>
      <vt:lpstr>Какого цвета должны были быть варежки Деда Мороза?</vt:lpstr>
      <vt:lpstr>Почему варежки Деда Мороза были белые?</vt:lpstr>
      <vt:lpstr>Какой волшебный предмет обязательно должен быть у Деда Мороза?</vt:lpstr>
      <vt:lpstr>Когда Дед Мороз впервые появился на утреннике со своей внучкой Снегурочкой?</vt:lpstr>
      <vt:lpstr>Где появилась традиция вручать подарки в Новый год?</vt:lpstr>
      <vt:lpstr>Какие были первые новогодние подарки?</vt:lpstr>
      <vt:lpstr>Что в первый день Нового года дарили друг другу древние римляне?</vt:lpstr>
      <vt:lpstr>Какие новогодние подарки чаще всего дарили на Руси?</vt:lpstr>
      <vt:lpstr>В какой стране детям дарят пиньяту-игрушку из папье-маше с сюрпризом внутри?</vt:lpstr>
      <vt:lpstr>Когда в России появились первые новогодние открытки?</vt:lpstr>
      <vt:lpstr>Какие русские художники рисовали новогодние открытки?</vt:lpstr>
      <vt:lpstr>Что было любимым символом новогодних открыток в советское время?</vt:lpstr>
      <vt:lpstr>Кто является символом 2023 года по восточному календарю?</vt:lpstr>
      <vt:lpstr>Всем спасибо за участие!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Новогодний</dc:title>
  <dc:creator>Эрика</dc:creator>
  <cp:lastModifiedBy>PC</cp:lastModifiedBy>
  <cp:revision>14</cp:revision>
  <dcterms:created xsi:type="dcterms:W3CDTF">2021-07-15T14:28:10Z</dcterms:created>
  <dcterms:modified xsi:type="dcterms:W3CDTF">2022-12-30T07:27:43Z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235373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