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2" r:id="rId3"/>
    <p:sldId id="259" r:id="rId4"/>
    <p:sldId id="274" r:id="rId5"/>
    <p:sldId id="261" r:id="rId6"/>
    <p:sldId id="262" r:id="rId7"/>
    <p:sldId id="263" r:id="rId8"/>
    <p:sldId id="269" r:id="rId9"/>
    <p:sldId id="273" r:id="rId10"/>
    <p:sldId id="275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70025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Презентация на тему :</a:t>
            </a:r>
            <a:b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Народные промыслы (Гжель)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75448" y="5229200"/>
            <a:ext cx="4168552" cy="1512168"/>
          </a:xfr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Презентацию выполнила ученица 3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«а»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класса </a:t>
            </a:r>
            <a:b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Криворотова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Анастасия</a:t>
            </a:r>
          </a:p>
          <a:p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Учитель</a:t>
            </a:r>
            <a:r>
              <a:rPr lang="ru-RU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 Орехова Н.С.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30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565150"/>
            <a:ext cx="8890000" cy="572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20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1761" y="5087937"/>
            <a:ext cx="7772400" cy="1500187"/>
          </a:xfrm>
        </p:spPr>
        <p:txBody>
          <a:bodyPr/>
          <a:lstStyle/>
          <a:p>
            <a:r>
              <a:rPr lang="ru-RU" sz="5400" dirty="0" smtClean="0">
                <a:ln w="0">
                  <a:solidFill>
                    <a:sysClr val="windowText" lastClr="00000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Спасибо за внимание!</a:t>
            </a:r>
            <a:endParaRPr lang="ru-RU" dirty="0">
              <a:ln w="0">
                <a:solidFill>
                  <a:sysClr val="windowText" lastClr="00000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170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  <a:t>Народные промыслы</a:t>
            </a:r>
            <a:b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sz="6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30" y="1052736"/>
            <a:ext cx="7175140" cy="5381355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1"/>
            <a:ext cx="9144000" cy="12827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281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briola" pitchFamily="82" charset="0"/>
                <a:ea typeface="+mj-ea"/>
                <a:cs typeface="Aharoni" pitchFamily="2" charset="-79"/>
              </a:rPr>
              <a:t>ГЖЕЛЬ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340768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Чудо с синими цветами,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Голубыми лепестками,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Синими цветочками,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Нежными виточками.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На белом фарфоре,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Как на заснеженном поле,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Из-под белого снежочка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Растут синие цветочки.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Неужели, неужели,</a:t>
            </a:r>
          </a:p>
          <a:p>
            <a:pPr algn="ctr" defTabSz="912813"/>
            <a:r>
              <a:rPr lang="ru-RU" sz="3600" b="1" dirty="0" smtClean="0">
                <a:solidFill>
                  <a:srgbClr val="00B0F0"/>
                </a:solidFill>
                <a:latin typeface="Gabriola" pitchFamily="82" charset="0"/>
              </a:rPr>
              <a:t>Вы не слышали о Гжели.</a:t>
            </a:r>
            <a:endParaRPr lang="ru-RU" sz="3600" b="1" dirty="0">
              <a:solidFill>
                <a:srgbClr val="00B0F0"/>
              </a:solidFill>
              <a:latin typeface="Gabriola" pitchFamily="8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388991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8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0"/>
            <a:ext cx="4572000" cy="681417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200" dirty="0" smtClean="0">
                <a:solidFill>
                  <a:schemeClr val="tx2"/>
                </a:solidFill>
                <a:latin typeface="Gabriola" pitchFamily="82" charset="0"/>
              </a:rPr>
              <a:t> </a:t>
            </a:r>
            <a:r>
              <a:rPr lang="ru-RU" sz="4200" b="1" dirty="0" smtClean="0">
                <a:solidFill>
                  <a:schemeClr val="tx2"/>
                </a:solidFill>
                <a:latin typeface="Gabriola" pitchFamily="82" charset="0"/>
              </a:rPr>
              <a:t>Гжель</a:t>
            </a:r>
            <a:r>
              <a:rPr lang="ru-RU" sz="4200" dirty="0" smtClean="0">
                <a:solidFill>
                  <a:schemeClr val="tx2"/>
                </a:solidFill>
                <a:latin typeface="Gabriola" pitchFamily="82" charset="0"/>
              </a:rPr>
              <a:t> – это название поселка недалеко от Москвы , где с давних пор было развито керамическое мастерство. К середине XVII века относятся первые сведения о Гжели как о местности, богатой хорошими глинами. В 1724 году в Гжели появился первый завод. </a:t>
            </a:r>
          </a:p>
        </p:txBody>
      </p:sp>
      <p:pic>
        <p:nvPicPr>
          <p:cNvPr id="1026" name="Picture 2" descr="C:\Users\Фрося Кулакова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696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3995936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  <a:latin typeface="Gabriola" pitchFamily="82" charset="0"/>
              </a:rPr>
              <a:t> Роспись по фарфору гжельских мастеров отличается яркостью, свободной кистевой росписью. Сочетание белого фона с синей подглазурной росписью стало типичным для мастеров Гжели. Орнамент узоров, в основном растительный, рисуется вручную. </a:t>
            </a:r>
            <a:endParaRPr lang="ru-RU" sz="3600" dirty="0">
              <a:solidFill>
                <a:schemeClr val="tx2"/>
              </a:solidFill>
              <a:latin typeface="Gabriola" pitchFamily="82" charset="0"/>
            </a:endParaRPr>
          </a:p>
        </p:txBody>
      </p:sp>
      <p:pic>
        <p:nvPicPr>
          <p:cNvPr id="2050" name="Picture 2" descr="C:\Users\Фрося Кулакова\Desktop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5808" y="0"/>
            <a:ext cx="5128192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6600" dirty="0" smtClean="0">
                <a:solidFill>
                  <a:schemeClr val="tx2"/>
                </a:solidFill>
                <a:latin typeface="Gabriola" pitchFamily="82" charset="0"/>
              </a:rPr>
              <a:t>Посуда</a:t>
            </a:r>
            <a:endParaRPr lang="ru-RU" sz="6600" dirty="0">
              <a:solidFill>
                <a:schemeClr val="tx2"/>
              </a:solidFill>
              <a:latin typeface="Gabriola" pitchFamily="8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24745"/>
            <a:ext cx="50040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dirty="0" smtClean="0">
                <a:solidFill>
                  <a:schemeClr val="tx2"/>
                </a:solidFill>
                <a:latin typeface="Gabriola" pitchFamily="82" charset="0"/>
              </a:rPr>
              <a:t>Посуда Гжели очень разнообразна по форме и назначению: тарелки, маслёнки, солонки, чашки, чайники, миски.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861047"/>
            <a:ext cx="4283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>
                <a:solidFill>
                  <a:schemeClr val="tx2"/>
                </a:solidFill>
                <a:latin typeface="Gabriola" pitchFamily="82" charset="0"/>
              </a:rPr>
              <a:t>Декоративно оформляются все части предмета, замкнутым орнаментом. Ручка и носик обычно украшаются ленточным орнаментом или голубым цветом</a:t>
            </a:r>
            <a:endParaRPr lang="ru-RU" sz="3000" dirty="0">
              <a:solidFill>
                <a:schemeClr val="tx2"/>
              </a:solidFill>
              <a:latin typeface="Gabriola" pitchFamily="82" charset="0"/>
            </a:endParaRPr>
          </a:p>
        </p:txBody>
      </p:sp>
      <p:pic>
        <p:nvPicPr>
          <p:cNvPr id="3074" name="Picture 2" descr="C:\Users\Фрося Кулакова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556792"/>
            <a:ext cx="2730500" cy="1962150"/>
          </a:xfrm>
          <a:prstGeom prst="rect">
            <a:avLst/>
          </a:prstGeom>
          <a:noFill/>
        </p:spPr>
      </p:pic>
      <p:pic>
        <p:nvPicPr>
          <p:cNvPr id="3075" name="Picture 3" descr="C:\Users\Фрося Кулакова\Desktop\Рисунок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861048"/>
            <a:ext cx="3386137" cy="225901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Users\Фрося Кулакова\Desktop\Рисунок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7721600" cy="5335587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10525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Последовательность росписи птицы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10525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schemeClr val="tx2"/>
                </a:solidFill>
                <a:latin typeface="Gabriola" pitchFamily="82" charset="0"/>
                <a:ea typeface="+mj-ea"/>
                <a:cs typeface="+mj-cs"/>
              </a:rPr>
              <a:t>Гжель</a:t>
            </a:r>
            <a:endParaRPr kumimoji="0" lang="ru-RU" sz="6000" b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052736"/>
            <a:ext cx="4788024" cy="590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Ай да вазы, что за диво, хороши и та, и та,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Все нарядны и красивы, расписные, все в цветах!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Здесь и роза и ромашка, одуванчик, васильки,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С синей сеточкой по краю, просто глаз не отвести.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Сотворили это чудо не за тридевять  земель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Расписали ту посуду на Руси,  в местечке </a:t>
            </a:r>
            <a:r>
              <a:rPr lang="ru-RU" sz="2500" b="1" dirty="0" smtClean="0">
                <a:solidFill>
                  <a:schemeClr val="tx2"/>
                </a:solidFill>
                <a:latin typeface="Gabriola" pitchFamily="82" charset="0"/>
              </a:rPr>
              <a:t> </a:t>
            </a:r>
            <a:r>
              <a:rPr lang="ru-RU" sz="5400" b="1" dirty="0" smtClean="0">
                <a:solidFill>
                  <a:schemeClr val="tx2"/>
                </a:solidFill>
                <a:latin typeface="Gabriola" pitchFamily="82" charset="0"/>
              </a:rPr>
              <a:t>Гжель</a:t>
            </a: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.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Край фарфорового чуда, а кругом   него леса.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Синеглазая посуда, как весною небеса.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Вазы, чайники и блюда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Так и светят на столе!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Из раскрашенной посуды </a:t>
            </a:r>
          </a:p>
          <a:p>
            <a:pPr algn="ctr">
              <a:lnSpc>
                <a:spcPct val="80000"/>
              </a:lnSpc>
            </a:pPr>
            <a:r>
              <a:rPr lang="ru-RU" sz="2500" dirty="0" smtClean="0">
                <a:solidFill>
                  <a:schemeClr val="tx2"/>
                </a:solidFill>
                <a:latin typeface="Gabriola" pitchFamily="82" charset="0"/>
              </a:rPr>
              <a:t>Есть вкусней и веселей.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                          </a:t>
            </a:r>
          </a:p>
        </p:txBody>
      </p:sp>
      <p:pic>
        <p:nvPicPr>
          <p:cNvPr id="65538" name="Picture 2" descr="C:\Users\Фрося Кулакова\Desktop\гжель незатейливый уз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078396" y="1792396"/>
            <a:ext cx="5789262" cy="434194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285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Aharoni</vt:lpstr>
      <vt:lpstr>Arial</vt:lpstr>
      <vt:lpstr>Calibri</vt:lpstr>
      <vt:lpstr>Gabriola</vt:lpstr>
      <vt:lpstr>Monotype Corsiva</vt:lpstr>
      <vt:lpstr>Тема Office</vt:lpstr>
      <vt:lpstr>Презентация на тему : Народные промыслы (Гжель)</vt:lpstr>
      <vt:lpstr>Народные промыслы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промыслы Сказочная Гжель</dc:title>
  <dc:creator>Фрося Кулакова</dc:creator>
  <cp:lastModifiedBy>user</cp:lastModifiedBy>
  <cp:revision>21</cp:revision>
  <dcterms:created xsi:type="dcterms:W3CDTF">2013-06-13T22:27:06Z</dcterms:created>
  <dcterms:modified xsi:type="dcterms:W3CDTF">2022-12-30T07:43:58Z</dcterms:modified>
</cp:coreProperties>
</file>