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_rels/.rels" ContentType="application/vnd.openxmlformats-package.relationships+xml"/>
  <Override PartName="/ppt/_rels/presentation.xml.rels" ContentType="application/vnd.openxmlformats-package.relationships+xml"/>
  <Override PartName="/ppt/media/image17.jpeg" ContentType="image/jpeg"/>
  <Override PartName="/ppt/media/image2.jpeg" ContentType="image/jpeg"/>
  <Override PartName="/ppt/media/image16.jpeg" ContentType="image/jpeg"/>
  <Override PartName="/ppt/media/image1.jpeg" ContentType="image/jpeg"/>
  <Override PartName="/ppt/media/image15.jpeg" ContentType="image/jpeg"/>
  <Override PartName="/ppt/media/image20.png" ContentType="image/png"/>
  <Override PartName="/ppt/media/image14.jpeg" ContentType="image/jpeg"/>
  <Override PartName="/ppt/media/image21.png" ContentType="image/png"/>
  <Override PartName="/ppt/media/image13.jpeg" ContentType="image/jpeg"/>
  <Override PartName="/ppt/media/image12.jpeg" ContentType="image/jpeg"/>
  <Override PartName="/ppt/media/image24.jpeg" ContentType="image/jpeg"/>
  <Override PartName="/ppt/media/image28.jpeg" ContentType="image/jpeg"/>
  <Override PartName="/ppt/media/image26.png" ContentType="image/png"/>
  <Override PartName="/ppt/media/image6.jpeg" ContentType="image/jpeg"/>
  <Override PartName="/ppt/media/image22.jpeg" ContentType="image/jpeg"/>
  <Override PartName="/ppt/media/image32.png" ContentType="image/png"/>
  <Override PartName="/ppt/media/image29.jpeg" ContentType="image/jpeg"/>
  <Override PartName="/ppt/media/image30.jpeg" ContentType="image/jpeg"/>
  <Override PartName="/ppt/media/image27.png" ContentType="image/png"/>
  <Override PartName="/ppt/media/image31.jpeg" ContentType="image/jpeg"/>
  <Override PartName="/ppt/media/image9.jpeg" ContentType="image/jpeg"/>
  <Override PartName="/ppt/media/image25.jpeg" ContentType="image/jpeg"/>
  <Override PartName="/ppt/media/image8.png" ContentType="image/png"/>
  <Override PartName="/ppt/media/image7.jpeg" ContentType="image/jpeg"/>
  <Override PartName="/ppt/media/image23.jpeg" ContentType="image/jpeg"/>
  <Override PartName="/ppt/media/image5.jpeg" ContentType="image/jpeg"/>
  <Override PartName="/ppt/media/image18.jpeg" ContentType="image/jpeg"/>
  <Override PartName="/ppt/media/image3.jpeg" ContentType="image/jpeg"/>
  <Override PartName="/ppt/media/image10.jpeg" ContentType="image/jpeg"/>
  <Override PartName="/ppt/media/image4.jpeg" ContentType="image/jpeg"/>
  <Override PartName="/ppt/media/image19.jpeg" ContentType="image/jpeg"/>
  <Override PartName="/ppt/media/image11.jpeg" ContentType="image/jpeg"/>
  <Override PartName="/ppt/theme/theme4.xml" ContentType="application/vnd.openxmlformats-officedocument.theme+xml"/>
  <Override PartName="/ppt/theme/theme5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slideMasters/_rels/slideMaster4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1.xml.rels" ContentType="application/vnd.openxmlformats-package.relationships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Slides/_rels/notesSlide17.xml.rels" ContentType="application/vnd.openxmlformats-package.relationships+xml"/>
  <Override PartName="/ppt/notesSlides/notesSlide17.xml" ContentType="application/vnd.openxmlformats-officedocument.presentationml.notesSlide+xml"/>
  <Override PartName="/ppt/slides/_rels/slide4.xml.rels" ContentType="application/vnd.openxmlformats-package.relationships+xml"/>
  <Override PartName="/ppt/slides/_rels/slide12.xml.rels" ContentType="application/vnd.openxmlformats-package.relationships+xml"/>
  <Override PartName="/ppt/slides/_rels/slide26.xml.rels" ContentType="application/vnd.openxmlformats-package.relationships+xml"/>
  <Override PartName="/ppt/slides/_rels/slide3.xml.rels" ContentType="application/vnd.openxmlformats-package.relationships+xml"/>
  <Override PartName="/ppt/slides/_rels/slide25.xml.rels" ContentType="application/vnd.openxmlformats-package.relationships+xml"/>
  <Override PartName="/ppt/slides/_rels/slide9.xml.rels" ContentType="application/vnd.openxmlformats-package.relationships+xml"/>
  <Override PartName="/ppt/slides/_rels/slide2.xml.rels" ContentType="application/vnd.openxmlformats-package.relationships+xml"/>
  <Override PartName="/ppt/slides/_rels/slide24.xml.rels" ContentType="application/vnd.openxmlformats-package.relationships+xml"/>
  <Override PartName="/ppt/slides/_rels/slide21.xml.rels" ContentType="application/vnd.openxmlformats-package.relationships+xml"/>
  <Override PartName="/ppt/slides/_rels/slide20.xml.rels" ContentType="application/vnd.openxmlformats-package.relationships+xml"/>
  <Override PartName="/ppt/slides/_rels/slide22.xml.rels" ContentType="application/vnd.openxmlformats-package.relationships+xml"/>
  <Override PartName="/ppt/slides/_rels/slide30.xml.rels" ContentType="application/vnd.openxmlformats-package.relationships+xml"/>
  <Override PartName="/ppt/slides/_rels/slide14.xml.rels" ContentType="application/vnd.openxmlformats-package.relationships+xml"/>
  <Override PartName="/ppt/slides/_rels/slide11.xml.rels" ContentType="application/vnd.openxmlformats-package.relationships+xml"/>
  <Override PartName="/ppt/slides/_rels/slide18.xml.rels" ContentType="application/vnd.openxmlformats-package.relationships+xml"/>
  <Override PartName="/ppt/slides/_rels/slide17.xml.rels" ContentType="application/vnd.openxmlformats-package.relationships+xml"/>
  <Override PartName="/ppt/slides/_rels/slide10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27.xml.rels" ContentType="application/vnd.openxmlformats-package.relationships+xml"/>
  <Override PartName="/ppt/slides/_rels/slide13.xml.rels" ContentType="application/vnd.openxmlformats-package.relationships+xml"/>
  <Override PartName="/ppt/slides/_rels/slide5.xml.rels" ContentType="application/vnd.openxmlformats-package.relationships+xml"/>
  <Override PartName="/ppt/slides/_rels/slide28.xml.rels" ContentType="application/vnd.openxmlformats-package.relationships+xml"/>
  <Override PartName="/ppt/slides/_rels/slide6.xml.rels" ContentType="application/vnd.openxmlformats-package.relationships+xml"/>
  <Override PartName="/ppt/slides/_rels/slide29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23.xml.rels" ContentType="application/vnd.openxmlformats-package.relationships+xml"/>
  <Override PartName="/ppt/slides/_rels/slide1.xml.rels" ContentType="application/vnd.openxmlformats-package.relationships+xml"/>
  <Override PartName="/ppt/slides/_rels/slide19.xml.rels" ContentType="application/vnd.openxmlformats-package.relationships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27.xml" ContentType="application/vnd.openxmlformats-officedocument.presentationml.slide+xml"/>
  <Override PartName="/ppt/slides/slide5.xml" ContentType="application/vnd.openxmlformats-officedocument.presentationml.slide+xml"/>
  <Override PartName="/ppt/slides/slide20.xml" ContentType="application/vnd.openxmlformats-officedocument.presentationml.slide+xml"/>
  <Override PartName="/ppt/slides/slide6.xml" ContentType="application/vnd.openxmlformats-officedocument.presentationml.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7.xml" ContentType="application/vnd.openxmlformats-officedocument.presentationml.slide+xml"/>
  <Override PartName="/ppt/slides/slide29.xml" ContentType="application/vnd.openxmlformats-officedocument.presentationml.slide+xml"/>
  <Override PartName="/ppt/slides/slide22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23.xml" ContentType="application/vnd.openxmlformats-officedocument.presentationml.slide+xml"/>
  <Override PartName="/ppt/slides/slide1.xml" ContentType="application/vnd.openxmlformats-officedocument.presentationml.slide+xml"/>
  <Override PartName="/ppt/slides/slide19.xml" ContentType="application/vnd.openxmlformats-officedocument.presentationml.slide+xml"/>
  <Override PartName="/ppt/slides/slide24.xml" ContentType="application/vnd.openxmlformats-officedocument.presentationml.slide+xml"/>
  <Override PartName="/ppt/slides/slide2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26.xml" ContentType="application/vnd.openxmlformats-officedocument.presentationml.slide+xml"/>
  <Override PartName="/ppt/slides/slide4.xml" ContentType="application/vnd.openxmlformats-officedocument.presentationml.slide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slideLayout4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5.xml" ContentType="application/vnd.openxmlformats-officedocument.presentationml.slideLayout+xml"/>
  <Override PartName="/ppt/presentation.xml" ContentType="application/vnd.openxmlformats-officedocument.presentationml.presentation.main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5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Trebuchet MS"/>
              </a:rPr>
              <a:t>Для перемещения страницы щёлкните мышью</a:t>
            </a:r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75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176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177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178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BCB4C145-C072-4EED-A7B5-F03EF87AA9A7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7.xml.rels><?xml version="1.0" encoding="UTF-8"?>
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
</Relationships>
</file>

<file path=ppt/notesSlides/notesSlide1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</p:spPr>
      </p:sp>
      <p:sp>
        <p:nvSpPr>
          <p:cNvPr id="340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rm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341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444A5899-2CE4-4F08-A57B-9288BD37B5C0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72385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57200" y="4140720"/>
            <a:ext cx="72385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416664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457200" y="414072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4166640" y="414072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2904840" y="160956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5352480" y="160956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 type="body"/>
          </p:nvPr>
        </p:nvSpPr>
        <p:spPr>
          <a:xfrm>
            <a:off x="457200" y="414072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2" name="PlaceHolder 6"/>
          <p:cNvSpPr>
            <a:spLocks noGrp="1"/>
          </p:cNvSpPr>
          <p:nvPr>
            <p:ph type="body"/>
          </p:nvPr>
        </p:nvSpPr>
        <p:spPr>
          <a:xfrm>
            <a:off x="2904840" y="414072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3" name="PlaceHolder 7"/>
          <p:cNvSpPr>
            <a:spLocks noGrp="1"/>
          </p:cNvSpPr>
          <p:nvPr>
            <p:ph type="body"/>
          </p:nvPr>
        </p:nvSpPr>
        <p:spPr>
          <a:xfrm>
            <a:off x="5352480" y="414072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9560"/>
            <a:ext cx="7238520" cy="4845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7238520" cy="4845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3532320" cy="4845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166640" y="1609560"/>
            <a:ext cx="3532320" cy="4845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320040"/>
            <a:ext cx="723852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166640" y="1609560"/>
            <a:ext cx="3532320" cy="4845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57200" y="414072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subTitle"/>
          </p:nvPr>
        </p:nvSpPr>
        <p:spPr>
          <a:xfrm>
            <a:off x="457200" y="1609560"/>
            <a:ext cx="7238520" cy="4845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3532320" cy="4845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16664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166640" y="414072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16664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457200" y="4140720"/>
            <a:ext cx="72385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72385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57200" y="4140720"/>
            <a:ext cx="72385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16664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457200" y="414072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 type="body"/>
          </p:nvPr>
        </p:nvSpPr>
        <p:spPr>
          <a:xfrm>
            <a:off x="4166640" y="414072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2904840" y="160956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5352480" y="160956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457200" y="414072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 type="body"/>
          </p:nvPr>
        </p:nvSpPr>
        <p:spPr>
          <a:xfrm>
            <a:off x="2904840" y="414072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 type="body"/>
          </p:nvPr>
        </p:nvSpPr>
        <p:spPr>
          <a:xfrm>
            <a:off x="5352480" y="414072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subTitle"/>
          </p:nvPr>
        </p:nvSpPr>
        <p:spPr>
          <a:xfrm>
            <a:off x="457200" y="1609560"/>
            <a:ext cx="7238520" cy="4845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7238520" cy="4845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3532320" cy="4845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4166640" y="1609560"/>
            <a:ext cx="3532320" cy="4845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7238520" cy="4845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subTitle"/>
          </p:nvPr>
        </p:nvSpPr>
        <p:spPr>
          <a:xfrm>
            <a:off x="457200" y="320040"/>
            <a:ext cx="723852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4166640" y="1609560"/>
            <a:ext cx="3532320" cy="4845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457200" y="414072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3532320" cy="4845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416664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4166640" y="414072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416664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12" name="PlaceHolder 4"/>
          <p:cNvSpPr>
            <a:spLocks noGrp="1"/>
          </p:cNvSpPr>
          <p:nvPr>
            <p:ph type="body"/>
          </p:nvPr>
        </p:nvSpPr>
        <p:spPr>
          <a:xfrm>
            <a:off x="457200" y="4140720"/>
            <a:ext cx="72385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72385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457200" y="4140720"/>
            <a:ext cx="72385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416664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 type="body"/>
          </p:nvPr>
        </p:nvSpPr>
        <p:spPr>
          <a:xfrm>
            <a:off x="457200" y="414072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 type="body"/>
          </p:nvPr>
        </p:nvSpPr>
        <p:spPr>
          <a:xfrm>
            <a:off x="4166640" y="414072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2904840" y="160956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24" name="PlaceHolder 4"/>
          <p:cNvSpPr>
            <a:spLocks noGrp="1"/>
          </p:cNvSpPr>
          <p:nvPr>
            <p:ph type="body"/>
          </p:nvPr>
        </p:nvSpPr>
        <p:spPr>
          <a:xfrm>
            <a:off x="5352480" y="160956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25" name="PlaceHolder 5"/>
          <p:cNvSpPr>
            <a:spLocks noGrp="1"/>
          </p:cNvSpPr>
          <p:nvPr>
            <p:ph type="body"/>
          </p:nvPr>
        </p:nvSpPr>
        <p:spPr>
          <a:xfrm>
            <a:off x="457200" y="414072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26" name="PlaceHolder 6"/>
          <p:cNvSpPr>
            <a:spLocks noGrp="1"/>
          </p:cNvSpPr>
          <p:nvPr>
            <p:ph type="body"/>
          </p:nvPr>
        </p:nvSpPr>
        <p:spPr>
          <a:xfrm>
            <a:off x="2904840" y="414072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27" name="PlaceHolder 7"/>
          <p:cNvSpPr>
            <a:spLocks noGrp="1"/>
          </p:cNvSpPr>
          <p:nvPr>
            <p:ph type="body"/>
          </p:nvPr>
        </p:nvSpPr>
        <p:spPr>
          <a:xfrm>
            <a:off x="5352480" y="414072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 type="subTitle"/>
          </p:nvPr>
        </p:nvSpPr>
        <p:spPr>
          <a:xfrm>
            <a:off x="457200" y="1609560"/>
            <a:ext cx="7238520" cy="4845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7238520" cy="4845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3532320" cy="4845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4166640" y="1609560"/>
            <a:ext cx="3532320" cy="4845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3532320" cy="4845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4166640" y="1609560"/>
            <a:ext cx="3532320" cy="4845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subTitle"/>
          </p:nvPr>
        </p:nvSpPr>
        <p:spPr>
          <a:xfrm>
            <a:off x="457200" y="320040"/>
            <a:ext cx="723852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4166640" y="1609560"/>
            <a:ext cx="3532320" cy="4845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457200" y="414072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3532320" cy="4845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52" name="PlaceHolder 3"/>
          <p:cNvSpPr>
            <a:spLocks noGrp="1"/>
          </p:cNvSpPr>
          <p:nvPr>
            <p:ph type="body"/>
          </p:nvPr>
        </p:nvSpPr>
        <p:spPr>
          <a:xfrm>
            <a:off x="416664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53" name="PlaceHolder 4"/>
          <p:cNvSpPr>
            <a:spLocks noGrp="1"/>
          </p:cNvSpPr>
          <p:nvPr>
            <p:ph type="body"/>
          </p:nvPr>
        </p:nvSpPr>
        <p:spPr>
          <a:xfrm>
            <a:off x="4166640" y="414072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56" name="PlaceHolder 3"/>
          <p:cNvSpPr>
            <a:spLocks noGrp="1"/>
          </p:cNvSpPr>
          <p:nvPr>
            <p:ph type="body"/>
          </p:nvPr>
        </p:nvSpPr>
        <p:spPr>
          <a:xfrm>
            <a:off x="416664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57" name="PlaceHolder 4"/>
          <p:cNvSpPr>
            <a:spLocks noGrp="1"/>
          </p:cNvSpPr>
          <p:nvPr>
            <p:ph type="body"/>
          </p:nvPr>
        </p:nvSpPr>
        <p:spPr>
          <a:xfrm>
            <a:off x="457200" y="4140720"/>
            <a:ext cx="72385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72385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60" name="PlaceHolder 3"/>
          <p:cNvSpPr>
            <a:spLocks noGrp="1"/>
          </p:cNvSpPr>
          <p:nvPr>
            <p:ph type="body"/>
          </p:nvPr>
        </p:nvSpPr>
        <p:spPr>
          <a:xfrm>
            <a:off x="457200" y="4140720"/>
            <a:ext cx="72385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62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63" name="PlaceHolder 3"/>
          <p:cNvSpPr>
            <a:spLocks noGrp="1"/>
          </p:cNvSpPr>
          <p:nvPr>
            <p:ph type="body"/>
          </p:nvPr>
        </p:nvSpPr>
        <p:spPr>
          <a:xfrm>
            <a:off x="416664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64" name="PlaceHolder 4"/>
          <p:cNvSpPr>
            <a:spLocks noGrp="1"/>
          </p:cNvSpPr>
          <p:nvPr>
            <p:ph type="body"/>
          </p:nvPr>
        </p:nvSpPr>
        <p:spPr>
          <a:xfrm>
            <a:off x="457200" y="414072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65" name="PlaceHolder 5"/>
          <p:cNvSpPr>
            <a:spLocks noGrp="1"/>
          </p:cNvSpPr>
          <p:nvPr>
            <p:ph type="body"/>
          </p:nvPr>
        </p:nvSpPr>
        <p:spPr>
          <a:xfrm>
            <a:off x="4166640" y="414072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68" name="PlaceHolder 3"/>
          <p:cNvSpPr>
            <a:spLocks noGrp="1"/>
          </p:cNvSpPr>
          <p:nvPr>
            <p:ph type="body"/>
          </p:nvPr>
        </p:nvSpPr>
        <p:spPr>
          <a:xfrm>
            <a:off x="2904840" y="160956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69" name="PlaceHolder 4"/>
          <p:cNvSpPr>
            <a:spLocks noGrp="1"/>
          </p:cNvSpPr>
          <p:nvPr>
            <p:ph type="body"/>
          </p:nvPr>
        </p:nvSpPr>
        <p:spPr>
          <a:xfrm>
            <a:off x="5352480" y="160956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70" name="PlaceHolder 5"/>
          <p:cNvSpPr>
            <a:spLocks noGrp="1"/>
          </p:cNvSpPr>
          <p:nvPr>
            <p:ph type="body"/>
          </p:nvPr>
        </p:nvSpPr>
        <p:spPr>
          <a:xfrm>
            <a:off x="457200" y="414072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71" name="PlaceHolder 6"/>
          <p:cNvSpPr>
            <a:spLocks noGrp="1"/>
          </p:cNvSpPr>
          <p:nvPr>
            <p:ph type="body"/>
          </p:nvPr>
        </p:nvSpPr>
        <p:spPr>
          <a:xfrm>
            <a:off x="2904840" y="414072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72" name="PlaceHolder 7"/>
          <p:cNvSpPr>
            <a:spLocks noGrp="1"/>
          </p:cNvSpPr>
          <p:nvPr>
            <p:ph type="body"/>
          </p:nvPr>
        </p:nvSpPr>
        <p:spPr>
          <a:xfrm>
            <a:off x="5352480" y="4140720"/>
            <a:ext cx="233064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subTitle"/>
          </p:nvPr>
        </p:nvSpPr>
        <p:spPr>
          <a:xfrm>
            <a:off x="457200" y="320040"/>
            <a:ext cx="723852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4166640" y="1609560"/>
            <a:ext cx="3532320" cy="4845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457200" y="414072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3532320" cy="4845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416664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body"/>
          </p:nvPr>
        </p:nvSpPr>
        <p:spPr>
          <a:xfrm>
            <a:off x="4166640" y="414072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45720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4166640" y="1609560"/>
            <a:ext cx="35323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8" name="PlaceHolder 4"/>
          <p:cNvSpPr>
            <a:spLocks noGrp="1"/>
          </p:cNvSpPr>
          <p:nvPr>
            <p:ph type="body"/>
          </p:nvPr>
        </p:nvSpPr>
        <p:spPr>
          <a:xfrm>
            <a:off x="457200" y="4140720"/>
            <a:ext cx="7238520" cy="2311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3.jpe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5.jpeg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fffff"/>
            </a:gs>
            <a:gs pos="100000">
              <a:srgbClr val="a1a1a1"/>
            </a:gs>
          </a:gsLst>
          <a:path path="circle">
            <a:fillToRect l="50000" t="50000" r="50000" b="50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 hidden="1"/>
          <p:cNvSpPr/>
          <p:nvPr/>
        </p:nvSpPr>
        <p:spPr>
          <a:xfrm flipH="1">
            <a:off x="8152560" y="0"/>
            <a:ext cx="990360" cy="6857640"/>
          </a:xfrm>
          <a:prstGeom prst="rect">
            <a:avLst/>
          </a:prstGeom>
          <a:blipFill rotWithShape="0">
            <a:blip r:embed="rId2">
              <a:alphaModFix amt="43000"/>
            </a:blip>
            <a:tile/>
          </a:blipFill>
          <a:ln>
            <a:noFill/>
          </a:ln>
          <a:effectLst>
            <a:innerShdw blurRad="63500" dir="10800000" dist="4445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" name="CustomShape 2"/>
          <p:cNvSpPr/>
          <p:nvPr/>
        </p:nvSpPr>
        <p:spPr>
          <a:xfrm flipH="1">
            <a:off x="2666160" y="0"/>
            <a:ext cx="6476760" cy="6857640"/>
          </a:xfrm>
          <a:prstGeom prst="rect">
            <a:avLst/>
          </a:prstGeom>
          <a:blipFill rotWithShape="0">
            <a:blip r:embed="rId3">
              <a:alphaModFix amt="43000"/>
            </a:blip>
            <a:tile/>
          </a:blipFill>
          <a:ln>
            <a:noFill/>
          </a:ln>
          <a:effectLst>
            <a:innerShdw blurRad="63500" dir="10800000" dist="4445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2" name="Line 3"/>
          <p:cNvSpPr/>
          <p:nvPr/>
        </p:nvSpPr>
        <p:spPr>
          <a:xfrm flipV="1">
            <a:off x="2666880" y="0"/>
            <a:ext cx="0" cy="6858000"/>
          </a:xfrm>
          <a:prstGeom prst="line">
            <a:avLst/>
          </a:prstGeom>
          <a:ln w="11520">
            <a:solidFill>
              <a:schemeClr val="bg1">
                <a:shade val="95000"/>
              </a:schemeClr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3366720" y="533520"/>
            <a:ext cx="5105160" cy="2867760"/>
          </a:xfrm>
          <a:prstGeom prst="rect">
            <a:avLst/>
          </a:prstGeom>
        </p:spPr>
        <p:txBody>
          <a:bodyPr lIns="45720" rIns="45720" tIns="0" bIns="0" anchor="b">
            <a:noAutofit/>
          </a:bodyPr>
          <a:p>
            <a:pPr algn="r">
              <a:lnSpc>
                <a:spcPct val="100000"/>
              </a:lnSpc>
            </a:pPr>
            <a:r>
              <a:rPr b="1" lang="ru-RU" sz="4200" spc="-1" strike="noStrike" cap="all">
                <a:solidFill>
                  <a:srgbClr val="fdf2e8"/>
                </a:solidFill>
                <a:latin typeface="Trebuchet MS"/>
              </a:rPr>
              <a:t>Образец заголовка</a:t>
            </a:r>
            <a:endParaRPr b="0" lang="ru-RU" sz="42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dt"/>
          </p:nvPr>
        </p:nvSpPr>
        <p:spPr>
          <a:xfrm>
            <a:off x="5871240" y="6558120"/>
            <a:ext cx="2001960" cy="226440"/>
          </a:xfrm>
          <a:prstGeom prst="rect">
            <a:avLst/>
          </a:prstGeom>
        </p:spPr>
        <p:txBody>
          <a:bodyPr lIns="90000" rIns="90000" tIns="0" bIns="0" anchor="b">
            <a:noAutofit/>
          </a:bodyPr>
          <a:p>
            <a:pPr>
              <a:lnSpc>
                <a:spcPct val="100000"/>
              </a:lnSpc>
            </a:pPr>
            <a:fld id="{EA0584A7-7C3B-463D-9011-B122F3DB43EC}" type="datetime">
              <a:rPr b="0" lang="ru-RU" sz="1000" spc="-1" strike="noStrike">
                <a:solidFill>
                  <a:srgbClr val="ffffff"/>
                </a:solidFill>
                <a:latin typeface="Trebuchet MS"/>
              </a:rPr>
              <a:t>30.12.22</a:t>
            </a:fld>
            <a:endParaRPr b="0" lang="ru-RU" sz="1000" spc="-1" strike="noStrike">
              <a:latin typeface="Times New Roman"/>
            </a:endParaRPr>
          </a:p>
        </p:txBody>
      </p:sp>
      <p:sp>
        <p:nvSpPr>
          <p:cNvPr id="5" name="PlaceHolder 6"/>
          <p:cNvSpPr>
            <a:spLocks noGrp="1"/>
          </p:cNvSpPr>
          <p:nvPr>
            <p:ph type="ftr"/>
          </p:nvPr>
        </p:nvSpPr>
        <p:spPr>
          <a:xfrm>
            <a:off x="2819520" y="6558120"/>
            <a:ext cx="2927520" cy="228240"/>
          </a:xfrm>
          <a:prstGeom prst="rect">
            <a:avLst/>
          </a:prstGeom>
        </p:spPr>
        <p:txBody>
          <a:bodyPr lIns="90000" rIns="90000" tIns="0" bIns="0"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6" name="PlaceHolder 7"/>
          <p:cNvSpPr>
            <a:spLocks noGrp="1"/>
          </p:cNvSpPr>
          <p:nvPr>
            <p:ph type="sldNum"/>
          </p:nvPr>
        </p:nvSpPr>
        <p:spPr>
          <a:xfrm>
            <a:off x="7880760" y="6556320"/>
            <a:ext cx="587880" cy="228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>
              <a:lnSpc>
                <a:spcPct val="100000"/>
              </a:lnSpc>
            </a:pPr>
            <a:fld id="{D02F036B-5E6F-430D-94A4-5334D2632189}" type="slidenum">
              <a:rPr b="0" lang="ru-RU" sz="1100" spc="-1" strike="noStrike">
                <a:solidFill>
                  <a:srgbClr val="ffffff"/>
                </a:solidFill>
                <a:latin typeface="Trebuchet MS"/>
              </a:rPr>
              <a:t>1</a:t>
            </a:fld>
            <a:endParaRPr b="0" lang="ru-RU" sz="1100" spc="-1" strike="noStrike">
              <a:latin typeface="Times New Roman"/>
            </a:endParaRPr>
          </a:p>
        </p:txBody>
      </p:sp>
      <p:sp>
        <p:nvSpPr>
          <p:cNvPr id="7" name="PlaceHolder 8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Для правки структуры щёлкните мышью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Trebuchet MS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latin typeface="Trebuchet MS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6f6f6f"/>
                </a:solidFill>
                <a:latin typeface="Trebuchet MS"/>
              </a:rPr>
              <a:t>Третий уровень структуры</a:t>
            </a:r>
            <a:endParaRPr b="0" lang="ru-RU" sz="2000" spc="-1" strike="noStrike">
              <a:solidFill>
                <a:srgbClr val="6f6f6f"/>
              </a:solidFill>
              <a:latin typeface="Trebuchet MS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Trebuchet MS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Trebuchet MS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Trebuchet MS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Trebuchet MS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Trebuchet MS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Trebuchet MS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CustomShape 1"/>
          <p:cNvSpPr/>
          <p:nvPr/>
        </p:nvSpPr>
        <p:spPr>
          <a:xfrm flipH="1">
            <a:off x="8152560" y="0"/>
            <a:ext cx="990360" cy="6857640"/>
          </a:xfrm>
          <a:prstGeom prst="rect">
            <a:avLst/>
          </a:prstGeom>
          <a:blipFill rotWithShape="0">
            <a:blip r:embed="rId2">
              <a:alphaModFix amt="43000"/>
            </a:blip>
            <a:tile/>
          </a:blipFill>
          <a:ln>
            <a:noFill/>
          </a:ln>
          <a:effectLst>
            <a:innerShdw blurRad="63500" dir="10800000" dist="4445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5" name="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8520" cy="1142640"/>
          </a:xfrm>
          <a:prstGeom prst="rect">
            <a:avLst/>
          </a:prstGeom>
        </p:spPr>
        <p:txBody>
          <a:bodyPr lIns="45720" rIns="45720" tIns="0" bIns="0" anchor="b">
            <a:noAutofit/>
          </a:bodyPr>
          <a:p>
            <a:pPr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Образец заголовка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457200" y="1609560"/>
            <a:ext cx="7238520" cy="484596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Образец текста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lvl="1" marL="521280" indent="-228240">
              <a:lnSpc>
                <a:spcPct val="100000"/>
              </a:lnSpc>
              <a:spcBef>
                <a:spcPts val="499"/>
              </a:spcBef>
              <a:buClr>
                <a:srgbClr val="f9b639"/>
              </a:buClr>
              <a:buSzPct val="80000"/>
              <a:buFont typeface="Wingdings 2" charset="2"/>
              <a:buChar char=""/>
            </a:pPr>
            <a:r>
              <a:rPr b="0" lang="ru-RU" sz="2300" spc="-1" strike="noStrike">
                <a:solidFill>
                  <a:srgbClr val="6f6f6f"/>
                </a:solidFill>
                <a:latin typeface="Trebuchet MS"/>
              </a:rPr>
              <a:t>Второй уровень</a:t>
            </a:r>
            <a:endParaRPr b="0" lang="ru-RU" sz="2300" spc="-1" strike="noStrike">
              <a:solidFill>
                <a:srgbClr val="000000"/>
              </a:solidFill>
              <a:latin typeface="Trebuchet MS"/>
            </a:endParaRPr>
          </a:p>
          <a:p>
            <a:pPr lvl="2" marL="758880" indent="-228240">
              <a:lnSpc>
                <a:spcPct val="100000"/>
              </a:lnSpc>
              <a:spcBef>
                <a:spcPts val="400"/>
              </a:spcBef>
              <a:buClr>
                <a:srgbClr val="f9b639"/>
              </a:buClr>
              <a:buSzPct val="60000"/>
              <a:buFont typeface="Wingdings" charset="2"/>
              <a:buChar char=""/>
            </a:pPr>
            <a:r>
              <a:rPr b="0" lang="ru-RU" sz="2000" spc="-1" strike="noStrike">
                <a:solidFill>
                  <a:srgbClr val="000000"/>
                </a:solidFill>
                <a:latin typeface="Trebuchet MS"/>
              </a:rPr>
              <a:t>Третий уровень</a:t>
            </a:r>
            <a:endParaRPr b="0" lang="ru-RU" sz="2000" spc="-1" strike="noStrike">
              <a:solidFill>
                <a:srgbClr val="6f6f6f"/>
              </a:solidFill>
              <a:latin typeface="Trebuchet MS"/>
            </a:endParaRPr>
          </a:p>
          <a:p>
            <a:pPr lvl="3" marL="1005840" indent="-228240">
              <a:lnSpc>
                <a:spcPct val="100000"/>
              </a:lnSpc>
              <a:spcBef>
                <a:spcPts val="400"/>
              </a:spcBef>
              <a:buClr>
                <a:srgbClr val="f9b639"/>
              </a:buClr>
              <a:buSzPct val="80000"/>
              <a:buFont typeface="Wingdings 2" charset="2"/>
              <a:buChar char=""/>
            </a:pPr>
            <a:r>
              <a:rPr b="0" lang="ru-RU" sz="2000" spc="-1" strike="noStrike">
                <a:solidFill>
                  <a:srgbClr val="6f6f6f"/>
                </a:solidFill>
                <a:latin typeface="Trebuchet MS"/>
              </a:rPr>
              <a:t>Четвертый уровень</a:t>
            </a:r>
            <a:endParaRPr b="0" lang="ru-RU" sz="2000" spc="-1" strike="noStrike">
              <a:solidFill>
                <a:srgbClr val="000000"/>
              </a:solidFill>
              <a:latin typeface="Trebuchet MS"/>
            </a:endParaRPr>
          </a:p>
          <a:p>
            <a:pPr lvl="4" marL="1280160" indent="-228240">
              <a:lnSpc>
                <a:spcPct val="100000"/>
              </a:lnSpc>
              <a:spcBef>
                <a:spcPts val="400"/>
              </a:spcBef>
              <a:buClr>
                <a:srgbClr val="f9b639"/>
              </a:buClr>
              <a:buSzPct val="70000"/>
              <a:buFont typeface="Wingdings" charset="2"/>
              <a:buChar char=""/>
            </a:pPr>
            <a:r>
              <a:rPr b="0" lang="ru-RU" sz="1800" spc="-1" strike="noStrike">
                <a:solidFill>
                  <a:srgbClr val="000000"/>
                </a:solidFill>
                <a:latin typeface="Trebuchet MS"/>
              </a:rPr>
              <a:t>Пятый уровень</a:t>
            </a:r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7" name="PlaceHolder 4"/>
          <p:cNvSpPr>
            <a:spLocks noGrp="1"/>
          </p:cNvSpPr>
          <p:nvPr>
            <p:ph type="dt"/>
          </p:nvPr>
        </p:nvSpPr>
        <p:spPr>
          <a:xfrm>
            <a:off x="4245840" y="6558120"/>
            <a:ext cx="2001960" cy="226440"/>
          </a:xfrm>
          <a:prstGeom prst="rect">
            <a:avLst/>
          </a:prstGeom>
        </p:spPr>
        <p:txBody>
          <a:bodyPr lIns="90000" rIns="90000" tIns="0" bIns="0" anchor="b">
            <a:noAutofit/>
          </a:bodyPr>
          <a:p>
            <a:pPr>
              <a:lnSpc>
                <a:spcPct val="100000"/>
              </a:lnSpc>
            </a:pPr>
            <a:fld id="{BE8DA31E-6509-4804-9B25-B7E8611280BF}" type="datetime">
              <a:rPr b="0" lang="ru-RU" sz="1000" spc="-1" strike="noStrike">
                <a:solidFill>
                  <a:srgbClr val="b13f9a"/>
                </a:solidFill>
                <a:latin typeface="Trebuchet MS"/>
              </a:rPr>
              <a:t>30.12.22</a:t>
            </a:fld>
            <a:endParaRPr b="0" lang="ru-RU" sz="1000" spc="-1" strike="noStrike">
              <a:latin typeface="Times New Roman"/>
            </a:endParaRPr>
          </a:p>
        </p:txBody>
      </p:sp>
      <p:sp>
        <p:nvSpPr>
          <p:cNvPr id="48" name="PlaceHolder 5"/>
          <p:cNvSpPr>
            <a:spLocks noGrp="1"/>
          </p:cNvSpPr>
          <p:nvPr>
            <p:ph type="ftr"/>
          </p:nvPr>
        </p:nvSpPr>
        <p:spPr>
          <a:xfrm>
            <a:off x="457200" y="6558120"/>
            <a:ext cx="3657240" cy="228240"/>
          </a:xfrm>
          <a:prstGeom prst="rect">
            <a:avLst/>
          </a:prstGeom>
        </p:spPr>
        <p:txBody>
          <a:bodyPr lIns="90000" rIns="90000" tIns="0" bIns="0"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9" name="PlaceHolder 6"/>
          <p:cNvSpPr>
            <a:spLocks noGrp="1"/>
          </p:cNvSpPr>
          <p:nvPr>
            <p:ph type="sldNum"/>
          </p:nvPr>
        </p:nvSpPr>
        <p:spPr>
          <a:xfrm>
            <a:off x="6251400" y="6556320"/>
            <a:ext cx="587880" cy="228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>
              <a:lnSpc>
                <a:spcPct val="100000"/>
              </a:lnSpc>
            </a:pPr>
            <a:fld id="{CE559497-BAE0-41A6-B173-DB817E2C559C}" type="slidenum">
              <a:rPr b="0" lang="ru-RU" sz="1100" spc="-1" strike="noStrike">
                <a:solidFill>
                  <a:srgbClr val="b13f9a"/>
                </a:solidFill>
                <a:latin typeface="Trebuchet MS"/>
              </a:rPr>
              <a:t>&lt;номер&gt;</a:t>
            </a:fld>
            <a:endParaRPr b="0" lang="ru-RU" sz="11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ustomShape 1"/>
          <p:cNvSpPr/>
          <p:nvPr/>
        </p:nvSpPr>
        <p:spPr>
          <a:xfrm flipH="1">
            <a:off x="8152560" y="0"/>
            <a:ext cx="990360" cy="6857640"/>
          </a:xfrm>
          <a:prstGeom prst="rect">
            <a:avLst/>
          </a:prstGeom>
          <a:blipFill rotWithShape="0">
            <a:blip r:embed="rId2">
              <a:alphaModFix amt="43000"/>
            </a:blip>
            <a:tile/>
          </a:blipFill>
          <a:ln>
            <a:noFill/>
          </a:ln>
          <a:effectLst>
            <a:innerShdw blurRad="63500" dir="10800000" dist="4445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87" name="PlaceHolder 2"/>
          <p:cNvSpPr>
            <a:spLocks noGrp="1"/>
          </p:cNvSpPr>
          <p:nvPr>
            <p:ph type="title"/>
          </p:nvPr>
        </p:nvSpPr>
        <p:spPr>
          <a:xfrm>
            <a:off x="1066680" y="2821680"/>
            <a:ext cx="6255000" cy="1361880"/>
          </a:xfrm>
          <a:prstGeom prst="rect">
            <a:avLst/>
          </a:prstGeom>
        </p:spPr>
        <p:txBody>
          <a:bodyPr lIns="45720" rIns="45720" tIns="0" bIns="0">
            <a:noAutofit/>
          </a:bodyPr>
          <a:p>
            <a:pPr algn="r">
              <a:lnSpc>
                <a:spcPct val="100000"/>
              </a:lnSpc>
            </a:pPr>
            <a:r>
              <a:rPr b="1" lang="ru-RU" sz="4200" spc="-1" strike="noStrike" cap="all">
                <a:solidFill>
                  <a:srgbClr val="fdf2e8"/>
                </a:solidFill>
                <a:latin typeface="Trebuchet MS"/>
              </a:rPr>
              <a:t>Образец заголовка</a:t>
            </a:r>
            <a:endParaRPr b="0" lang="ru-RU" sz="42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1066680" y="1905120"/>
            <a:ext cx="6255000" cy="743040"/>
          </a:xfrm>
          <a:prstGeom prst="rect">
            <a:avLst/>
          </a:prstGeom>
        </p:spPr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000" spc="-1" strike="noStrike">
                <a:solidFill>
                  <a:srgbClr val="000000"/>
                </a:solidFill>
                <a:latin typeface="Trebuchet MS"/>
              </a:rPr>
              <a:t>Образец текста</a:t>
            </a:r>
            <a:endParaRPr b="0" lang="ru-RU" sz="20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dt"/>
          </p:nvPr>
        </p:nvSpPr>
        <p:spPr>
          <a:xfrm>
            <a:off x="4724280" y="6556680"/>
            <a:ext cx="2001960" cy="226440"/>
          </a:xfrm>
          <a:prstGeom prst="rect">
            <a:avLst/>
          </a:prstGeom>
        </p:spPr>
        <p:txBody>
          <a:bodyPr lIns="90000" rIns="90000" tIns="0" bIns="0" anchor="b">
            <a:noAutofit/>
          </a:bodyPr>
          <a:p>
            <a:pPr>
              <a:lnSpc>
                <a:spcPct val="100000"/>
              </a:lnSpc>
            </a:pPr>
            <a:fld id="{13F213D0-951E-48C7-9A06-381F758BA24A}" type="datetime">
              <a:rPr b="0" lang="ru-RU" sz="1000" spc="-1" strike="noStrike">
                <a:solidFill>
                  <a:srgbClr val="b13f9a"/>
                </a:solidFill>
                <a:latin typeface="Trebuchet MS"/>
              </a:rPr>
              <a:t>30.12.22</a:t>
            </a:fld>
            <a:endParaRPr b="0" lang="ru-RU" sz="1000" spc="-1" strike="noStrike">
              <a:latin typeface="Times New Roman"/>
            </a:endParaRPr>
          </a:p>
        </p:txBody>
      </p:sp>
      <p:sp>
        <p:nvSpPr>
          <p:cNvPr id="90" name="PlaceHolder 5"/>
          <p:cNvSpPr>
            <a:spLocks noGrp="1"/>
          </p:cNvSpPr>
          <p:nvPr>
            <p:ph type="ftr"/>
          </p:nvPr>
        </p:nvSpPr>
        <p:spPr>
          <a:xfrm>
            <a:off x="1735200" y="6556680"/>
            <a:ext cx="2895120" cy="228240"/>
          </a:xfrm>
          <a:prstGeom prst="rect">
            <a:avLst/>
          </a:prstGeom>
        </p:spPr>
        <p:txBody>
          <a:bodyPr lIns="90000" rIns="90000" tIns="0" bIns="0"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91" name="PlaceHolder 6"/>
          <p:cNvSpPr>
            <a:spLocks noGrp="1"/>
          </p:cNvSpPr>
          <p:nvPr>
            <p:ph type="sldNum"/>
          </p:nvPr>
        </p:nvSpPr>
        <p:spPr>
          <a:xfrm>
            <a:off x="6733800" y="6555240"/>
            <a:ext cx="587880" cy="228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>
              <a:lnSpc>
                <a:spcPct val="100000"/>
              </a:lnSpc>
            </a:pPr>
            <a:fld id="{AE71E9E3-9AC7-4374-A4BD-8ED0AAB0AE87}" type="slidenum">
              <a:rPr b="0" lang="ru-RU" sz="1100" spc="-1" strike="noStrike">
                <a:solidFill>
                  <a:srgbClr val="b13f9a"/>
                </a:solidFill>
                <a:latin typeface="Trebuchet MS"/>
              </a:rPr>
              <a:t>&lt;номер&gt;</a:t>
            </a:fld>
            <a:endParaRPr b="0" lang="ru-RU" sz="11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CustomShape 1"/>
          <p:cNvSpPr/>
          <p:nvPr/>
        </p:nvSpPr>
        <p:spPr>
          <a:xfrm flipH="1">
            <a:off x="8152560" y="0"/>
            <a:ext cx="990360" cy="6857640"/>
          </a:xfrm>
          <a:prstGeom prst="rect">
            <a:avLst/>
          </a:prstGeom>
          <a:blipFill rotWithShape="0">
            <a:blip r:embed="rId2">
              <a:alphaModFix amt="43000"/>
            </a:blip>
            <a:tile/>
          </a:blipFill>
          <a:ln>
            <a:noFill/>
          </a:ln>
          <a:effectLst>
            <a:innerShdw blurRad="63500" dir="10800000" dist="4445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29" name="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1760" cy="1142640"/>
          </a:xfrm>
          <a:prstGeom prst="rect">
            <a:avLst/>
          </a:prstGeom>
        </p:spPr>
        <p:txBody>
          <a:bodyPr lIns="45720" rIns="45720" tIns="0" bIns="0" anchor="b">
            <a:noAutofit/>
          </a:bodyPr>
          <a:p>
            <a:pPr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Образец заголовка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457200" y="5867280"/>
            <a:ext cx="3520080" cy="456840"/>
          </a:xfrm>
          <a:prstGeom prst="rect">
            <a:avLst/>
          </a:prstGeom>
        </p:spPr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1" lang="ru-RU" sz="1800" spc="-1" strike="noStrike">
                <a:solidFill>
                  <a:srgbClr val="ffffff"/>
                </a:solidFill>
                <a:latin typeface="Trebuchet MS"/>
              </a:rPr>
              <a:t>Образец текста</a:t>
            </a:r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4178880" y="5867280"/>
            <a:ext cx="3520080" cy="456840"/>
          </a:xfrm>
          <a:prstGeom prst="rect">
            <a:avLst/>
          </a:prstGeom>
        </p:spPr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1" lang="ru-RU" sz="1800" spc="-1" strike="noStrike">
                <a:solidFill>
                  <a:srgbClr val="ffffff"/>
                </a:solidFill>
                <a:latin typeface="Trebuchet MS"/>
              </a:rPr>
              <a:t>Образец текста</a:t>
            </a:r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32" name="PlaceHolder 5"/>
          <p:cNvSpPr>
            <a:spLocks noGrp="1"/>
          </p:cNvSpPr>
          <p:nvPr>
            <p:ph type="body"/>
          </p:nvPr>
        </p:nvSpPr>
        <p:spPr>
          <a:xfrm>
            <a:off x="457200" y="1711800"/>
            <a:ext cx="3520080" cy="411444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400" spc="-1" strike="noStrike">
                <a:solidFill>
                  <a:srgbClr val="000000"/>
                </a:solidFill>
                <a:latin typeface="Trebuchet MS"/>
              </a:rPr>
              <a:t>Образец текста</a:t>
            </a:r>
            <a:endParaRPr b="0" lang="ru-RU" sz="2400" spc="-1" strike="noStrike">
              <a:solidFill>
                <a:srgbClr val="000000"/>
              </a:solidFill>
              <a:latin typeface="Trebuchet MS"/>
            </a:endParaRPr>
          </a:p>
          <a:p>
            <a:pPr lvl="1" marL="521280" indent="-228240">
              <a:lnSpc>
                <a:spcPct val="100000"/>
              </a:lnSpc>
              <a:spcBef>
                <a:spcPts val="499"/>
              </a:spcBef>
              <a:buClr>
                <a:srgbClr val="f9b639"/>
              </a:buClr>
              <a:buSzPct val="80000"/>
              <a:buFont typeface="Wingdings 2" charset="2"/>
              <a:buChar char=""/>
            </a:pPr>
            <a:r>
              <a:rPr b="0" lang="ru-RU" sz="2000" spc="-1" strike="noStrike">
                <a:solidFill>
                  <a:srgbClr val="6f6f6f"/>
                </a:solidFill>
                <a:latin typeface="Trebuchet MS"/>
              </a:rPr>
              <a:t>Второй уровень</a:t>
            </a:r>
            <a:endParaRPr b="0" lang="ru-RU" sz="2000" spc="-1" strike="noStrike">
              <a:solidFill>
                <a:srgbClr val="000000"/>
              </a:solidFill>
              <a:latin typeface="Trebuchet MS"/>
            </a:endParaRPr>
          </a:p>
          <a:p>
            <a:pPr lvl="2" marL="758880" indent="-228240">
              <a:lnSpc>
                <a:spcPct val="100000"/>
              </a:lnSpc>
              <a:spcBef>
                <a:spcPts val="400"/>
              </a:spcBef>
              <a:buClr>
                <a:srgbClr val="f9b639"/>
              </a:buClr>
              <a:buSzPct val="60000"/>
              <a:buFont typeface="Wingdings" charset="2"/>
              <a:buChar char=""/>
            </a:pPr>
            <a:r>
              <a:rPr b="0" lang="ru-RU" sz="1800" spc="-1" strike="noStrike">
                <a:solidFill>
                  <a:srgbClr val="000000"/>
                </a:solidFill>
                <a:latin typeface="Trebuchet MS"/>
              </a:rPr>
              <a:t>Третий уровень</a:t>
            </a:r>
            <a:endParaRPr b="0" lang="ru-RU" sz="1800" spc="-1" strike="noStrike">
              <a:solidFill>
                <a:srgbClr val="6f6f6f"/>
              </a:solidFill>
              <a:latin typeface="Trebuchet MS"/>
            </a:endParaRPr>
          </a:p>
          <a:p>
            <a:pPr lvl="3" marL="1005840" indent="-228240">
              <a:lnSpc>
                <a:spcPct val="100000"/>
              </a:lnSpc>
              <a:spcBef>
                <a:spcPts val="320"/>
              </a:spcBef>
              <a:buClr>
                <a:srgbClr val="f9b639"/>
              </a:buClr>
              <a:buSzPct val="80000"/>
              <a:buFont typeface="Wingdings 2" charset="2"/>
              <a:buChar char=""/>
            </a:pPr>
            <a:r>
              <a:rPr b="0" lang="ru-RU" sz="1600" spc="-1" strike="noStrike">
                <a:solidFill>
                  <a:srgbClr val="6f6f6f"/>
                </a:solidFill>
                <a:latin typeface="Trebuchet MS"/>
              </a:rPr>
              <a:t>Четвертый уровень</a:t>
            </a:r>
            <a:endParaRPr b="0" lang="ru-RU" sz="1600" spc="-1" strike="noStrike">
              <a:solidFill>
                <a:srgbClr val="000000"/>
              </a:solidFill>
              <a:latin typeface="Trebuchet MS"/>
            </a:endParaRPr>
          </a:p>
          <a:p>
            <a:pPr lvl="4" marL="1280160" indent="-228240">
              <a:lnSpc>
                <a:spcPct val="100000"/>
              </a:lnSpc>
              <a:spcBef>
                <a:spcPts val="400"/>
              </a:spcBef>
              <a:buClr>
                <a:srgbClr val="f9b639"/>
              </a:buClr>
              <a:buSzPct val="70000"/>
              <a:buFont typeface="Wingdings" charset="2"/>
              <a:buChar char=""/>
            </a:pPr>
            <a:r>
              <a:rPr b="0" lang="ru-RU" sz="1600" spc="-1" strike="noStrike">
                <a:solidFill>
                  <a:srgbClr val="000000"/>
                </a:solidFill>
                <a:latin typeface="Trebuchet MS"/>
              </a:rPr>
              <a:t>Пятый уровень</a:t>
            </a:r>
            <a:endParaRPr b="0" lang="ru-RU" sz="1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33" name="PlaceHolder 6"/>
          <p:cNvSpPr>
            <a:spLocks noGrp="1"/>
          </p:cNvSpPr>
          <p:nvPr>
            <p:ph type="body"/>
          </p:nvPr>
        </p:nvSpPr>
        <p:spPr>
          <a:xfrm>
            <a:off x="4178880" y="1711800"/>
            <a:ext cx="3520080" cy="411444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400" spc="-1" strike="noStrike">
                <a:solidFill>
                  <a:srgbClr val="000000"/>
                </a:solidFill>
                <a:latin typeface="Trebuchet MS"/>
              </a:rPr>
              <a:t>Образец текста</a:t>
            </a:r>
            <a:endParaRPr b="0" lang="ru-RU" sz="2400" spc="-1" strike="noStrike">
              <a:solidFill>
                <a:srgbClr val="000000"/>
              </a:solidFill>
              <a:latin typeface="Trebuchet MS"/>
            </a:endParaRPr>
          </a:p>
          <a:p>
            <a:pPr lvl="1" marL="521280" indent="-228240">
              <a:lnSpc>
                <a:spcPct val="100000"/>
              </a:lnSpc>
              <a:spcBef>
                <a:spcPts val="499"/>
              </a:spcBef>
              <a:buClr>
                <a:srgbClr val="f9b639"/>
              </a:buClr>
              <a:buSzPct val="80000"/>
              <a:buFont typeface="Wingdings 2" charset="2"/>
              <a:buChar char=""/>
            </a:pPr>
            <a:r>
              <a:rPr b="0" lang="ru-RU" sz="2000" spc="-1" strike="noStrike">
                <a:solidFill>
                  <a:srgbClr val="6f6f6f"/>
                </a:solidFill>
                <a:latin typeface="Trebuchet MS"/>
              </a:rPr>
              <a:t>Второй уровень</a:t>
            </a:r>
            <a:endParaRPr b="0" lang="ru-RU" sz="2000" spc="-1" strike="noStrike">
              <a:solidFill>
                <a:srgbClr val="000000"/>
              </a:solidFill>
              <a:latin typeface="Trebuchet MS"/>
            </a:endParaRPr>
          </a:p>
          <a:p>
            <a:pPr lvl="2" marL="758880" indent="-228240">
              <a:lnSpc>
                <a:spcPct val="100000"/>
              </a:lnSpc>
              <a:spcBef>
                <a:spcPts val="400"/>
              </a:spcBef>
              <a:buClr>
                <a:srgbClr val="f9b639"/>
              </a:buClr>
              <a:buSzPct val="60000"/>
              <a:buFont typeface="Wingdings" charset="2"/>
              <a:buChar char=""/>
            </a:pPr>
            <a:r>
              <a:rPr b="0" lang="ru-RU" sz="1800" spc="-1" strike="noStrike">
                <a:solidFill>
                  <a:srgbClr val="000000"/>
                </a:solidFill>
                <a:latin typeface="Trebuchet MS"/>
              </a:rPr>
              <a:t>Третий уровень</a:t>
            </a:r>
            <a:endParaRPr b="0" lang="ru-RU" sz="1800" spc="-1" strike="noStrike">
              <a:solidFill>
                <a:srgbClr val="6f6f6f"/>
              </a:solidFill>
              <a:latin typeface="Trebuchet MS"/>
            </a:endParaRPr>
          </a:p>
          <a:p>
            <a:pPr lvl="3" marL="1005840" indent="-228240">
              <a:lnSpc>
                <a:spcPct val="100000"/>
              </a:lnSpc>
              <a:spcBef>
                <a:spcPts val="320"/>
              </a:spcBef>
              <a:buClr>
                <a:srgbClr val="f9b639"/>
              </a:buClr>
              <a:buSzPct val="80000"/>
              <a:buFont typeface="Wingdings 2" charset="2"/>
              <a:buChar char=""/>
            </a:pPr>
            <a:r>
              <a:rPr b="0" lang="ru-RU" sz="1600" spc="-1" strike="noStrike">
                <a:solidFill>
                  <a:srgbClr val="6f6f6f"/>
                </a:solidFill>
                <a:latin typeface="Trebuchet MS"/>
              </a:rPr>
              <a:t>Четвертый уровень</a:t>
            </a:r>
            <a:endParaRPr b="0" lang="ru-RU" sz="1600" spc="-1" strike="noStrike">
              <a:solidFill>
                <a:srgbClr val="000000"/>
              </a:solidFill>
              <a:latin typeface="Trebuchet MS"/>
            </a:endParaRPr>
          </a:p>
          <a:p>
            <a:pPr lvl="4" marL="1280160" indent="-228240">
              <a:lnSpc>
                <a:spcPct val="100000"/>
              </a:lnSpc>
              <a:spcBef>
                <a:spcPts val="400"/>
              </a:spcBef>
              <a:buClr>
                <a:srgbClr val="f9b639"/>
              </a:buClr>
              <a:buSzPct val="70000"/>
              <a:buFont typeface="Wingdings" charset="2"/>
              <a:buChar char=""/>
            </a:pPr>
            <a:r>
              <a:rPr b="0" lang="ru-RU" sz="1600" spc="-1" strike="noStrike">
                <a:solidFill>
                  <a:srgbClr val="000000"/>
                </a:solidFill>
                <a:latin typeface="Trebuchet MS"/>
              </a:rPr>
              <a:t>Пятый уровень</a:t>
            </a:r>
            <a:endParaRPr b="0" lang="ru-RU" sz="1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34" name="PlaceHolder 7"/>
          <p:cNvSpPr>
            <a:spLocks noGrp="1"/>
          </p:cNvSpPr>
          <p:nvPr>
            <p:ph type="dt"/>
          </p:nvPr>
        </p:nvSpPr>
        <p:spPr>
          <a:xfrm>
            <a:off x="4245840" y="6558120"/>
            <a:ext cx="2001960" cy="226440"/>
          </a:xfrm>
          <a:prstGeom prst="rect">
            <a:avLst/>
          </a:prstGeom>
        </p:spPr>
        <p:txBody>
          <a:bodyPr lIns="90000" rIns="90000" tIns="0" bIns="0" anchor="b">
            <a:noAutofit/>
          </a:bodyPr>
          <a:p>
            <a:pPr>
              <a:lnSpc>
                <a:spcPct val="100000"/>
              </a:lnSpc>
            </a:pPr>
            <a:fld id="{CAE97B59-6A3A-4D43-BD8A-92EC4EEF34C6}" type="datetime">
              <a:rPr b="0" lang="ru-RU" sz="1000" spc="-1" strike="noStrike">
                <a:solidFill>
                  <a:srgbClr val="b13f9a"/>
                </a:solidFill>
                <a:latin typeface="Trebuchet MS"/>
              </a:rPr>
              <a:t>30.12.22</a:t>
            </a:fld>
            <a:endParaRPr b="0" lang="ru-RU" sz="1000" spc="-1" strike="noStrike">
              <a:latin typeface="Times New Roman"/>
            </a:endParaRPr>
          </a:p>
        </p:txBody>
      </p:sp>
      <p:sp>
        <p:nvSpPr>
          <p:cNvPr id="135" name="PlaceHolder 8"/>
          <p:cNvSpPr>
            <a:spLocks noGrp="1"/>
          </p:cNvSpPr>
          <p:nvPr>
            <p:ph type="ftr"/>
          </p:nvPr>
        </p:nvSpPr>
        <p:spPr>
          <a:xfrm>
            <a:off x="457200" y="6558120"/>
            <a:ext cx="3657240" cy="228240"/>
          </a:xfrm>
          <a:prstGeom prst="rect">
            <a:avLst/>
          </a:prstGeom>
        </p:spPr>
        <p:txBody>
          <a:bodyPr lIns="90000" rIns="90000" tIns="0" bIns="0"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136" name="PlaceHolder 9"/>
          <p:cNvSpPr>
            <a:spLocks noGrp="1"/>
          </p:cNvSpPr>
          <p:nvPr>
            <p:ph type="sldNum"/>
          </p:nvPr>
        </p:nvSpPr>
        <p:spPr>
          <a:xfrm>
            <a:off x="6251400" y="6556320"/>
            <a:ext cx="587880" cy="228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>
              <a:lnSpc>
                <a:spcPct val="100000"/>
              </a:lnSpc>
            </a:pPr>
            <a:fld id="{FB0BFD79-46FF-46E3-A5EB-537BD3D2BE30}" type="slidenum">
              <a:rPr b="0" lang="ru-RU" sz="1100" spc="-1" strike="noStrike">
                <a:solidFill>
                  <a:srgbClr val="b13f9a"/>
                </a:solidFill>
                <a:latin typeface="Trebuchet MS"/>
              </a:rPr>
              <a:t>&lt;номер&gt;</a:t>
            </a:fld>
            <a:endParaRPr b="0" lang="ru-RU" sz="11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image" Target="../media/image17.jpeg"/><Relationship Id="rId3" Type="http://schemas.openxmlformats.org/officeDocument/2006/relationships/image" Target="../media/image18.jpeg"/><Relationship Id="rId4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2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slideLayout" Target="../slideLayouts/slideLayout37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17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25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slideLayout" Target="../slideLayouts/slideLayout1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1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slideLayout" Target="../slideLayouts/slideLayout2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2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image" Target="../media/image11.jpeg"/><Relationship Id="rId3" Type="http://schemas.openxmlformats.org/officeDocument/2006/relationships/image" Target="../media/image12.jpeg"/><Relationship Id="rId4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jpeg"/><Relationship Id="rId3" Type="http://schemas.openxmlformats.org/officeDocument/2006/relationships/image" Target="../media/image15.jpeg"/><Relationship Id="rId4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Picture 6" descr="https://st4.depositphotos.com/3898687/22340/i/950/depositphotos_223406936-stock-photo-christmas-scenery-toys-branches-fir.jpg"/>
          <p:cNvPicPr/>
          <p:nvPr/>
        </p:nvPicPr>
        <p:blipFill>
          <a:blip r:embed="rId1"/>
          <a:stretch/>
        </p:blipFill>
        <p:spPr>
          <a:xfrm>
            <a:off x="-1143000" y="0"/>
            <a:ext cx="10286640" cy="6857640"/>
          </a:xfrm>
          <a:prstGeom prst="rect">
            <a:avLst/>
          </a:prstGeom>
          <a:ln>
            <a:noFill/>
          </a:ln>
        </p:spPr>
      </p:pic>
      <p:sp>
        <p:nvSpPr>
          <p:cNvPr id="180" name="TextShape 1"/>
          <p:cNvSpPr txBox="1"/>
          <p:nvPr/>
        </p:nvSpPr>
        <p:spPr>
          <a:xfrm>
            <a:off x="0" y="476640"/>
            <a:ext cx="7020000" cy="286776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5400" spc="-1" strike="noStrike" cap="all">
                <a:solidFill>
                  <a:srgbClr val="fdf2e8"/>
                </a:solidFill>
                <a:latin typeface="Trebuchet MS"/>
              </a:rPr>
              <a:t>СПОСОБЫ ЗАПИСИ АЛГОРИТМОВ</a:t>
            </a:r>
            <a:endParaRPr b="0" lang="ru-RU" sz="54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81" name="TextShape 2"/>
          <p:cNvSpPr txBox="1"/>
          <p:nvPr/>
        </p:nvSpPr>
        <p:spPr>
          <a:xfrm>
            <a:off x="971640" y="3429000"/>
            <a:ext cx="5114520" cy="110088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>
            <a:noAutofit/>
          </a:bodyPr>
          <a:p>
            <a:pPr algn="r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200" spc="-1" strike="noStrike">
                <a:solidFill>
                  <a:srgbClr val="8a2e4e"/>
                </a:solidFill>
                <a:latin typeface="Trebuchet MS"/>
              </a:rPr>
              <a:t>Выполнила: Суслякова Алена Дмитриевна</a:t>
            </a:r>
            <a:endParaRPr b="0" lang="ru-RU" sz="2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TextShape 1"/>
          <p:cNvSpPr txBox="1"/>
          <p:nvPr/>
        </p:nvSpPr>
        <p:spPr>
          <a:xfrm>
            <a:off x="323640" y="980640"/>
            <a:ext cx="8229240" cy="1151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rmAutofit/>
          </a:bodyPr>
          <a:p>
            <a:pPr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Правильный ответ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pic>
        <p:nvPicPr>
          <p:cNvPr id="205" name="Содержимое 3" descr="002.jpg"/>
          <p:cNvPicPr/>
          <p:nvPr/>
        </p:nvPicPr>
        <p:blipFill>
          <a:blip r:embed="rId1"/>
          <a:stretch/>
        </p:blipFill>
        <p:spPr>
          <a:xfrm>
            <a:off x="3204000" y="4509000"/>
            <a:ext cx="3192480" cy="2016000"/>
          </a:xfrm>
          <a:prstGeom prst="rect">
            <a:avLst/>
          </a:prstGeom>
          <a:ln>
            <a:noFill/>
          </a:ln>
        </p:spPr>
      </p:pic>
      <p:pic>
        <p:nvPicPr>
          <p:cNvPr id="206" name="Picture 2" descr="https://img2.labirint.ru/rcimg/a4cd399d6409584fcad53d25117adf9e/1920x1080/books44/437980/ph_1.jpg?1563777997"/>
          <p:cNvPicPr/>
          <p:nvPr/>
        </p:nvPicPr>
        <p:blipFill>
          <a:blip r:embed="rId2"/>
          <a:srcRect l="8060" t="11199" r="54954" b="35598"/>
          <a:stretch/>
        </p:blipFill>
        <p:spPr>
          <a:xfrm>
            <a:off x="323640" y="4005000"/>
            <a:ext cx="2687760" cy="2448000"/>
          </a:xfrm>
          <a:prstGeom prst="rect">
            <a:avLst/>
          </a:prstGeom>
          <a:ln>
            <a:noFill/>
          </a:ln>
        </p:spPr>
      </p:pic>
      <p:pic>
        <p:nvPicPr>
          <p:cNvPr id="207" name="Picture 4" descr="http://easyinformatics.ru/wp-content/uploads/2017/10/robot.jpg"/>
          <p:cNvPicPr/>
          <p:nvPr/>
        </p:nvPicPr>
        <p:blipFill>
          <a:blip r:embed="rId3"/>
          <a:srcRect l="0" t="0" r="63717" b="29705"/>
          <a:stretch/>
        </p:blipFill>
        <p:spPr>
          <a:xfrm>
            <a:off x="6516360" y="4221000"/>
            <a:ext cx="2349720" cy="2403360"/>
          </a:xfrm>
          <a:prstGeom prst="rect">
            <a:avLst/>
          </a:prstGeom>
          <a:ln>
            <a:noFill/>
          </a:ln>
        </p:spPr>
      </p:pic>
      <p:sp>
        <p:nvSpPr>
          <p:cNvPr id="208" name="CustomShape 2"/>
          <p:cNvSpPr/>
          <p:nvPr/>
        </p:nvSpPr>
        <p:spPr>
          <a:xfrm>
            <a:off x="6551640" y="2565000"/>
            <a:ext cx="2592000" cy="503640"/>
          </a:xfrm>
          <a:prstGeom prst="rect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Словесное описание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09" name="CustomShape 3"/>
          <p:cNvSpPr/>
          <p:nvPr/>
        </p:nvSpPr>
        <p:spPr>
          <a:xfrm>
            <a:off x="251640" y="2565000"/>
            <a:ext cx="2592000" cy="575640"/>
          </a:xfrm>
          <a:prstGeom prst="roundRect">
            <a:avLst>
              <a:gd name="adj" fmla="val 16667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Графический способ записи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10" name="CustomShape 4"/>
          <p:cNvSpPr/>
          <p:nvPr/>
        </p:nvSpPr>
        <p:spPr>
          <a:xfrm>
            <a:off x="3276000" y="2565000"/>
            <a:ext cx="2880000" cy="503640"/>
          </a:xfrm>
          <a:prstGeom prst="rect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На алгоритмическим языке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11" name="CustomShape 5"/>
          <p:cNvSpPr/>
          <p:nvPr/>
        </p:nvSpPr>
        <p:spPr>
          <a:xfrm rot="1107600">
            <a:off x="1581480" y="3524400"/>
            <a:ext cx="3182400" cy="35964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2" name="CustomShape 6"/>
          <p:cNvSpPr/>
          <p:nvPr/>
        </p:nvSpPr>
        <p:spPr>
          <a:xfrm rot="1107600">
            <a:off x="4403160" y="3491280"/>
            <a:ext cx="3182400" cy="35964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3" name="CustomShape 7"/>
          <p:cNvSpPr/>
          <p:nvPr/>
        </p:nvSpPr>
        <p:spPr>
          <a:xfrm rot="10066200">
            <a:off x="2251440" y="3432600"/>
            <a:ext cx="4831560" cy="35964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extShape 1"/>
          <p:cNvSpPr txBox="1"/>
          <p:nvPr/>
        </p:nvSpPr>
        <p:spPr>
          <a:xfrm>
            <a:off x="1728000" y="3318120"/>
            <a:ext cx="6255000" cy="136188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>
            <a:noAutofit/>
          </a:bodyPr>
          <a:p>
            <a:pPr algn="r">
              <a:lnSpc>
                <a:spcPct val="100000"/>
              </a:lnSpc>
            </a:pPr>
            <a:r>
              <a:rPr b="1" lang="ru-RU" sz="4800" spc="-1" strike="noStrike" cap="all">
                <a:solidFill>
                  <a:srgbClr val="fdf2e8"/>
                </a:solidFill>
                <a:latin typeface="Trebuchet MS"/>
              </a:rPr>
              <a:t>Построение проекта выхода из затруднения</a:t>
            </a:r>
            <a:endParaRPr b="0" lang="ru-RU" sz="48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TextShape 1"/>
          <p:cNvSpPr txBox="1"/>
          <p:nvPr/>
        </p:nvSpPr>
        <p:spPr>
          <a:xfrm>
            <a:off x="457200" y="320040"/>
            <a:ext cx="7238520" cy="1142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rmAutofit/>
          </a:bodyPr>
          <a:p>
            <a:pPr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Способы записи алгоритмов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16" name="CustomShape 2"/>
          <p:cNvSpPr/>
          <p:nvPr/>
        </p:nvSpPr>
        <p:spPr>
          <a:xfrm rot="10800000">
            <a:off x="6300720" y="1629000"/>
            <a:ext cx="1007640" cy="32400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ln w="3240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7" name="TextShape 3"/>
          <p:cNvSpPr txBox="1"/>
          <p:nvPr/>
        </p:nvSpPr>
        <p:spPr>
          <a:xfrm rot="10800000">
            <a:off x="611640" y="1556640"/>
            <a:ext cx="1223640" cy="3312000"/>
          </a:xfrm>
          <a:prstGeom prst="rect">
            <a:avLst/>
          </a:prstGeom>
          <a:solidFill>
            <a:srgbClr val="b83d68"/>
          </a:solidFill>
          <a:ln w="3240">
            <a:solidFill>
              <a:srgbClr val="b83d68"/>
            </a:solidFill>
            <a:round/>
          </a:ln>
        </p:spPr>
        <p:txBody>
          <a:bodyPr lIns="90000" rIns="90000" tIns="45000" bIns="45000" anchor="ctr">
            <a:no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18" name="CustomShape 4"/>
          <p:cNvSpPr/>
          <p:nvPr/>
        </p:nvSpPr>
        <p:spPr>
          <a:xfrm>
            <a:off x="3708000" y="1484640"/>
            <a:ext cx="575640" cy="1223640"/>
          </a:xfrm>
          <a:prstGeom prst="down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9" name="CustomShape 5"/>
          <p:cNvSpPr/>
          <p:nvPr/>
        </p:nvSpPr>
        <p:spPr>
          <a:xfrm>
            <a:off x="2843640" y="2853000"/>
            <a:ext cx="2304000" cy="575640"/>
          </a:xfrm>
          <a:prstGeom prst="rect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Словесные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20" name="CustomShape 6"/>
          <p:cNvSpPr/>
          <p:nvPr/>
        </p:nvSpPr>
        <p:spPr>
          <a:xfrm>
            <a:off x="1907640" y="4293000"/>
            <a:ext cx="1872000" cy="575640"/>
          </a:xfrm>
          <a:prstGeom prst="rect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Графические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21" name="CustomShape 7"/>
          <p:cNvSpPr/>
          <p:nvPr/>
        </p:nvSpPr>
        <p:spPr>
          <a:xfrm>
            <a:off x="4284000" y="4293000"/>
            <a:ext cx="1872000" cy="863640"/>
          </a:xfrm>
          <a:prstGeom prst="rect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На алгоритмическим языке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TextShape 1"/>
          <p:cNvSpPr txBox="1"/>
          <p:nvPr/>
        </p:nvSpPr>
        <p:spPr>
          <a:xfrm>
            <a:off x="457200" y="320040"/>
            <a:ext cx="7238520" cy="1142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Словесное описание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23" name="TextShape 2"/>
          <p:cNvSpPr txBox="1"/>
          <p:nvPr/>
        </p:nvSpPr>
        <p:spPr>
          <a:xfrm>
            <a:off x="457200" y="1609560"/>
            <a:ext cx="7238520" cy="48459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Каждое действие прописывается с новой строчки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Каждая строчка нумеруется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При необходимости указывается ссылка на нужную строчку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pic>
        <p:nvPicPr>
          <p:cNvPr id="224" name="Picture 8" descr="http://galerey-room.ru/images/220536_1383764736.png"/>
          <p:cNvPicPr/>
          <p:nvPr/>
        </p:nvPicPr>
        <p:blipFill>
          <a:blip r:embed="rId1"/>
          <a:stretch/>
        </p:blipFill>
        <p:spPr>
          <a:xfrm>
            <a:off x="0" y="4077000"/>
            <a:ext cx="5184360" cy="25880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TextShape 1"/>
          <p:cNvSpPr txBox="1"/>
          <p:nvPr/>
        </p:nvSpPr>
        <p:spPr>
          <a:xfrm>
            <a:off x="457200" y="320040"/>
            <a:ext cx="7241760" cy="1142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Словесное описание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26" name="TextShape 2"/>
          <p:cNvSpPr txBox="1"/>
          <p:nvPr/>
        </p:nvSpPr>
        <p:spPr>
          <a:xfrm>
            <a:off x="539640" y="1628640"/>
            <a:ext cx="3520080" cy="456840"/>
          </a:xfrm>
          <a:prstGeom prst="rect">
            <a:avLst/>
          </a:prstGeom>
          <a:noFill/>
          <a:ln w="12600">
            <a:solidFill>
              <a:srgbClr val="b13f9a"/>
            </a:solidFill>
            <a:round/>
          </a:ln>
        </p:spPr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1" lang="ru-RU" sz="6600" spc="-1" strike="noStrike">
                <a:solidFill>
                  <a:srgbClr val="b13f9a"/>
                </a:solidFill>
                <a:latin typeface="Trebuchet MS"/>
              </a:rPr>
              <a:t>+</a:t>
            </a:r>
            <a:endParaRPr b="0" lang="ru-RU" sz="6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27" name="TextShape 3"/>
          <p:cNvSpPr txBox="1"/>
          <p:nvPr/>
        </p:nvSpPr>
        <p:spPr>
          <a:xfrm>
            <a:off x="4212000" y="1628640"/>
            <a:ext cx="3520080" cy="456840"/>
          </a:xfrm>
          <a:prstGeom prst="rect">
            <a:avLst/>
          </a:prstGeom>
          <a:noFill/>
          <a:ln w="12600">
            <a:solidFill>
              <a:srgbClr val="b13f9a"/>
            </a:solidFill>
            <a:round/>
          </a:ln>
        </p:spPr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1" lang="ru-RU" sz="9600" spc="-1" strike="noStrike">
                <a:solidFill>
                  <a:srgbClr val="b13f9a"/>
                </a:solidFill>
                <a:latin typeface="Trebuchet MS"/>
              </a:rPr>
              <a:t>-</a:t>
            </a:r>
            <a:endParaRPr b="0" lang="ru-RU" sz="9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28" name="TextShape 4"/>
          <p:cNvSpPr txBox="1"/>
          <p:nvPr/>
        </p:nvSpPr>
        <p:spPr>
          <a:xfrm>
            <a:off x="539640" y="2277000"/>
            <a:ext cx="3520080" cy="41144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400" spc="-1" strike="noStrike">
                <a:solidFill>
                  <a:srgbClr val="000000"/>
                </a:solidFill>
                <a:latin typeface="Trebuchet MS"/>
              </a:rPr>
              <a:t>Минимум ограничений</a:t>
            </a:r>
            <a:endParaRPr b="0" lang="ru-RU" sz="24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400" spc="-1" strike="noStrike">
                <a:solidFill>
                  <a:srgbClr val="000000"/>
                </a:solidFill>
                <a:latin typeface="Trebuchet MS"/>
              </a:rPr>
              <a:t>Мало формализован</a:t>
            </a:r>
            <a:endParaRPr b="0" lang="ru-RU" sz="24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29" name="TextShape 5"/>
          <p:cNvSpPr txBox="1"/>
          <p:nvPr/>
        </p:nvSpPr>
        <p:spPr>
          <a:xfrm>
            <a:off x="4212000" y="2277000"/>
            <a:ext cx="3520080" cy="41144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400" spc="-1" strike="noStrike">
                <a:solidFill>
                  <a:srgbClr val="000000"/>
                </a:solidFill>
                <a:latin typeface="Trebuchet MS"/>
              </a:rPr>
              <a:t>Неоднозначный</a:t>
            </a:r>
            <a:endParaRPr b="0" lang="ru-RU" sz="24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400" spc="-1" strike="noStrike">
                <a:solidFill>
                  <a:srgbClr val="000000"/>
                </a:solidFill>
                <a:latin typeface="Trebuchet MS"/>
              </a:rPr>
              <a:t>Может оказаться очень объемным и трудным для восприятия</a:t>
            </a:r>
            <a:endParaRPr b="0" lang="ru-RU" sz="2400" spc="-1" strike="noStrike">
              <a:solidFill>
                <a:srgbClr val="000000"/>
              </a:solidFill>
              <a:latin typeface="Trebuchet MS"/>
            </a:endParaRPr>
          </a:p>
        </p:txBody>
      </p:sp>
      <p:pic>
        <p:nvPicPr>
          <p:cNvPr id="230" name="Picture 8" descr="http://galerey-room.ru/images/220536_1383764736.png"/>
          <p:cNvPicPr/>
          <p:nvPr/>
        </p:nvPicPr>
        <p:blipFill>
          <a:blip r:embed="rId1"/>
          <a:stretch/>
        </p:blipFill>
        <p:spPr>
          <a:xfrm>
            <a:off x="0" y="4077000"/>
            <a:ext cx="5184360" cy="25880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TextShape 1"/>
          <p:cNvSpPr txBox="1"/>
          <p:nvPr/>
        </p:nvSpPr>
        <p:spPr>
          <a:xfrm>
            <a:off x="457200" y="320040"/>
            <a:ext cx="7238520" cy="1142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Autofit/>
          </a:bodyPr>
          <a:p>
            <a:pPr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Блок-схемы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32" name="TextShape 2"/>
          <p:cNvSpPr txBox="1"/>
          <p:nvPr/>
        </p:nvSpPr>
        <p:spPr>
          <a:xfrm>
            <a:off x="457200" y="1609560"/>
            <a:ext cx="7238520" cy="48459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-графический документ, дающий представление о порядке работы алгоритма.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33" name="CustomShape 3"/>
          <p:cNvSpPr/>
          <p:nvPr/>
        </p:nvSpPr>
        <p:spPr>
          <a:xfrm>
            <a:off x="611640" y="2997000"/>
            <a:ext cx="2520000" cy="719640"/>
          </a:xfrm>
          <a:prstGeom prst="ellips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Начало/конец программы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34" name="CustomShape 4"/>
          <p:cNvSpPr/>
          <p:nvPr/>
        </p:nvSpPr>
        <p:spPr>
          <a:xfrm>
            <a:off x="611640" y="4005000"/>
            <a:ext cx="2664000" cy="863640"/>
          </a:xfrm>
          <a:prstGeom prst="diamond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Блок условия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35" name="CustomShape 5"/>
          <p:cNvSpPr/>
          <p:nvPr/>
        </p:nvSpPr>
        <p:spPr>
          <a:xfrm>
            <a:off x="4284000" y="4221000"/>
            <a:ext cx="2664000" cy="57564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Блок обработки данных (формулы)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36" name="CustomShape 6"/>
          <p:cNvSpPr/>
          <p:nvPr/>
        </p:nvSpPr>
        <p:spPr>
          <a:xfrm>
            <a:off x="4068000" y="2925000"/>
            <a:ext cx="3024000" cy="575640"/>
          </a:xfrm>
          <a:prstGeom prst="parallelogram">
            <a:avLst>
              <a:gd name="adj" fmla="val 25000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Блок ввода или вывода информации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TextShape 1"/>
          <p:cNvSpPr txBox="1"/>
          <p:nvPr/>
        </p:nvSpPr>
        <p:spPr>
          <a:xfrm>
            <a:off x="457200" y="320040"/>
            <a:ext cx="7238520" cy="1142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Autofit/>
          </a:bodyPr>
          <a:p>
            <a:pPr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Задача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38" name="TextShape 2"/>
          <p:cNvSpPr txBox="1"/>
          <p:nvPr/>
        </p:nvSpPr>
        <p:spPr>
          <a:xfrm>
            <a:off x="251640" y="1556640"/>
            <a:ext cx="2592000" cy="3600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 fontScale="77000"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Trebuchet MS"/>
              </a:rPr>
              <a:t>Вы проснулись утром и посмотрели в «яндекс погода», какая погода на улице:</a:t>
            </a:r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Trebuchet MS"/>
              </a:rPr>
              <a:t>- если на улице температура выше 0, обуваем осенние ботинки;</a:t>
            </a:r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Trebuchet MS"/>
              </a:rPr>
              <a:t>- если на улице мороз, то обуваем зимнюю обувь.</a:t>
            </a:r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39" name="CustomShape 3"/>
          <p:cNvSpPr/>
          <p:nvPr/>
        </p:nvSpPr>
        <p:spPr>
          <a:xfrm>
            <a:off x="5004000" y="476640"/>
            <a:ext cx="1800000" cy="503640"/>
          </a:xfrm>
          <a:prstGeom prst="ellipse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начало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40" name="CustomShape 4"/>
          <p:cNvSpPr/>
          <p:nvPr/>
        </p:nvSpPr>
        <p:spPr>
          <a:xfrm>
            <a:off x="4500000" y="1124640"/>
            <a:ext cx="2808000" cy="647640"/>
          </a:xfrm>
          <a:prstGeom prst="flowChartInputOutput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Ввод температуры 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41" name="CustomShape 5"/>
          <p:cNvSpPr/>
          <p:nvPr/>
        </p:nvSpPr>
        <p:spPr>
          <a:xfrm>
            <a:off x="4500000" y="1989000"/>
            <a:ext cx="2736000" cy="1223640"/>
          </a:xfrm>
          <a:prstGeom prst="diamond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Если температура больше 0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42" name="CustomShape 6"/>
          <p:cNvSpPr/>
          <p:nvPr/>
        </p:nvSpPr>
        <p:spPr>
          <a:xfrm>
            <a:off x="3060000" y="3573000"/>
            <a:ext cx="2088000" cy="935640"/>
          </a:xfrm>
          <a:prstGeom prst="flowChartInputOutput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обуваем осенние ботинки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43" name="CustomShape 7"/>
          <p:cNvSpPr/>
          <p:nvPr/>
        </p:nvSpPr>
        <p:spPr>
          <a:xfrm>
            <a:off x="6516360" y="3645000"/>
            <a:ext cx="2088000" cy="935640"/>
          </a:xfrm>
          <a:prstGeom prst="flowChartInputOutput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обуваем зимнюю обувь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44" name="CustomShape 8"/>
          <p:cNvSpPr/>
          <p:nvPr/>
        </p:nvSpPr>
        <p:spPr>
          <a:xfrm flipH="1">
            <a:off x="3707280" y="2565000"/>
            <a:ext cx="71964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5" name="CustomShape 9"/>
          <p:cNvSpPr/>
          <p:nvPr/>
        </p:nvSpPr>
        <p:spPr>
          <a:xfrm>
            <a:off x="3780000" y="2565000"/>
            <a:ext cx="360" cy="863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6" name="CustomShape 10"/>
          <p:cNvSpPr/>
          <p:nvPr/>
        </p:nvSpPr>
        <p:spPr>
          <a:xfrm>
            <a:off x="7308360" y="2637000"/>
            <a:ext cx="43164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7" name="CustomShape 11"/>
          <p:cNvSpPr/>
          <p:nvPr/>
        </p:nvSpPr>
        <p:spPr>
          <a:xfrm>
            <a:off x="7740360" y="2709000"/>
            <a:ext cx="360" cy="791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8" name="CustomShape 12"/>
          <p:cNvSpPr/>
          <p:nvPr/>
        </p:nvSpPr>
        <p:spPr>
          <a:xfrm flipH="1">
            <a:off x="5867280" y="1772640"/>
            <a:ext cx="35640" cy="215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9" name="CustomShape 13"/>
          <p:cNvSpPr/>
          <p:nvPr/>
        </p:nvSpPr>
        <p:spPr>
          <a:xfrm>
            <a:off x="5904000" y="980640"/>
            <a:ext cx="360" cy="143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0" name="CustomShape 14"/>
          <p:cNvSpPr/>
          <p:nvPr/>
        </p:nvSpPr>
        <p:spPr>
          <a:xfrm>
            <a:off x="3780000" y="4581000"/>
            <a:ext cx="360" cy="287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1" name="CustomShape 15"/>
          <p:cNvSpPr/>
          <p:nvPr/>
        </p:nvSpPr>
        <p:spPr>
          <a:xfrm>
            <a:off x="3852000" y="4869000"/>
            <a:ext cx="1728000" cy="71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2" name="CustomShape 16"/>
          <p:cNvSpPr/>
          <p:nvPr/>
        </p:nvSpPr>
        <p:spPr>
          <a:xfrm>
            <a:off x="7740360" y="4581000"/>
            <a:ext cx="360" cy="287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3" name="CustomShape 17"/>
          <p:cNvSpPr/>
          <p:nvPr/>
        </p:nvSpPr>
        <p:spPr>
          <a:xfrm flipH="1">
            <a:off x="5796000" y="4941000"/>
            <a:ext cx="194400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4" name="CustomShape 18"/>
          <p:cNvSpPr/>
          <p:nvPr/>
        </p:nvSpPr>
        <p:spPr>
          <a:xfrm>
            <a:off x="5652000" y="4941000"/>
            <a:ext cx="360" cy="359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5" name="CustomShape 19"/>
          <p:cNvSpPr/>
          <p:nvPr/>
        </p:nvSpPr>
        <p:spPr>
          <a:xfrm>
            <a:off x="4356000" y="5301360"/>
            <a:ext cx="2664000" cy="575640"/>
          </a:xfrm>
          <a:prstGeom prst="parallelogram">
            <a:avLst>
              <a:gd name="adj" fmla="val 25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Вывод  согласно условию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56" name="CustomShape 20"/>
          <p:cNvSpPr/>
          <p:nvPr/>
        </p:nvSpPr>
        <p:spPr>
          <a:xfrm>
            <a:off x="5688000" y="5877360"/>
            <a:ext cx="35640" cy="215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7" name="CustomShape 21"/>
          <p:cNvSpPr/>
          <p:nvPr/>
        </p:nvSpPr>
        <p:spPr>
          <a:xfrm>
            <a:off x="4644000" y="6165360"/>
            <a:ext cx="2088000" cy="476280"/>
          </a:xfrm>
          <a:prstGeom prst="ellipse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конец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58" name="CustomShape 22"/>
          <p:cNvSpPr/>
          <p:nvPr/>
        </p:nvSpPr>
        <p:spPr>
          <a:xfrm>
            <a:off x="3780000" y="2133000"/>
            <a:ext cx="719640" cy="359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5c1e34"/>
                </a:solidFill>
                <a:latin typeface="Trebuchet MS"/>
              </a:rPr>
              <a:t>Да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59" name="CustomShape 23"/>
          <p:cNvSpPr/>
          <p:nvPr/>
        </p:nvSpPr>
        <p:spPr>
          <a:xfrm>
            <a:off x="7308360" y="2205000"/>
            <a:ext cx="719640" cy="359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5c1e34"/>
                </a:solidFill>
                <a:latin typeface="Trebuchet MS"/>
              </a:rPr>
              <a:t>Нет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TextShape 1"/>
          <p:cNvSpPr txBox="1"/>
          <p:nvPr/>
        </p:nvSpPr>
        <p:spPr>
          <a:xfrm>
            <a:off x="457200" y="320040"/>
            <a:ext cx="7238520" cy="1142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Autofit/>
          </a:bodyPr>
          <a:p>
            <a:pPr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Алгоритмические языки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61" name="TextShape 2"/>
          <p:cNvSpPr txBox="1"/>
          <p:nvPr/>
        </p:nvSpPr>
        <p:spPr>
          <a:xfrm>
            <a:off x="457200" y="1609560"/>
            <a:ext cx="4114440" cy="41234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 fontScale="33000"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- формальные языки, предназначенные для записи алгоритмов.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Алфавит – набор используемых символов;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Синтаксис – система правил, по которым из символов алфавита образуются правильные конструкции языка;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Семантика – система правил, строго определяющая смысл и способ употребления конструкций языка.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pic>
        <p:nvPicPr>
          <p:cNvPr id="262" name="Picture 6" descr="https://st3.depositphotos.com/15208558/17690/i/950/depositphotos_176902504-stock-photo-christmas-card-realistic-green-branches.jpg"/>
          <p:cNvPicPr/>
          <p:nvPr/>
        </p:nvPicPr>
        <p:blipFill>
          <a:blip r:embed="rId1"/>
          <a:srcRect l="0" t="23275" r="0" b="51671"/>
          <a:stretch/>
        </p:blipFill>
        <p:spPr>
          <a:xfrm>
            <a:off x="0" y="5589360"/>
            <a:ext cx="8100000" cy="1268280"/>
          </a:xfrm>
          <a:prstGeom prst="rect">
            <a:avLst/>
          </a:prstGeom>
          <a:ln>
            <a:noFill/>
          </a:ln>
        </p:spPr>
      </p:pic>
      <p:sp>
        <p:nvSpPr>
          <p:cNvPr id="263" name="CustomShape 3"/>
          <p:cNvSpPr/>
          <p:nvPr/>
        </p:nvSpPr>
        <p:spPr>
          <a:xfrm>
            <a:off x="4284000" y="2781000"/>
            <a:ext cx="3816000" cy="1439640"/>
          </a:xfrm>
          <a:prstGeom prst="rect">
            <a:avLst/>
          </a:prstGeom>
          <a:solidFill>
            <a:schemeClr val="bg2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210f17"/>
                </a:solidFill>
                <a:latin typeface="Trebuchet MS"/>
              </a:rPr>
              <a:t>алг </a:t>
            </a:r>
            <a:r>
              <a:rPr b="0" lang="en-US" sz="1800" spc="-1" strike="noStrike">
                <a:solidFill>
                  <a:srgbClr val="210f17"/>
                </a:solidFill>
                <a:latin typeface="Trebuchet MS"/>
              </a:rPr>
              <a:t>&lt;</a:t>
            </a:r>
            <a:r>
              <a:rPr b="0" lang="ru-RU" sz="1800" spc="-1" strike="noStrike">
                <a:solidFill>
                  <a:srgbClr val="210f17"/>
                </a:solidFill>
                <a:latin typeface="Trebuchet MS"/>
              </a:rPr>
              <a:t>название алгоритма</a:t>
            </a:r>
            <a:r>
              <a:rPr b="0" lang="en-US" sz="1800" spc="-1" strike="noStrike">
                <a:solidFill>
                  <a:srgbClr val="210f17"/>
                </a:solidFill>
                <a:latin typeface="Trebuchet MS"/>
              </a:rPr>
              <a:t>&gt;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210f17"/>
                </a:solidFill>
                <a:latin typeface="Trebuchet MS"/>
              </a:rPr>
              <a:t>нач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210f17"/>
                </a:solidFill>
                <a:latin typeface="Trebuchet MS"/>
              </a:rPr>
              <a:t>&lt;</a:t>
            </a:r>
            <a:r>
              <a:rPr b="0" lang="ru-RU" sz="1800" spc="-1" strike="noStrike">
                <a:solidFill>
                  <a:srgbClr val="210f17"/>
                </a:solidFill>
                <a:latin typeface="Trebuchet MS"/>
              </a:rPr>
              <a:t>последовательность команд</a:t>
            </a:r>
            <a:r>
              <a:rPr b="0" lang="en-US" sz="1800" spc="-1" strike="noStrike">
                <a:solidFill>
                  <a:srgbClr val="210f17"/>
                </a:solidFill>
                <a:latin typeface="Trebuchet MS"/>
              </a:rPr>
              <a:t>&gt;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210f17"/>
                </a:solidFill>
                <a:latin typeface="Trebuchet MS"/>
              </a:rPr>
              <a:t>кон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TextShape 1"/>
          <p:cNvSpPr txBox="1"/>
          <p:nvPr/>
        </p:nvSpPr>
        <p:spPr>
          <a:xfrm>
            <a:off x="1728000" y="726120"/>
            <a:ext cx="6255000" cy="136188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>
            <a:noAutofit/>
          </a:bodyPr>
          <a:p>
            <a:pPr algn="r">
              <a:lnSpc>
                <a:spcPct val="100000"/>
              </a:lnSpc>
            </a:pPr>
            <a:r>
              <a:rPr b="1" lang="ru-RU" sz="3600" spc="-1" strike="noStrike" cap="all">
                <a:solidFill>
                  <a:srgbClr val="fdf2e8"/>
                </a:solidFill>
                <a:latin typeface="Trebuchet MS"/>
              </a:rPr>
              <a:t>Реализация построенного проекта первичного закрепления с проговариванием во внешней речи</a:t>
            </a:r>
            <a:endParaRPr b="0" lang="ru-RU" sz="3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TextShape 1"/>
          <p:cNvSpPr txBox="1"/>
          <p:nvPr/>
        </p:nvSpPr>
        <p:spPr>
          <a:xfrm>
            <a:off x="457200" y="320040"/>
            <a:ext cx="7238520" cy="1142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 </a:t>
            </a: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1 задание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66" name="TextShape 2"/>
          <p:cNvSpPr txBox="1"/>
          <p:nvPr/>
        </p:nvSpPr>
        <p:spPr>
          <a:xfrm>
            <a:off x="457200" y="1609560"/>
            <a:ext cx="7238520" cy="48459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 fontScale="78000"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Составьте словесное описание для решения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следующей задачи по физике: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Дан предмет, которому сообщен какой-либо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электрический заряд. Мы поднесли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эбонитовую палочку и  он совершил действие(оттолкнулся или притянулся). 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(эбонитовая палочка заряжена отрицательно)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pic>
        <p:nvPicPr>
          <p:cNvPr id="267" name="Picture 2" descr="https://i.ytimg.com/vi/FG0MXDy9e2U/maxresdefault.jpg"/>
          <p:cNvPicPr/>
          <p:nvPr/>
        </p:nvPicPr>
        <p:blipFill>
          <a:blip r:embed="rId1"/>
          <a:stretch/>
        </p:blipFill>
        <p:spPr>
          <a:xfrm>
            <a:off x="5364000" y="4581000"/>
            <a:ext cx="3590280" cy="20196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TextShape 1"/>
          <p:cNvSpPr txBox="1"/>
          <p:nvPr/>
        </p:nvSpPr>
        <p:spPr>
          <a:xfrm>
            <a:off x="457200" y="320040"/>
            <a:ext cx="7238520" cy="1142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rmAutofit/>
          </a:bodyPr>
          <a:p>
            <a:pPr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Постановка цели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83" name="TextShape 2"/>
          <p:cNvSpPr txBox="1"/>
          <p:nvPr/>
        </p:nvSpPr>
        <p:spPr>
          <a:xfrm>
            <a:off x="457200" y="1609560"/>
            <a:ext cx="7238520" cy="24674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000" spc="-1" strike="noStrike">
                <a:solidFill>
                  <a:srgbClr val="000000"/>
                </a:solidFill>
                <a:latin typeface="Trebuchet MS"/>
              </a:rPr>
              <a:t>изучение способов записи алгоритмов развитие мышления через установление причинно-следственных связей сохранение и развитие интерес к изучению предмета через применение различных форм овладения знаниями</a:t>
            </a:r>
            <a:endParaRPr b="0" lang="ru-RU" sz="20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TextShape 1"/>
          <p:cNvSpPr txBox="1"/>
          <p:nvPr/>
        </p:nvSpPr>
        <p:spPr>
          <a:xfrm>
            <a:off x="457200" y="320040"/>
            <a:ext cx="7238520" cy="1142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Autofit/>
          </a:bodyPr>
          <a:p>
            <a:pPr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ответ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69" name="TextShape 2"/>
          <p:cNvSpPr txBox="1"/>
          <p:nvPr/>
        </p:nvSpPr>
        <p:spPr>
          <a:xfrm>
            <a:off x="457200" y="1609560"/>
            <a:ext cx="7238520" cy="48459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514440" indent="-51408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AutoNum type="arabicParenR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Телу сообщен электрический заряд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514440" indent="-51408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AutoNum type="arabicParenR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Если эбонитовая палочка и тело отталкиваются, то переходим к пункту 3, иначе переходим к пункту 4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514440" indent="-51408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AutoNum type="arabicParenR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Заряд тела отрицательный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514440" indent="-51408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AutoNum type="arabicParenR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Заряд тела положительный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TextShape 1"/>
          <p:cNvSpPr txBox="1"/>
          <p:nvPr/>
        </p:nvSpPr>
        <p:spPr>
          <a:xfrm>
            <a:off x="457200" y="320040"/>
            <a:ext cx="7238520" cy="1142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2 задание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71" name="TextShape 2"/>
          <p:cNvSpPr txBox="1"/>
          <p:nvPr/>
        </p:nvSpPr>
        <p:spPr>
          <a:xfrm>
            <a:off x="457200" y="1609560"/>
            <a:ext cx="7238520" cy="48459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Составьте блок схему для решения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следующей задачи по физике: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Дан предмет, которому сообщен какой-либо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электрический заряд. Мы поднесли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стеклянную палочку и  он совершил действие(оттолкнулся или притянулся).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(стеклянная палочка заряжена положительно) 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pic>
        <p:nvPicPr>
          <p:cNvPr id="272" name="Picture 4" descr="https://i.ytimg.com/vi/nuxk_vrW3Po/maxresdefault.jpg"/>
          <p:cNvPicPr/>
          <p:nvPr/>
        </p:nvPicPr>
        <p:blipFill>
          <a:blip r:embed="rId1"/>
          <a:stretch/>
        </p:blipFill>
        <p:spPr>
          <a:xfrm>
            <a:off x="5580000" y="4725000"/>
            <a:ext cx="3384000" cy="19033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TextShape 1"/>
          <p:cNvSpPr txBox="1"/>
          <p:nvPr/>
        </p:nvSpPr>
        <p:spPr>
          <a:xfrm>
            <a:off x="457200" y="320040"/>
            <a:ext cx="7238520" cy="1142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Autofit/>
          </a:bodyPr>
          <a:p>
            <a:pPr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ответ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74" name="CustomShape 2"/>
          <p:cNvSpPr/>
          <p:nvPr/>
        </p:nvSpPr>
        <p:spPr>
          <a:xfrm>
            <a:off x="3996000" y="1989000"/>
            <a:ext cx="1944000" cy="503640"/>
          </a:xfrm>
          <a:prstGeom prst="ellipse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начало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75" name="CustomShape 3"/>
          <p:cNvSpPr/>
          <p:nvPr/>
        </p:nvSpPr>
        <p:spPr>
          <a:xfrm>
            <a:off x="2627640" y="2637000"/>
            <a:ext cx="4680000" cy="1223640"/>
          </a:xfrm>
          <a:prstGeom prst="diamond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Если тело заряжено положительно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76" name="CustomShape 4"/>
          <p:cNvSpPr/>
          <p:nvPr/>
        </p:nvSpPr>
        <p:spPr>
          <a:xfrm>
            <a:off x="755640" y="3933000"/>
            <a:ext cx="3528000" cy="575640"/>
          </a:xfrm>
          <a:prstGeom prst="parallelogram">
            <a:avLst>
              <a:gd name="adj" fmla="val 25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Стеклянная палочка и тело оттолкнутся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77" name="TextShape 5"/>
          <p:cNvSpPr txBox="1"/>
          <p:nvPr/>
        </p:nvSpPr>
        <p:spPr>
          <a:xfrm>
            <a:off x="5399640" y="3933000"/>
            <a:ext cx="3744000" cy="575640"/>
          </a:xfrm>
          <a:prstGeom prst="rect">
            <a:avLst/>
          </a:prstGeom>
          <a:solidFill>
            <a:srgbClr val="b83d68"/>
          </a:solidFill>
          <a:ln w="39960">
            <a:solidFill>
              <a:srgbClr val="882d4c"/>
            </a:solidFill>
            <a:round/>
          </a:ln>
        </p:spPr>
        <p:txBody>
          <a:bodyPr lIns="90000" rIns="90000" tIns="45000" bIns="45000" anchor="ctr">
            <a:noAutofit/>
          </a:bodyPr>
          <a:p>
            <a:pPr marL="274320" indent="-273960" algn="ctr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Стеклянная палочка и тело притянутся</a:t>
            </a:r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78" name="CustomShape 6"/>
          <p:cNvSpPr/>
          <p:nvPr/>
        </p:nvSpPr>
        <p:spPr>
          <a:xfrm flipH="1">
            <a:off x="1834920" y="3249000"/>
            <a:ext cx="791640" cy="35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9" name="CustomShape 7"/>
          <p:cNvSpPr/>
          <p:nvPr/>
        </p:nvSpPr>
        <p:spPr>
          <a:xfrm>
            <a:off x="1763640" y="3285000"/>
            <a:ext cx="360" cy="575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0" name="CustomShape 8"/>
          <p:cNvSpPr/>
          <p:nvPr/>
        </p:nvSpPr>
        <p:spPr>
          <a:xfrm>
            <a:off x="7380360" y="3213000"/>
            <a:ext cx="71964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1" name="CustomShape 9"/>
          <p:cNvSpPr/>
          <p:nvPr/>
        </p:nvSpPr>
        <p:spPr>
          <a:xfrm>
            <a:off x="8100360" y="3285000"/>
            <a:ext cx="360" cy="575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2" name="CustomShape 10"/>
          <p:cNvSpPr/>
          <p:nvPr/>
        </p:nvSpPr>
        <p:spPr>
          <a:xfrm>
            <a:off x="1763640" y="4581000"/>
            <a:ext cx="360" cy="503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3" name="CustomShape 11"/>
          <p:cNvSpPr/>
          <p:nvPr/>
        </p:nvSpPr>
        <p:spPr>
          <a:xfrm>
            <a:off x="7884360" y="4509000"/>
            <a:ext cx="360" cy="503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4" name="CustomShape 12"/>
          <p:cNvSpPr/>
          <p:nvPr/>
        </p:nvSpPr>
        <p:spPr>
          <a:xfrm>
            <a:off x="1763640" y="5085360"/>
            <a:ext cx="295200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5" name="CustomShape 13"/>
          <p:cNvSpPr/>
          <p:nvPr/>
        </p:nvSpPr>
        <p:spPr>
          <a:xfrm flipH="1">
            <a:off x="4860000" y="5013000"/>
            <a:ext cx="3024000" cy="71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6" name="CustomShape 14"/>
          <p:cNvSpPr/>
          <p:nvPr/>
        </p:nvSpPr>
        <p:spPr>
          <a:xfrm>
            <a:off x="4788000" y="5085360"/>
            <a:ext cx="360" cy="647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7" name="CustomShape 15"/>
          <p:cNvSpPr/>
          <p:nvPr/>
        </p:nvSpPr>
        <p:spPr>
          <a:xfrm>
            <a:off x="3348000" y="5877360"/>
            <a:ext cx="2880000" cy="575640"/>
          </a:xfrm>
          <a:prstGeom prst="ellipse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конец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Picture 2" descr="https://cdn-get.whotrades.com/u7/photo9202/20732228298-0/original.jpeg"/>
          <p:cNvPicPr/>
          <p:nvPr/>
        </p:nvPicPr>
        <p:blipFill>
          <a:blip r:embed="rId1"/>
          <a:srcRect l="4109" t="14955" r="31424" b="25216"/>
          <a:stretch/>
        </p:blipFill>
        <p:spPr>
          <a:xfrm>
            <a:off x="3708000" y="4581000"/>
            <a:ext cx="4464000" cy="2276640"/>
          </a:xfrm>
          <a:prstGeom prst="rect">
            <a:avLst/>
          </a:prstGeom>
          <a:ln>
            <a:noFill/>
          </a:ln>
        </p:spPr>
      </p:pic>
      <p:sp>
        <p:nvSpPr>
          <p:cNvPr id="289" name="TextShape 1"/>
          <p:cNvSpPr txBox="1"/>
          <p:nvPr/>
        </p:nvSpPr>
        <p:spPr>
          <a:xfrm>
            <a:off x="457200" y="320040"/>
            <a:ext cx="7238520" cy="1142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3 задание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90" name="TextShape 2"/>
          <p:cNvSpPr txBox="1"/>
          <p:nvPr/>
        </p:nvSpPr>
        <p:spPr>
          <a:xfrm>
            <a:off x="457200" y="1609560"/>
            <a:ext cx="7238520" cy="44834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 fontScale="35000"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Запишите алгоритм для решения задачи: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	</a:t>
            </a: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	</a:t>
            </a: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Однажды крестьянину понадобилось перевезти через реку волка, козу и капусту. У крестьянина есть лодка, в которой может поместиться, кроме самого крестьянина, только один объект — или волк, или коза, или капуста. Если крестьянин оставит без присмотра волка с козой, то волк съест козу; если крестьянин оставит без присмотра козу с капустой, коза съест капусту.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	</a:t>
            </a: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	</a:t>
            </a: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Как крестьянину перевезти на другой берег всё своё имущество в целости и сохранности?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Используйте команды: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Посадить </a:t>
            </a:r>
            <a:r>
              <a:rPr b="0" lang="en-US" sz="2600" spc="-1" strike="noStrike">
                <a:solidFill>
                  <a:srgbClr val="000000"/>
                </a:solidFill>
                <a:latin typeface="Trebuchet MS"/>
              </a:rPr>
              <a:t>&lt;</a:t>
            </a: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объект</a:t>
            </a:r>
            <a:r>
              <a:rPr b="0" lang="en-US" sz="2600" spc="-1" strike="noStrike">
                <a:solidFill>
                  <a:srgbClr val="000000"/>
                </a:solidFill>
                <a:latin typeface="Trebuchet MS"/>
              </a:rPr>
              <a:t>&gt;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Высадить </a:t>
            </a:r>
            <a:r>
              <a:rPr b="0" lang="en-US" sz="2600" spc="-1" strike="noStrike">
                <a:solidFill>
                  <a:srgbClr val="000000"/>
                </a:solidFill>
                <a:latin typeface="Trebuchet MS"/>
              </a:rPr>
              <a:t>&lt;</a:t>
            </a: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объект</a:t>
            </a:r>
            <a:r>
              <a:rPr b="0" lang="en-US" sz="2600" spc="-1" strike="noStrike">
                <a:solidFill>
                  <a:srgbClr val="000000"/>
                </a:solidFill>
                <a:latin typeface="Trebuchet MS"/>
              </a:rPr>
              <a:t>&gt;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Перевезти на другой берег</a:t>
            </a:r>
            <a:r>
              <a:rPr b="0" lang="en-US" sz="2600" spc="-1" strike="noStrike">
                <a:solidFill>
                  <a:srgbClr val="000000"/>
                </a:solidFill>
                <a:latin typeface="Trebuchet MS"/>
              </a:rPr>
              <a:t> &lt;</a:t>
            </a: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объект</a:t>
            </a:r>
            <a:r>
              <a:rPr b="0" lang="en-US" sz="2600" spc="-1" strike="noStrike">
                <a:solidFill>
                  <a:srgbClr val="000000"/>
                </a:solidFill>
                <a:latin typeface="Trebuchet MS"/>
              </a:rPr>
              <a:t>&gt;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TextShape 1"/>
          <p:cNvSpPr txBox="1"/>
          <p:nvPr/>
        </p:nvSpPr>
        <p:spPr>
          <a:xfrm>
            <a:off x="457200" y="320040"/>
            <a:ext cx="7238520" cy="1142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Autofit/>
          </a:bodyPr>
          <a:p>
            <a:pPr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Ответ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92" name="TextShape 2"/>
          <p:cNvSpPr txBox="1"/>
          <p:nvPr/>
        </p:nvSpPr>
        <p:spPr>
          <a:xfrm>
            <a:off x="457200" y="1609560"/>
            <a:ext cx="7238520" cy="48459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 fontScale="51000"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Посадить козу в лодку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Доплыть до другого берега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Высадить на берег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Доплыть до берега 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Посадить волка/капусту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Доплыть до берега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Высадить волка/капусту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Посадить козу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Доплыть до берега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Посадить капусту/волка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Доплыть до берега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Высадить капусту/волка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Доплыть до берега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Посадить козу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Доплыть до берега 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Высадить козу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pic>
        <p:nvPicPr>
          <p:cNvPr id="293" name="Picture 2" descr="https://i.graphicmama.com/uploads/2019/4/5ca20bca722a8-Elderly%20Farmer%20Grandpa%20with%20Beard%20Vector%20Cartoon%20Character%202.png"/>
          <p:cNvPicPr/>
          <p:nvPr/>
        </p:nvPicPr>
        <p:blipFill>
          <a:blip r:embed="rId1"/>
          <a:stretch/>
        </p:blipFill>
        <p:spPr>
          <a:xfrm>
            <a:off x="3348000" y="1628640"/>
            <a:ext cx="4352400" cy="44193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Picture 2" descr="https://avatars.mds.yandex.net/get-zen_doc/162989/pub_5cbfd447dcea9000b2c9c6f0_5cbfd44f24a36500b485ea21/scale_1200"/>
          <p:cNvPicPr/>
          <p:nvPr/>
        </p:nvPicPr>
        <p:blipFill>
          <a:blip r:embed="rId1"/>
          <a:stretch/>
        </p:blipFill>
        <p:spPr>
          <a:xfrm>
            <a:off x="5908680" y="4429800"/>
            <a:ext cx="3234960" cy="2427840"/>
          </a:xfrm>
          <a:prstGeom prst="rect">
            <a:avLst/>
          </a:prstGeom>
          <a:ln>
            <a:noFill/>
          </a:ln>
        </p:spPr>
      </p:pic>
      <p:sp>
        <p:nvSpPr>
          <p:cNvPr id="295" name="TextShape 1"/>
          <p:cNvSpPr txBox="1"/>
          <p:nvPr/>
        </p:nvSpPr>
        <p:spPr>
          <a:xfrm>
            <a:off x="457200" y="320040"/>
            <a:ext cx="7238520" cy="1142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rmAutofit/>
          </a:bodyPr>
          <a:p>
            <a:pPr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Задача про камеру контроля скорости 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96" name="TextShape 2"/>
          <p:cNvSpPr txBox="1"/>
          <p:nvPr/>
        </p:nvSpPr>
        <p:spPr>
          <a:xfrm>
            <a:off x="457200" y="1609560"/>
            <a:ext cx="5410440" cy="48459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 fontScale="80000"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	</a:t>
            </a: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На участке дороги, где скорость нельзя превышать 60км/ч стоит камера. Она ловит нарушителей. Если скорость автомобиля превышает 60км/ч, то камера фиксирует нарушение и нарушителю приходит штраф. За каждые превышенные 20 км/ч сумма штрафа увеличивается на 500р.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	</a:t>
            </a: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Запишите блок-схему для решения данной задачи.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TextShape 1"/>
          <p:cNvSpPr txBox="1"/>
          <p:nvPr/>
        </p:nvSpPr>
        <p:spPr>
          <a:xfrm>
            <a:off x="395640" y="1412640"/>
            <a:ext cx="2890440" cy="1142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rmAutofit fontScale="15000"/>
          </a:bodyPr>
          <a:p>
            <a:pPr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Задача про камеру контроля скорости 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98" name="TextShape 2"/>
          <p:cNvSpPr txBox="1"/>
          <p:nvPr/>
        </p:nvSpPr>
        <p:spPr>
          <a:xfrm>
            <a:off x="457200" y="1609560"/>
            <a:ext cx="5410440" cy="48459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rmAutofit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	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99" name="CustomShape 3"/>
          <p:cNvSpPr/>
          <p:nvPr/>
        </p:nvSpPr>
        <p:spPr>
          <a:xfrm>
            <a:off x="3420000" y="620640"/>
            <a:ext cx="1944000" cy="503640"/>
          </a:xfrm>
          <a:prstGeom prst="ellipse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начало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300" name="CustomShape 4"/>
          <p:cNvSpPr/>
          <p:nvPr/>
        </p:nvSpPr>
        <p:spPr>
          <a:xfrm>
            <a:off x="3204000" y="1196640"/>
            <a:ext cx="2448000" cy="359640"/>
          </a:xfrm>
          <a:prstGeom prst="parallelogram">
            <a:avLst>
              <a:gd name="adj" fmla="val 25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Ввод </a:t>
            </a:r>
            <a:r>
              <a:rPr b="0" lang="en-US" sz="1800" spc="-1" strike="noStrike">
                <a:solidFill>
                  <a:srgbClr val="ffffff"/>
                </a:solidFill>
                <a:latin typeface="Trebuchet MS"/>
              </a:rPr>
              <a:t>V-</a:t>
            </a: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скорость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301" name="CustomShape 5"/>
          <p:cNvSpPr/>
          <p:nvPr/>
        </p:nvSpPr>
        <p:spPr>
          <a:xfrm>
            <a:off x="3060000" y="1700640"/>
            <a:ext cx="2592000" cy="1367640"/>
          </a:xfrm>
          <a:prstGeom prst="diamond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Если </a:t>
            </a:r>
            <a:r>
              <a:rPr b="0" lang="en-US" sz="1800" spc="-1" strike="noStrike">
                <a:solidFill>
                  <a:srgbClr val="ffffff"/>
                </a:solidFill>
                <a:latin typeface="Trebuchet MS"/>
              </a:rPr>
              <a:t>V&lt;60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302" name="CustomShape 6"/>
          <p:cNvSpPr/>
          <p:nvPr/>
        </p:nvSpPr>
        <p:spPr>
          <a:xfrm flipH="1">
            <a:off x="2410920" y="2349000"/>
            <a:ext cx="71964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3" name="CustomShape 7"/>
          <p:cNvSpPr/>
          <p:nvPr/>
        </p:nvSpPr>
        <p:spPr>
          <a:xfrm>
            <a:off x="2411640" y="2349000"/>
            <a:ext cx="360" cy="34560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4" name="CustomShape 8"/>
          <p:cNvSpPr/>
          <p:nvPr/>
        </p:nvSpPr>
        <p:spPr>
          <a:xfrm>
            <a:off x="5652000" y="2421000"/>
            <a:ext cx="57564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5" name="CustomShape 9"/>
          <p:cNvSpPr/>
          <p:nvPr/>
        </p:nvSpPr>
        <p:spPr>
          <a:xfrm flipH="1">
            <a:off x="6156000" y="2421000"/>
            <a:ext cx="7920" cy="359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6" name="CustomShape 10"/>
          <p:cNvSpPr/>
          <p:nvPr/>
        </p:nvSpPr>
        <p:spPr>
          <a:xfrm>
            <a:off x="5148000" y="2853000"/>
            <a:ext cx="2016000" cy="863640"/>
          </a:xfrm>
          <a:prstGeom prst="diamond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Если </a:t>
            </a:r>
            <a:r>
              <a:rPr b="0" lang="en-US" sz="1800" spc="-1" strike="noStrike">
                <a:solidFill>
                  <a:srgbClr val="ffffff"/>
                </a:solidFill>
                <a:latin typeface="Trebuchet MS"/>
              </a:rPr>
              <a:t>V&lt;80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307" name="CustomShape 11"/>
          <p:cNvSpPr/>
          <p:nvPr/>
        </p:nvSpPr>
        <p:spPr>
          <a:xfrm flipH="1">
            <a:off x="4427280" y="3285000"/>
            <a:ext cx="71964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8" name="CustomShape 12"/>
          <p:cNvSpPr/>
          <p:nvPr/>
        </p:nvSpPr>
        <p:spPr>
          <a:xfrm flipH="1">
            <a:off x="4428000" y="3285000"/>
            <a:ext cx="7920" cy="359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9" name="CustomShape 13"/>
          <p:cNvSpPr/>
          <p:nvPr/>
        </p:nvSpPr>
        <p:spPr>
          <a:xfrm>
            <a:off x="3276000" y="3645000"/>
            <a:ext cx="2088000" cy="863640"/>
          </a:xfrm>
          <a:prstGeom prst="parallelogram">
            <a:avLst>
              <a:gd name="adj" fmla="val 25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Вывод «штраф 500р»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310" name="CustomShape 14"/>
          <p:cNvSpPr/>
          <p:nvPr/>
        </p:nvSpPr>
        <p:spPr>
          <a:xfrm>
            <a:off x="7092360" y="3285000"/>
            <a:ext cx="57564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1" name="CustomShape 15"/>
          <p:cNvSpPr/>
          <p:nvPr/>
        </p:nvSpPr>
        <p:spPr>
          <a:xfrm flipH="1">
            <a:off x="7596360" y="3285000"/>
            <a:ext cx="7920" cy="359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2" name="CustomShape 16"/>
          <p:cNvSpPr/>
          <p:nvPr/>
        </p:nvSpPr>
        <p:spPr>
          <a:xfrm>
            <a:off x="6588360" y="3645000"/>
            <a:ext cx="2016000" cy="863640"/>
          </a:xfrm>
          <a:prstGeom prst="diamond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Если </a:t>
            </a:r>
            <a:r>
              <a:rPr b="0" lang="en-US" sz="1800" spc="-1" strike="noStrike">
                <a:solidFill>
                  <a:srgbClr val="ffffff"/>
                </a:solidFill>
                <a:latin typeface="Trebuchet MS"/>
              </a:rPr>
              <a:t>V&lt;</a:t>
            </a: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10</a:t>
            </a:r>
            <a:r>
              <a:rPr b="0" lang="en-US" sz="1800" spc="-1" strike="noStrike">
                <a:solidFill>
                  <a:srgbClr val="ffffff"/>
                </a:solidFill>
                <a:latin typeface="Trebuchet MS"/>
              </a:rPr>
              <a:t>0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313" name="CustomShape 17"/>
          <p:cNvSpPr/>
          <p:nvPr/>
        </p:nvSpPr>
        <p:spPr>
          <a:xfrm flipH="1">
            <a:off x="5867280" y="4077000"/>
            <a:ext cx="71964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4" name="CustomShape 18"/>
          <p:cNvSpPr/>
          <p:nvPr/>
        </p:nvSpPr>
        <p:spPr>
          <a:xfrm flipH="1">
            <a:off x="5868000" y="4077000"/>
            <a:ext cx="7920" cy="359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5" name="CustomShape 19"/>
          <p:cNvSpPr/>
          <p:nvPr/>
        </p:nvSpPr>
        <p:spPr>
          <a:xfrm>
            <a:off x="5076000" y="4437000"/>
            <a:ext cx="1728000" cy="863640"/>
          </a:xfrm>
          <a:prstGeom prst="parallelogram">
            <a:avLst>
              <a:gd name="adj" fmla="val 25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Вывод «штраф 1000р»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316" name="CustomShape 20"/>
          <p:cNvSpPr/>
          <p:nvPr/>
        </p:nvSpPr>
        <p:spPr>
          <a:xfrm>
            <a:off x="8568000" y="4077000"/>
            <a:ext cx="32436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7" name="CustomShape 21"/>
          <p:cNvSpPr/>
          <p:nvPr/>
        </p:nvSpPr>
        <p:spPr>
          <a:xfrm flipH="1">
            <a:off x="8820360" y="4077000"/>
            <a:ext cx="7920" cy="431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8" name="CustomShape 22"/>
          <p:cNvSpPr/>
          <p:nvPr/>
        </p:nvSpPr>
        <p:spPr>
          <a:xfrm>
            <a:off x="7415640" y="4509000"/>
            <a:ext cx="1728000" cy="863640"/>
          </a:xfrm>
          <a:prstGeom prst="parallelogram">
            <a:avLst>
              <a:gd name="adj" fmla="val 25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Вывод «штраф 1500р»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319" name="CustomShape 23"/>
          <p:cNvSpPr/>
          <p:nvPr/>
        </p:nvSpPr>
        <p:spPr>
          <a:xfrm>
            <a:off x="2411640" y="5805360"/>
            <a:ext cx="201600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0" name="CustomShape 24"/>
          <p:cNvSpPr/>
          <p:nvPr/>
        </p:nvSpPr>
        <p:spPr>
          <a:xfrm flipH="1">
            <a:off x="4428000" y="5805360"/>
            <a:ext cx="439200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1" name="CustomShape 25"/>
          <p:cNvSpPr/>
          <p:nvPr/>
        </p:nvSpPr>
        <p:spPr>
          <a:xfrm flipH="1">
            <a:off x="8820360" y="5373360"/>
            <a:ext cx="7920" cy="431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2" name="CustomShape 26"/>
          <p:cNvSpPr/>
          <p:nvPr/>
        </p:nvSpPr>
        <p:spPr>
          <a:xfrm flipH="1">
            <a:off x="4428000" y="5877360"/>
            <a:ext cx="7920" cy="287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3" name="CustomShape 27"/>
          <p:cNvSpPr/>
          <p:nvPr/>
        </p:nvSpPr>
        <p:spPr>
          <a:xfrm>
            <a:off x="3348000" y="6138000"/>
            <a:ext cx="1944000" cy="459000"/>
          </a:xfrm>
          <a:prstGeom prst="ellipse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конец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Picture 6" descr="https://st4.depositphotos.com/3898687/22340/i/950/depositphotos_223406936-stock-photo-christmas-scenery-toys-branches-fir.jpg"/>
          <p:cNvPicPr/>
          <p:nvPr/>
        </p:nvPicPr>
        <p:blipFill>
          <a:blip r:embed="rId1"/>
          <a:stretch/>
        </p:blipFill>
        <p:spPr>
          <a:xfrm>
            <a:off x="-1143000" y="0"/>
            <a:ext cx="10286640" cy="6857640"/>
          </a:xfrm>
          <a:prstGeom prst="rect">
            <a:avLst/>
          </a:prstGeom>
          <a:ln>
            <a:noFill/>
          </a:ln>
        </p:spPr>
      </p:pic>
      <p:sp>
        <p:nvSpPr>
          <p:cNvPr id="325" name="TextShape 1"/>
          <p:cNvSpPr txBox="1"/>
          <p:nvPr/>
        </p:nvSpPr>
        <p:spPr>
          <a:xfrm>
            <a:off x="0" y="476640"/>
            <a:ext cx="7020000" cy="360000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5400" spc="-1" strike="noStrike" cap="all">
                <a:solidFill>
                  <a:srgbClr val="fdf2e8"/>
                </a:solidFill>
                <a:latin typeface="Trebuchet MS"/>
              </a:rPr>
              <a:t>Подведение итогов</a:t>
            </a:r>
            <a:endParaRPr b="0" lang="ru-RU" sz="54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26" name="TextShape 2"/>
          <p:cNvSpPr txBox="1"/>
          <p:nvPr/>
        </p:nvSpPr>
        <p:spPr>
          <a:xfrm>
            <a:off x="1475640" y="4437000"/>
            <a:ext cx="4538520" cy="59688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>
            <a:normAutofit fontScale="87000"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TextShape 1"/>
          <p:cNvSpPr txBox="1"/>
          <p:nvPr/>
        </p:nvSpPr>
        <p:spPr>
          <a:xfrm>
            <a:off x="457200" y="320040"/>
            <a:ext cx="7238520" cy="1142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Autofit/>
          </a:bodyPr>
          <a:p>
            <a:pPr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Домашнее задание 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28" name="TextShape 2"/>
          <p:cNvSpPr txBox="1"/>
          <p:nvPr/>
        </p:nvSpPr>
        <p:spPr>
          <a:xfrm>
            <a:off x="457200" y="1609560"/>
            <a:ext cx="7238520" cy="11710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Выучить определения на стр.57-62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Решить задачу 5 на странице 62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pic>
        <p:nvPicPr>
          <p:cNvPr id="329" name="Picture 2" descr="https://cdn.akson.ru/i/1215/1215636/1000.jpg"/>
          <p:cNvPicPr/>
          <p:nvPr/>
        </p:nvPicPr>
        <p:blipFill>
          <a:blip r:embed="rId1"/>
          <a:srcRect l="0" t="0" r="6663" b="0"/>
          <a:stretch/>
        </p:blipFill>
        <p:spPr>
          <a:xfrm>
            <a:off x="251640" y="2825640"/>
            <a:ext cx="7848360" cy="40320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Picture 6" descr="https://st4.depositphotos.com/3898687/22340/i/950/depositphotos_223406936-stock-photo-christmas-scenery-toys-branches-fir.jpg"/>
          <p:cNvPicPr/>
          <p:nvPr/>
        </p:nvPicPr>
        <p:blipFill>
          <a:blip r:embed="rId1"/>
          <a:stretch/>
        </p:blipFill>
        <p:spPr>
          <a:xfrm>
            <a:off x="-1143000" y="0"/>
            <a:ext cx="10286640" cy="6857640"/>
          </a:xfrm>
          <a:prstGeom prst="rect">
            <a:avLst/>
          </a:prstGeom>
          <a:ln>
            <a:noFill/>
          </a:ln>
        </p:spPr>
      </p:pic>
      <p:sp>
        <p:nvSpPr>
          <p:cNvPr id="331" name="TextShape 1"/>
          <p:cNvSpPr txBox="1"/>
          <p:nvPr/>
        </p:nvSpPr>
        <p:spPr>
          <a:xfrm>
            <a:off x="0" y="1628640"/>
            <a:ext cx="7718400" cy="230400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>
            <a:normAutofit/>
          </a:bodyPr>
          <a:p>
            <a:pPr algn="ctr">
              <a:lnSpc>
                <a:spcPct val="100000"/>
              </a:lnSpc>
            </a:pPr>
            <a:r>
              <a:rPr b="1" lang="ru-RU" sz="4200" spc="-1" strike="noStrike" cap="all">
                <a:solidFill>
                  <a:srgbClr val="fdf2e8"/>
                </a:solidFill>
                <a:latin typeface="Trebuchet MS"/>
              </a:rPr>
              <a:t>Рефлексия</a:t>
            </a:r>
            <a:endParaRPr b="0" lang="ru-RU" sz="42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32" name="TextShape 2"/>
          <p:cNvSpPr txBox="1"/>
          <p:nvPr/>
        </p:nvSpPr>
        <p:spPr>
          <a:xfrm>
            <a:off x="251640" y="1628640"/>
            <a:ext cx="6255000" cy="7430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>
            <a:noAutofit/>
          </a:bodyPr>
          <a:p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TextShape 1"/>
          <p:cNvSpPr txBox="1"/>
          <p:nvPr/>
        </p:nvSpPr>
        <p:spPr>
          <a:xfrm>
            <a:off x="457200" y="320040"/>
            <a:ext cx="7238520" cy="1142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Autofit/>
          </a:bodyPr>
          <a:p>
            <a:pPr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Постановка задачи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85" name="TextShape 2"/>
          <p:cNvSpPr txBox="1"/>
          <p:nvPr/>
        </p:nvSpPr>
        <p:spPr>
          <a:xfrm>
            <a:off x="457200" y="1609560"/>
            <a:ext cx="7238520" cy="48459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1" i="1" lang="ru-RU" sz="2600" spc="-1" strike="noStrike">
                <a:solidFill>
                  <a:srgbClr val="000000"/>
                </a:solidFill>
                <a:latin typeface="Trebuchet MS"/>
              </a:rPr>
              <a:t>-</a:t>
            </a: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 познакомиться со способами записи алгоритма;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- научить проводить анализ и выбор формы записи алгоритмов; 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-применять знания при записи алгоритмов.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601"/>
              </a:spcBef>
            </a:pP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TextShape 1"/>
          <p:cNvSpPr txBox="1"/>
          <p:nvPr/>
        </p:nvSpPr>
        <p:spPr>
          <a:xfrm>
            <a:off x="457200" y="320040"/>
            <a:ext cx="7238520" cy="1142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Autofit/>
          </a:bodyPr>
          <a:p>
            <a:pPr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Как вы усвоили материал?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34" name="TextShape 2"/>
          <p:cNvSpPr txBox="1"/>
          <p:nvPr/>
        </p:nvSpPr>
        <p:spPr>
          <a:xfrm>
            <a:off x="457200" y="1609560"/>
            <a:ext cx="7238520" cy="48459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зеленый цвет – отлично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жёлтый цвет – средне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красный цвет – не очень поняли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601"/>
              </a:spcBef>
            </a:pP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pic>
        <p:nvPicPr>
          <p:cNvPr id="335" name="Picture 2" descr="https://otkrytki2.ru/images/pngdownload/novyy-god02.png"/>
          <p:cNvPicPr/>
          <p:nvPr/>
        </p:nvPicPr>
        <p:blipFill>
          <a:blip r:embed="rId1"/>
          <a:stretch/>
        </p:blipFill>
        <p:spPr>
          <a:xfrm>
            <a:off x="4289040" y="754560"/>
            <a:ext cx="4854600" cy="6103080"/>
          </a:xfrm>
          <a:prstGeom prst="rect">
            <a:avLst/>
          </a:prstGeom>
          <a:ln>
            <a:noFill/>
          </a:ln>
        </p:spPr>
      </p:pic>
      <p:sp>
        <p:nvSpPr>
          <p:cNvPr id="336" name="CustomShape 3"/>
          <p:cNvSpPr/>
          <p:nvPr/>
        </p:nvSpPr>
        <p:spPr>
          <a:xfrm>
            <a:off x="323640" y="1700640"/>
            <a:ext cx="431640" cy="431640"/>
          </a:xfrm>
          <a:prstGeom prst="ellipse">
            <a:avLst/>
          </a:prstGeom>
          <a:solidFill>
            <a:srgbClr val="92d05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7" name="CustomShape 4"/>
          <p:cNvSpPr/>
          <p:nvPr/>
        </p:nvSpPr>
        <p:spPr>
          <a:xfrm>
            <a:off x="323640" y="2133000"/>
            <a:ext cx="431640" cy="431640"/>
          </a:xfrm>
          <a:prstGeom prst="ellipse">
            <a:avLst/>
          </a:prstGeom>
          <a:solidFill>
            <a:srgbClr val="ffff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8" name="CustomShape 5"/>
          <p:cNvSpPr/>
          <p:nvPr/>
        </p:nvSpPr>
        <p:spPr>
          <a:xfrm>
            <a:off x="323640" y="2637000"/>
            <a:ext cx="431640" cy="431640"/>
          </a:xfrm>
          <a:prstGeom prst="ellipse">
            <a:avLst/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TextShape 1"/>
          <p:cNvSpPr txBox="1"/>
          <p:nvPr/>
        </p:nvSpPr>
        <p:spPr>
          <a:xfrm>
            <a:off x="1907640" y="4437000"/>
            <a:ext cx="6255000" cy="136188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>
            <a:noAutofit/>
          </a:bodyPr>
          <a:p>
            <a:pPr algn="r">
              <a:lnSpc>
                <a:spcPct val="100000"/>
              </a:lnSpc>
            </a:pPr>
            <a:r>
              <a:rPr b="1" lang="ru-RU" sz="4800" spc="-1" strike="noStrike" cap="all">
                <a:solidFill>
                  <a:srgbClr val="fdf2e8"/>
                </a:solidFill>
                <a:latin typeface="Trebuchet MS"/>
              </a:rPr>
              <a:t>Актуализация опорных знаний</a:t>
            </a:r>
            <a:endParaRPr b="0" lang="ru-RU" sz="48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extShape 1"/>
          <p:cNvSpPr txBox="1"/>
          <p:nvPr/>
        </p:nvSpPr>
        <p:spPr>
          <a:xfrm>
            <a:off x="457200" y="320040"/>
            <a:ext cx="7238520" cy="1142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Autofit/>
          </a:bodyPr>
          <a:p>
            <a:pPr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Давайте вспомним: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88" name="TextShape 2"/>
          <p:cNvSpPr txBox="1"/>
          <p:nvPr/>
        </p:nvSpPr>
        <p:spPr>
          <a:xfrm>
            <a:off x="457200" y="1609560"/>
            <a:ext cx="7238520" cy="48459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Что такое алгоритм?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Какие есть свойства у алгоритма?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Что такое исполнитель?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  <p:pic>
        <p:nvPicPr>
          <p:cNvPr id="189" name="Picture 2" descr="https://otkrytki2.ru/images/pngdownload/novyy-god02.png"/>
          <p:cNvPicPr/>
          <p:nvPr/>
        </p:nvPicPr>
        <p:blipFill>
          <a:blip r:embed="rId1"/>
          <a:stretch/>
        </p:blipFill>
        <p:spPr>
          <a:xfrm>
            <a:off x="4289040" y="754560"/>
            <a:ext cx="4854600" cy="61030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xtShape 1"/>
          <p:cNvSpPr txBox="1"/>
          <p:nvPr/>
        </p:nvSpPr>
        <p:spPr>
          <a:xfrm>
            <a:off x="457200" y="320040"/>
            <a:ext cx="7238520" cy="1142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Autofit/>
          </a:bodyPr>
          <a:p>
            <a:pPr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Проверь себя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91" name="TextShape 2"/>
          <p:cNvSpPr txBox="1"/>
          <p:nvPr/>
        </p:nvSpPr>
        <p:spPr>
          <a:xfrm>
            <a:off x="457200" y="1609560"/>
            <a:ext cx="7714800" cy="48459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noAutofit/>
          </a:bodyPr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800" spc="-1" strike="noStrike">
                <a:solidFill>
                  <a:srgbClr val="000000"/>
                </a:solidFill>
                <a:latin typeface="Trebuchet MS"/>
              </a:rPr>
              <a:t>Алгоритм – это описание последовательности шагов в решении задачи, приводящих от исходных данных к требуемому результату.</a:t>
            </a:r>
            <a:endParaRPr b="0" lang="ru-RU" sz="28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800" spc="-1" strike="noStrike">
                <a:solidFill>
                  <a:srgbClr val="000000"/>
                </a:solidFill>
                <a:latin typeface="Trebuchet MS"/>
              </a:rPr>
              <a:t>Свойства: дискретность, понятность, определенность, результативность, массовость.</a:t>
            </a:r>
            <a:endParaRPr b="0" lang="ru-RU" sz="2800" spc="-1" strike="noStrike">
              <a:solidFill>
                <a:srgbClr val="000000"/>
              </a:solidFill>
              <a:latin typeface="Trebuchet MS"/>
            </a:endParaRPr>
          </a:p>
          <a:p>
            <a:pPr marL="274320" indent="-273960">
              <a:lnSpc>
                <a:spcPct val="100000"/>
              </a:lnSpc>
              <a:spcBef>
                <a:spcPts val="601"/>
              </a:spcBef>
              <a:buClr>
                <a:srgbClr val="b13f9a"/>
              </a:buClr>
              <a:buSzPct val="73000"/>
              <a:buFont typeface="Wingdings 2" charset="2"/>
              <a:buChar char=""/>
            </a:pPr>
            <a:r>
              <a:rPr b="0" lang="ru-RU" sz="2600" spc="-1" strike="noStrike">
                <a:solidFill>
                  <a:srgbClr val="000000"/>
                </a:solidFill>
                <a:latin typeface="Trebuchet MS"/>
              </a:rPr>
              <a:t>Исполнитель – это некоторый объект, способный выполнять определенный набор команд.</a:t>
            </a:r>
            <a:endParaRPr b="0" lang="ru-RU" sz="26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TextShape 1"/>
          <p:cNvSpPr txBox="1"/>
          <p:nvPr/>
        </p:nvSpPr>
        <p:spPr>
          <a:xfrm>
            <a:off x="1728000" y="3312000"/>
            <a:ext cx="6255000" cy="136188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>
            <a:noAutofit/>
          </a:bodyPr>
          <a:p>
            <a:pPr algn="r">
              <a:lnSpc>
                <a:spcPct val="100000"/>
              </a:lnSpc>
            </a:pPr>
            <a:r>
              <a:rPr b="1" lang="ru-RU" sz="4800" spc="-1" strike="noStrike" cap="all">
                <a:solidFill>
                  <a:srgbClr val="fdf2e8"/>
                </a:solidFill>
                <a:latin typeface="Trebuchet MS"/>
              </a:rPr>
              <a:t>Выявление места и причины затруднения</a:t>
            </a:r>
            <a:endParaRPr b="0" lang="ru-RU" sz="48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TextShape 1"/>
          <p:cNvSpPr txBox="1"/>
          <p:nvPr/>
        </p:nvSpPr>
        <p:spPr>
          <a:xfrm>
            <a:off x="539640" y="4766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rmAutofit/>
          </a:bodyPr>
          <a:p>
            <a:pPr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Какими способами записаны алгоритмы?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pic>
        <p:nvPicPr>
          <p:cNvPr id="194" name="Содержимое 3" descr="002.jpg"/>
          <p:cNvPicPr/>
          <p:nvPr/>
        </p:nvPicPr>
        <p:blipFill>
          <a:blip r:embed="rId1"/>
          <a:stretch/>
        </p:blipFill>
        <p:spPr>
          <a:xfrm>
            <a:off x="5004000" y="1196640"/>
            <a:ext cx="3723840" cy="2351520"/>
          </a:xfrm>
          <a:prstGeom prst="rect">
            <a:avLst/>
          </a:prstGeom>
          <a:ln>
            <a:noFill/>
          </a:ln>
        </p:spPr>
      </p:pic>
      <p:pic>
        <p:nvPicPr>
          <p:cNvPr id="195" name="Picture 2" descr="https://img2.labirint.ru/rcimg/a4cd399d6409584fcad53d25117adf9e/1920x1080/books44/437980/ph_1.jpg?1563777997"/>
          <p:cNvPicPr/>
          <p:nvPr/>
        </p:nvPicPr>
        <p:blipFill>
          <a:blip r:embed="rId2"/>
          <a:srcRect l="8060" t="11199" r="54954" b="35598"/>
          <a:stretch/>
        </p:blipFill>
        <p:spPr>
          <a:xfrm>
            <a:off x="395640" y="1772640"/>
            <a:ext cx="4464000" cy="4065480"/>
          </a:xfrm>
          <a:prstGeom prst="rect">
            <a:avLst/>
          </a:prstGeom>
          <a:ln>
            <a:noFill/>
          </a:ln>
        </p:spPr>
      </p:pic>
      <p:pic>
        <p:nvPicPr>
          <p:cNvPr id="196" name="Picture 4" descr="http://easyinformatics.ru/wp-content/uploads/2017/10/robot.jpg"/>
          <p:cNvPicPr/>
          <p:nvPr/>
        </p:nvPicPr>
        <p:blipFill>
          <a:blip r:embed="rId3"/>
          <a:srcRect l="0" t="0" r="63717" b="29705"/>
          <a:stretch/>
        </p:blipFill>
        <p:spPr>
          <a:xfrm>
            <a:off x="5148000" y="3789000"/>
            <a:ext cx="2745720" cy="28080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TextShape 1"/>
          <p:cNvSpPr txBox="1"/>
          <p:nvPr/>
        </p:nvSpPr>
        <p:spPr>
          <a:xfrm>
            <a:off x="323640" y="980640"/>
            <a:ext cx="8229240" cy="1151640"/>
          </a:xfrm>
          <a:prstGeom prst="rect">
            <a:avLst/>
          </a:prstGeom>
          <a:noFill/>
          <a:ln>
            <a:noFill/>
          </a:ln>
        </p:spPr>
        <p:txBody>
          <a:bodyPr lIns="45720" rIns="45720" tIns="0" bIns="0" anchor="b">
            <a:normAutofit fontScale="35000"/>
          </a:bodyPr>
          <a:p>
            <a:pPr>
              <a:lnSpc>
                <a:spcPct val="100000"/>
              </a:lnSpc>
            </a:pPr>
            <a:r>
              <a:rPr b="1" lang="ru-RU" sz="3800" spc="-1" strike="noStrike" cap="all">
                <a:solidFill>
                  <a:srgbClr val="fdf2e8"/>
                </a:solidFill>
                <a:latin typeface="Trebuchet MS"/>
              </a:rPr>
              <a:t>Как вы думаете, как сопоставить соответствия на ваш взгляд?</a:t>
            </a:r>
            <a:endParaRPr b="0" lang="ru-RU" sz="3800" spc="-1" strike="noStrike">
              <a:solidFill>
                <a:srgbClr val="000000"/>
              </a:solidFill>
              <a:latin typeface="Trebuchet MS"/>
            </a:endParaRPr>
          </a:p>
        </p:txBody>
      </p:sp>
      <p:pic>
        <p:nvPicPr>
          <p:cNvPr id="198" name="Содержимое 3" descr="002.jpg"/>
          <p:cNvPicPr/>
          <p:nvPr/>
        </p:nvPicPr>
        <p:blipFill>
          <a:blip r:embed="rId1"/>
          <a:stretch/>
        </p:blipFill>
        <p:spPr>
          <a:xfrm>
            <a:off x="3204000" y="4509000"/>
            <a:ext cx="3192480" cy="2016000"/>
          </a:xfrm>
          <a:prstGeom prst="rect">
            <a:avLst/>
          </a:prstGeom>
          <a:ln>
            <a:noFill/>
          </a:ln>
        </p:spPr>
      </p:pic>
      <p:pic>
        <p:nvPicPr>
          <p:cNvPr id="199" name="Picture 2" descr="https://img2.labirint.ru/rcimg/a4cd399d6409584fcad53d25117adf9e/1920x1080/books44/437980/ph_1.jpg?1563777997"/>
          <p:cNvPicPr/>
          <p:nvPr/>
        </p:nvPicPr>
        <p:blipFill>
          <a:blip r:embed="rId2"/>
          <a:srcRect l="8060" t="11199" r="54954" b="35598"/>
          <a:stretch/>
        </p:blipFill>
        <p:spPr>
          <a:xfrm>
            <a:off x="323640" y="4005000"/>
            <a:ext cx="2687760" cy="2448000"/>
          </a:xfrm>
          <a:prstGeom prst="rect">
            <a:avLst/>
          </a:prstGeom>
          <a:ln>
            <a:noFill/>
          </a:ln>
        </p:spPr>
      </p:pic>
      <p:pic>
        <p:nvPicPr>
          <p:cNvPr id="200" name="Picture 4" descr="http://easyinformatics.ru/wp-content/uploads/2017/10/robot.jpg"/>
          <p:cNvPicPr/>
          <p:nvPr/>
        </p:nvPicPr>
        <p:blipFill>
          <a:blip r:embed="rId3"/>
          <a:srcRect l="0" t="0" r="63717" b="29705"/>
          <a:stretch/>
        </p:blipFill>
        <p:spPr>
          <a:xfrm>
            <a:off x="6516360" y="4221000"/>
            <a:ext cx="2349720" cy="2403360"/>
          </a:xfrm>
          <a:prstGeom prst="rect">
            <a:avLst/>
          </a:prstGeom>
          <a:ln>
            <a:noFill/>
          </a:ln>
        </p:spPr>
      </p:pic>
      <p:sp>
        <p:nvSpPr>
          <p:cNvPr id="201" name="CustomShape 2"/>
          <p:cNvSpPr/>
          <p:nvPr/>
        </p:nvSpPr>
        <p:spPr>
          <a:xfrm>
            <a:off x="6551640" y="2565000"/>
            <a:ext cx="2592000" cy="503640"/>
          </a:xfrm>
          <a:prstGeom prst="rect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Словесное описание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02" name="CustomShape 3"/>
          <p:cNvSpPr/>
          <p:nvPr/>
        </p:nvSpPr>
        <p:spPr>
          <a:xfrm>
            <a:off x="251640" y="2565000"/>
            <a:ext cx="2592000" cy="575640"/>
          </a:xfrm>
          <a:prstGeom prst="roundRect">
            <a:avLst>
              <a:gd name="adj" fmla="val 16667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Графический способ записи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03" name="CustomShape 4"/>
          <p:cNvSpPr/>
          <p:nvPr/>
        </p:nvSpPr>
        <p:spPr>
          <a:xfrm>
            <a:off x="3276000" y="2565000"/>
            <a:ext cx="2880000" cy="503640"/>
          </a:xfrm>
          <a:prstGeom prst="rect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rebuchet MS"/>
              </a:rPr>
              <a:t>На алгоритмическим языке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524</TotalTime>
  <Application>LibreOffice/6.4.7.2$Linux_X86_64 LibreOffice_project/40$Build-2</Application>
  <Words>610</Words>
  <Paragraphs>150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2019-12-08T17:33:03Z</dcterms:created>
  <dc:creator>днс</dc:creator>
  <dc:description/>
  <dc:language>ru-RU</dc:language>
  <cp:lastModifiedBy/>
  <dcterms:modified xsi:type="dcterms:W3CDTF">2022-12-30T11:10:47Z</dcterms:modified>
  <cp:revision>46</cp:revision>
  <dc:subject/>
  <dc:title>Слайд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30</vt:i4>
  </property>
</Properties>
</file>