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3" r:id="rId3"/>
    <p:sldId id="257" r:id="rId4"/>
    <p:sldId id="258" r:id="rId5"/>
    <p:sldId id="259" r:id="rId6"/>
    <p:sldId id="260" r:id="rId7"/>
    <p:sldId id="261" r:id="rId8"/>
    <p:sldId id="262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4660"/>
  </p:normalViewPr>
  <p:slideViewPr>
    <p:cSldViewPr snapToGrid="0">
      <p:cViewPr varScale="1">
        <p:scale>
          <a:sx n="72" d="100"/>
          <a:sy n="72" d="100"/>
        </p:scale>
        <p:origin x="64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12/30/2022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12/30/2022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12/30/2022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12/30/2022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12/30/2022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dirty="0"/>
              <a:pPr/>
              <a:t>12/30/2022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12/30/2022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43BC90D-9128-44AC-B629-38301842D92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96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</a:t>
            </a:r>
            <a:r>
              <a:rPr lang="ru-RU" sz="66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илкшейк</a:t>
            </a:r>
            <a:r>
              <a:rPr lang="ru-RU" sz="6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</a:t>
            </a: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271919F-A6B9-478D-B015-40F0277D5D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85112" y="3531204"/>
            <a:ext cx="5035827" cy="1663648"/>
          </a:xfrm>
        </p:spPr>
        <p:txBody>
          <a:bodyPr>
            <a:normAutofit/>
          </a:bodyPr>
          <a:lstStyle/>
          <a:p>
            <a:pPr algn="r"/>
            <a:r>
              <a:rPr lang="ru-RU" dirty="0"/>
              <a:t>Новикова Елена, студентка ГБПОУ «ДТППП»</a:t>
            </a:r>
          </a:p>
          <a:p>
            <a:pPr algn="r"/>
            <a:r>
              <a:rPr lang="ru-RU" dirty="0"/>
              <a:t>Руководитель </a:t>
            </a:r>
            <a:r>
              <a:rPr lang="ru-RU" dirty="0" err="1"/>
              <a:t>Сурилова</a:t>
            </a:r>
            <a:r>
              <a:rPr lang="ru-RU" dirty="0"/>
              <a:t> Н.Г.</a:t>
            </a:r>
          </a:p>
        </p:txBody>
      </p:sp>
    </p:spTree>
    <p:extLst>
      <p:ext uri="{BB962C8B-B14F-4D97-AF65-F5344CB8AC3E}">
        <p14:creationId xmlns:p14="http://schemas.microsoft.com/office/powerpoint/2010/main" val="22215226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E4D3E9C-DFF4-43C4-9D49-7F22BA0177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79" y="357810"/>
            <a:ext cx="9603275" cy="821634"/>
          </a:xfrm>
        </p:spPr>
        <p:txBody>
          <a:bodyPr>
            <a:normAutofit/>
          </a:bodyPr>
          <a:lstStyle/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Милкшейк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793B94B-0836-46F9-BE57-5B32638A23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800" y="2015732"/>
            <a:ext cx="5473147" cy="4252546"/>
          </a:xfrm>
        </p:spPr>
        <p:txBody>
          <a:bodyPr>
            <a:normAutofit/>
          </a:bodyPr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2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Милкшейк</a:t>
            </a:r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(молочный коктейль) - это десертный напиток на основе молока и мороженого. Для придания коктейлю различных вкусов, в него добавляют сиропы, варенья, фрукты, взбитые сливки, кремы, тёртый шоколад и др. пищевые компоненты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9CF231F-C7E7-4B64-8BAD-53B7853C51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095" y="1552371"/>
            <a:ext cx="6107121" cy="4146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84891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C739EC7-9D28-40A0-826E-EF2BEEC9A3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БАНАНОВЫЙ МИЛКШЕЙК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C6356D8-1A50-41F8-986A-0BFA96C45B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7565" y="1364974"/>
            <a:ext cx="6162261" cy="4688508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47500" lnSpcReduction="20000"/>
          </a:bodyPr>
          <a:lstStyle/>
          <a:p>
            <a:pPr>
              <a:spcAft>
                <a:spcPts val="800"/>
              </a:spcAft>
            </a:pPr>
            <a:r>
              <a:rPr lang="ru-RU" sz="3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Ингредиенты:</a:t>
            </a:r>
            <a:endParaRPr lang="ru-RU" sz="3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8000" lvl="0" indent="-576000">
              <a:spcBef>
                <a:spcPts val="0"/>
              </a:spcBef>
              <a:buSzPts val="1000"/>
              <a:buFont typeface="+mj-lt"/>
              <a:buAutoNum type="arabicPeriod"/>
              <a:tabLst>
                <a:tab pos="457200" algn="l"/>
              </a:tabLst>
            </a:pPr>
            <a:r>
              <a:rPr lang="ru-RU" sz="3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Банан - 3 шт.</a:t>
            </a:r>
            <a:endParaRPr lang="ru-RU" sz="3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8000" lvl="0" indent="-576000">
              <a:spcBef>
                <a:spcPts val="0"/>
              </a:spcBef>
              <a:buSzPts val="1000"/>
              <a:buFont typeface="+mj-lt"/>
              <a:buAutoNum type="arabicPeriod"/>
              <a:tabLst>
                <a:tab pos="457200" algn="l"/>
              </a:tabLst>
            </a:pPr>
            <a:r>
              <a:rPr lang="ru-RU" sz="3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Молоко - 1 </a:t>
            </a:r>
            <a:r>
              <a:rPr lang="ru-RU" sz="3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стак</a:t>
            </a:r>
            <a:r>
              <a:rPr lang="ru-RU" sz="3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8000" lvl="0" indent="-576000">
              <a:spcBef>
                <a:spcPts val="0"/>
              </a:spcBef>
              <a:buSzPts val="1000"/>
              <a:buFont typeface="+mj-lt"/>
              <a:buAutoNum type="arabicPeriod"/>
              <a:tabLst>
                <a:tab pos="457200" algn="l"/>
              </a:tabLst>
            </a:pPr>
            <a:r>
              <a:rPr lang="ru-RU" sz="3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Ванильное мороженое - 200 г</a:t>
            </a:r>
            <a:endParaRPr lang="ru-RU" sz="3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8000" lvl="0" indent="-576000">
              <a:spcBef>
                <a:spcPts val="0"/>
              </a:spcBef>
              <a:buSzPts val="1000"/>
              <a:buFont typeface="+mj-lt"/>
              <a:buAutoNum type="arabicPeriod"/>
              <a:tabLst>
                <a:tab pos="457200" algn="l"/>
              </a:tabLst>
            </a:pPr>
            <a:r>
              <a:rPr lang="ru-RU" sz="3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Карамельный </a:t>
            </a:r>
            <a:r>
              <a:rPr lang="ru-RU" sz="3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топинг</a:t>
            </a:r>
            <a:r>
              <a:rPr lang="ru-RU" sz="3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- для украшения</a:t>
            </a:r>
            <a:endParaRPr lang="ru-RU" sz="3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8000" lvl="0" indent="-576000">
              <a:spcBef>
                <a:spcPts val="0"/>
              </a:spcBef>
              <a:buSzPts val="1000"/>
              <a:buFont typeface="+mj-lt"/>
              <a:buAutoNum type="arabicPeriod"/>
              <a:tabLst>
                <a:tab pos="457200" algn="l"/>
              </a:tabLst>
            </a:pPr>
            <a:r>
              <a:rPr lang="ru-RU" sz="3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Взбитые сливки - для украшения</a:t>
            </a:r>
            <a:endParaRPr lang="ru-RU" sz="3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8000" lvl="0" indent="-576000">
              <a:spcBef>
                <a:spcPts val="0"/>
              </a:spcBef>
              <a:buSzPts val="1000"/>
              <a:buFont typeface="+mj-lt"/>
              <a:buAutoNum type="arabicPeriod"/>
              <a:tabLst>
                <a:tab pos="457200" algn="l"/>
              </a:tabLst>
            </a:pPr>
            <a:r>
              <a:rPr lang="ru-RU" sz="3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Кондитерская посыпка - для украшения</a:t>
            </a:r>
            <a:endParaRPr lang="ru-RU" sz="3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8000" lvl="0" indent="-576000">
              <a:spcBef>
                <a:spcPts val="0"/>
              </a:spcBef>
              <a:buSzPts val="1000"/>
              <a:buFont typeface="+mj-lt"/>
              <a:buAutoNum type="arabicPeriod"/>
              <a:tabLst>
                <a:tab pos="457200" algn="l"/>
              </a:tabLst>
            </a:pPr>
            <a:r>
              <a:rPr lang="ru-RU" sz="3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Сладости, вишенки - для украшения </a:t>
            </a:r>
            <a:endParaRPr lang="ru-RU" sz="3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  <a:spcAft>
                <a:spcPts val="800"/>
              </a:spcAft>
            </a:pPr>
            <a:r>
              <a:rPr lang="ru-RU" sz="3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Приготовление:</a:t>
            </a:r>
            <a:endParaRPr lang="ru-RU" sz="3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Bef>
                <a:spcPts val="0"/>
              </a:spcBef>
              <a:spcAft>
                <a:spcPts val="800"/>
              </a:spcAft>
              <a:tabLst>
                <a:tab pos="457200" algn="l"/>
              </a:tabLst>
            </a:pPr>
            <a:r>
              <a:rPr lang="ru-RU" sz="3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Заморозьте нарезанные бананы.</a:t>
            </a:r>
            <a:endParaRPr lang="ru-RU" sz="3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Bef>
                <a:spcPts val="0"/>
              </a:spcBef>
              <a:spcAft>
                <a:spcPts val="800"/>
              </a:spcAft>
              <a:tabLst>
                <a:tab pos="457200" algn="l"/>
              </a:tabLst>
            </a:pPr>
            <a:r>
              <a:rPr lang="ru-RU" sz="3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Взбейте в блендере с добавлением молока и мороженого.</a:t>
            </a:r>
            <a:endParaRPr lang="ru-RU" sz="3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Bef>
                <a:spcPts val="0"/>
              </a:spcBef>
              <a:spcAft>
                <a:spcPts val="800"/>
              </a:spcAft>
              <a:tabLst>
                <a:tab pos="457200" algn="l"/>
              </a:tabLst>
            </a:pPr>
            <a:r>
              <a:rPr lang="ru-RU" sz="3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Влейте коктейль в украшенный охлажденный бокал.</a:t>
            </a:r>
            <a:endParaRPr lang="ru-RU" sz="3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Bef>
                <a:spcPts val="0"/>
              </a:spcBef>
              <a:spcAft>
                <a:spcPts val="800"/>
              </a:spcAft>
              <a:tabLst>
                <a:tab pos="457200" algn="l"/>
              </a:tabLst>
            </a:pPr>
            <a:r>
              <a:rPr lang="ru-RU" sz="3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Украсьте </a:t>
            </a:r>
            <a:r>
              <a:rPr lang="ru-RU" sz="3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милкшейк</a:t>
            </a:r>
            <a:r>
              <a:rPr lang="ru-RU" sz="3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при подаче.</a:t>
            </a:r>
            <a:endParaRPr lang="ru-RU" sz="3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5AA94C9-86CD-464A-B8CA-58EFF7C7B88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089"/>
          <a:stretch/>
        </p:blipFill>
        <p:spPr>
          <a:xfrm>
            <a:off x="6559826" y="1512298"/>
            <a:ext cx="5311864" cy="4055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78868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7605283-1B53-4BED-A7CD-6F2757FC02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79" y="331305"/>
            <a:ext cx="9603275" cy="940904"/>
          </a:xfrm>
        </p:spPr>
        <p:txBody>
          <a:bodyPr/>
          <a:lstStyle/>
          <a:p>
            <a:pPr algn="ctr"/>
            <a:r>
              <a:rPr lang="ru-RU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МИЛКШЕЙК "КЛУБНИЧНЫЙ ТОРТ"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0934139-374F-40CC-8684-3B1BF92F35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11757" y="1126435"/>
            <a:ext cx="6758608" cy="4492487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ru-RU" sz="2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Ингредиенты: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lvl="0" indent="-457200">
              <a:spcBef>
                <a:spcPts val="0"/>
              </a:spcBef>
              <a:buSzPts val="1000"/>
              <a:buFont typeface="+mj-lt"/>
              <a:buAutoNum type="arabicPeriod"/>
              <a:tabLst>
                <a:tab pos="457200" algn="l"/>
              </a:tabLst>
            </a:pPr>
            <a:r>
              <a:rPr lang="ru-RU" sz="2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Клубника - 300 г + для украшения</a:t>
            </a:r>
            <a:endParaRPr lang="ru-RU" sz="16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lvl="0" indent="-457200">
              <a:spcBef>
                <a:spcPts val="0"/>
              </a:spcBef>
              <a:buSzPts val="1000"/>
              <a:buFont typeface="+mj-lt"/>
              <a:buAutoNum type="arabicPeriod"/>
              <a:tabLst>
                <a:tab pos="457200" algn="l"/>
              </a:tabLst>
            </a:pPr>
            <a:r>
              <a:rPr lang="ru-RU" sz="2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Клубничное мороженое - 200 г</a:t>
            </a:r>
            <a:endParaRPr lang="ru-RU" sz="16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lvl="0" indent="-457200">
              <a:spcBef>
                <a:spcPts val="0"/>
              </a:spcBef>
              <a:buSzPts val="1000"/>
              <a:buFont typeface="+mj-lt"/>
              <a:buAutoNum type="arabicPeriod"/>
              <a:tabLst>
                <a:tab pos="457200" algn="l"/>
              </a:tabLst>
            </a:pPr>
            <a:r>
              <a:rPr lang="ru-RU" sz="2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Молоко - 2 </a:t>
            </a:r>
            <a:r>
              <a:rPr lang="ru-RU" sz="20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стак</a:t>
            </a:r>
            <a:r>
              <a:rPr lang="ru-RU" sz="2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lvl="0" indent="-457200">
              <a:spcBef>
                <a:spcPts val="0"/>
              </a:spcBef>
              <a:buSzPts val="1000"/>
              <a:buFont typeface="+mj-lt"/>
              <a:buAutoNum type="arabicPeriod"/>
              <a:tabLst>
                <a:tab pos="457200" algn="l"/>
              </a:tabLst>
            </a:pPr>
            <a:r>
              <a:rPr lang="ru-RU" sz="2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Сладости - для украшения</a:t>
            </a:r>
            <a:endParaRPr lang="ru-RU" sz="16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lvl="0" indent="-457200">
              <a:spcBef>
                <a:spcPts val="0"/>
              </a:spcBef>
              <a:buSzPts val="1000"/>
              <a:buFont typeface="+mj-lt"/>
              <a:buAutoNum type="arabicPeriod"/>
              <a:tabLst>
                <a:tab pos="457200" algn="l"/>
              </a:tabLst>
            </a:pPr>
            <a:r>
              <a:rPr lang="ru-RU" sz="2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Клубничный </a:t>
            </a:r>
            <a:r>
              <a:rPr lang="ru-RU" sz="20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топинг</a:t>
            </a:r>
            <a:r>
              <a:rPr lang="ru-RU" sz="2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- для украшения</a:t>
            </a:r>
            <a:endParaRPr lang="ru-RU" sz="16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lvl="0" indent="-457200">
              <a:spcBef>
                <a:spcPts val="0"/>
              </a:spcBef>
              <a:buSzPts val="1000"/>
              <a:buFont typeface="+mj-lt"/>
              <a:buAutoNum type="arabicPeriod"/>
              <a:tabLst>
                <a:tab pos="457200" algn="l"/>
              </a:tabLst>
            </a:pPr>
            <a:r>
              <a:rPr lang="ru-RU" sz="2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Взбитые сливки - для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украшения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</a:pPr>
            <a:r>
              <a:rPr lang="ru-RU" sz="2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Приготовление: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Bef>
                <a:spcPts val="0"/>
              </a:spcBef>
              <a:tabLst>
                <a:tab pos="457200" algn="l"/>
              </a:tabLst>
            </a:pP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Взбейте клубнику, молоко и мороженое в блендере.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Bef>
                <a:spcPts val="0"/>
              </a:spcBef>
              <a:tabLst>
                <a:tab pos="457200" algn="l"/>
              </a:tabLst>
            </a:pP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Влейте коктейль в украшенный охлажденный бокал.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Bef>
                <a:spcPts val="0"/>
              </a:spcBef>
              <a:tabLst>
                <a:tab pos="457200" algn="l"/>
              </a:tabLst>
            </a:pP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Украсьте напиток при подаче.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22AFFF8-1E64-4FC1-B786-9198902768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520" y="1815548"/>
            <a:ext cx="4404237" cy="3127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00390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106FC1E-5A29-43FE-893B-9FEFE41D78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79" y="304800"/>
            <a:ext cx="9603275" cy="1086856"/>
          </a:xfrm>
        </p:spPr>
        <p:txBody>
          <a:bodyPr>
            <a:normAutofit/>
          </a:bodyPr>
          <a:lstStyle/>
          <a:p>
            <a:pPr algn="ctr"/>
            <a:r>
              <a:rPr lang="ru-RU" sz="3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МИЛКШЕЙК "ШОКОЛАДНЫЙ БРАУНИ"</a:t>
            </a:r>
            <a:endParaRPr lang="ru-RU" sz="3600" dirty="0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E6B003CD-640C-494A-BBB3-36718C548A2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r="19123"/>
          <a:stretch/>
        </p:blipFill>
        <p:spPr>
          <a:xfrm>
            <a:off x="532749" y="997293"/>
            <a:ext cx="6106591" cy="5115339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44A3530-2870-4001-8260-913790C8AC4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9390"/>
          <a:stretch/>
        </p:blipFill>
        <p:spPr>
          <a:xfrm>
            <a:off x="6639340" y="1358393"/>
            <a:ext cx="5452943" cy="4333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88934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B95B547-D644-46D0-A084-2026ADDB11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79" y="185531"/>
            <a:ext cx="9603275" cy="940904"/>
          </a:xfrm>
        </p:spPr>
        <p:txBody>
          <a:bodyPr>
            <a:normAutofit fontScale="90000"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4000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Какие есть </a:t>
            </a:r>
            <a:r>
              <a:rPr lang="ru-RU" sz="4000" dirty="0" err="1">
                <a:solidFill>
                  <a:srgbClr val="20212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Милкшейки</a:t>
            </a:r>
            <a:r>
              <a:rPr lang="ru-RU" sz="4000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br>
              <a:rPr lang="ru-RU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F8468C2-6E2E-4DDF-AB30-6AB5763CA4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41843" y="1232452"/>
            <a:ext cx="6626087" cy="4837044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600" b="1" dirty="0" err="1">
                <a:solidFill>
                  <a:srgbClr val="20212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Милкшейки</a:t>
            </a:r>
            <a:endParaRPr lang="ru-RU" sz="2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3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600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Клубничный </a:t>
            </a:r>
            <a:r>
              <a:rPr lang="ru-RU" sz="2600" b="1" dirty="0" err="1">
                <a:solidFill>
                  <a:srgbClr val="20212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милкшейк</a:t>
            </a:r>
            <a:r>
              <a:rPr lang="ru-RU" sz="2600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Клубничное мороженое</a:t>
            </a:r>
            <a:endParaRPr lang="ru-RU" sz="2200" dirty="0">
              <a:solidFill>
                <a:srgbClr val="202124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3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600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Шоколадный </a:t>
            </a:r>
            <a:r>
              <a:rPr lang="ru-RU" sz="2600" b="1" dirty="0" err="1">
                <a:solidFill>
                  <a:srgbClr val="20212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милкшейк</a:t>
            </a:r>
            <a:r>
              <a:rPr lang="ru-RU" sz="2600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Шоколадный сироп Шоколадное мороженое Черный шоколад</a:t>
            </a:r>
            <a:endParaRPr lang="ru-RU" sz="2200" dirty="0">
              <a:solidFill>
                <a:srgbClr val="202124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3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600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Сникерс </a:t>
            </a:r>
            <a:r>
              <a:rPr lang="ru-RU" sz="2600" b="1" dirty="0" err="1">
                <a:solidFill>
                  <a:srgbClr val="20212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милкшейк</a:t>
            </a:r>
            <a:r>
              <a:rPr lang="ru-RU" sz="2600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Шоколадный сироп Ванильное мороженое Жареный арахис</a:t>
            </a:r>
            <a:endParaRPr lang="ru-RU" sz="2200" dirty="0">
              <a:solidFill>
                <a:srgbClr val="202124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3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600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Малиновый </a:t>
            </a:r>
            <a:r>
              <a:rPr lang="ru-RU" sz="2600" b="1" dirty="0" err="1">
                <a:solidFill>
                  <a:srgbClr val="20212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милкшейк</a:t>
            </a:r>
            <a:r>
              <a:rPr lang="ru-RU" sz="2600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Малиновое мороженое</a:t>
            </a:r>
            <a:endParaRPr lang="ru-RU" sz="2200" dirty="0">
              <a:solidFill>
                <a:srgbClr val="202124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600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Ежевичный </a:t>
            </a:r>
            <a:r>
              <a:rPr lang="ru-RU" sz="2600" b="1" dirty="0" err="1">
                <a:solidFill>
                  <a:srgbClr val="20212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милкшейк</a:t>
            </a:r>
            <a:r>
              <a:rPr lang="ru-RU" sz="2600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Ежевичное мороженое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240DB15-466A-438D-AB2B-BAF7547829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4070" y="1694588"/>
            <a:ext cx="4661511" cy="3210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47747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710634D-CA1B-4109-A80A-DC2BFAA58B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1391" y="247927"/>
            <a:ext cx="10683795" cy="1049235"/>
          </a:xfrm>
        </p:spPr>
        <p:txBody>
          <a:bodyPr>
            <a:normAutofit fontScale="90000"/>
          </a:bodyPr>
          <a:lstStyle/>
          <a:p>
            <a:pPr marL="228600" algn="ctr">
              <a:lnSpc>
                <a:spcPct val="107000"/>
              </a:lnSpc>
              <a:spcBef>
                <a:spcPts val="900"/>
              </a:spcBef>
              <a:spcAft>
                <a:spcPts val="900"/>
              </a:spcAft>
            </a:pPr>
            <a:r>
              <a:rPr lang="ru-RU" sz="32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чем разница между </a:t>
            </a:r>
            <a:r>
              <a:rPr lang="ru-RU" sz="3200" dirty="0" err="1">
                <a:solidFill>
                  <a:srgbClr val="202124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Милкшейком</a:t>
            </a:r>
            <a:r>
              <a:rPr lang="ru-RU" sz="3200" dirty="0">
                <a:solidFill>
                  <a:srgbClr val="202124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 молочным коктейлем?</a:t>
            </a:r>
            <a:br>
              <a:rPr lang="ru-RU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2AABC97-6513-4A22-93D6-975CE541F0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5287" y="1297162"/>
            <a:ext cx="6135757" cy="4838595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Многие считают, что </a:t>
            </a:r>
            <a:r>
              <a:rPr lang="ru-RU" sz="2800" dirty="0" err="1">
                <a:solidFill>
                  <a:srgbClr val="20212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милк</a:t>
            </a:r>
            <a:r>
              <a:rPr lang="ru-RU" sz="2800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800" b="1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шейк</a:t>
            </a:r>
            <a:r>
              <a:rPr lang="ru-RU" sz="2800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– это </a:t>
            </a:r>
            <a:r>
              <a:rPr lang="ru-RU" sz="2800" b="1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коктейль</a:t>
            </a:r>
            <a:r>
              <a:rPr lang="ru-RU" sz="2800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строго состоящий из молока, сиропа и льда. 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b="1" dirty="0">
                <a:solidFill>
                  <a:srgbClr val="20212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800" b="1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Молочные</a:t>
            </a:r>
            <a:r>
              <a:rPr lang="ru-RU" sz="2800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коктейли называют также «</a:t>
            </a:r>
            <a:r>
              <a:rPr lang="ru-RU" sz="2800" dirty="0" err="1">
                <a:solidFill>
                  <a:srgbClr val="20212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смуви</a:t>
            </a:r>
            <a:r>
              <a:rPr lang="ru-RU" sz="2800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»: в их состав входят фрукты и молоко (нередко добавляется и лед).   Кстати, все, что готовится с добавлением льда, называется «</a:t>
            </a:r>
            <a:r>
              <a:rPr lang="ru-RU" sz="2800" dirty="0" err="1">
                <a:solidFill>
                  <a:srgbClr val="20212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фрозен</a:t>
            </a:r>
            <a:r>
              <a:rPr lang="ru-RU" sz="2800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», но необязательно в таком </a:t>
            </a:r>
            <a:r>
              <a:rPr lang="ru-RU" sz="2800" b="1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коктейле</a:t>
            </a:r>
            <a:r>
              <a:rPr lang="ru-RU" sz="2800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окажется молоко.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F28A1E7-622B-40DD-A26B-B419FC3E23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7620" y="1294848"/>
            <a:ext cx="2247635" cy="3009545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E748F73-F679-4D3D-8C63-68C2DA0F87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41831" y="772546"/>
            <a:ext cx="2653883" cy="3009546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9AF3FA8-8BDA-4BCD-9272-9CA0D262FE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49205" y="4187688"/>
            <a:ext cx="2400527" cy="2575728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0247992-93A3-4DD8-AF21-5D6F5295F40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71887" y="3782092"/>
            <a:ext cx="2473018" cy="2981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46403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D38D6F9-FD0C-443F-9EE7-06CBC5DE1C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2035" y="371061"/>
            <a:ext cx="5300869" cy="1482693"/>
          </a:xfrm>
        </p:spPr>
        <p:txBody>
          <a:bodyPr/>
          <a:lstStyle/>
          <a:p>
            <a:pPr algn="ctr"/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Милкшейк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DD09204-002D-473B-BB1F-5ADEBAACFC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06340" y="371062"/>
            <a:ext cx="6667608" cy="6115877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Молочный коктейль (англ. </a:t>
            </a:r>
            <a:r>
              <a:rPr lang="ru-RU" sz="3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Milkshake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sz="3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милкшейк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— десертный напиток на основе молока и мороженого, один из символов американской кухни</a:t>
            </a:r>
          </a:p>
          <a:p>
            <a:pPr marL="0" indent="0">
              <a:spcBef>
                <a:spcPts val="0"/>
              </a:spcBef>
              <a:spcAft>
                <a:spcPts val="800"/>
              </a:spcAft>
              <a:buNone/>
            </a:pP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ru-RU" sz="3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</a:t>
            </a:r>
            <a:r>
              <a:rPr lang="ru-RU" sz="3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Фрикшейк</a:t>
            </a:r>
            <a:r>
              <a:rPr lang="ru-RU" sz="3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marL="0" indent="0">
              <a:spcBef>
                <a:spcPts val="0"/>
              </a:spcBef>
              <a:spcAft>
                <a:spcPts val="800"/>
              </a:spcAft>
              <a:buNone/>
            </a:pP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ru-RU" sz="3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Фрикшейк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— это молочный коктейль с огромной шапкой из сладостей. Его украшают сливками, печеньем, пончиками и мороженым — десерт напоминает яркую сладкую гору.</a:t>
            </a:r>
          </a:p>
          <a:p>
            <a:pPr marL="0" indent="0">
              <a:spcBef>
                <a:spcPts val="0"/>
              </a:spcBef>
              <a:spcAft>
                <a:spcPts val="375"/>
              </a:spcAft>
              <a:buNone/>
            </a:pP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</a:p>
          <a:p>
            <a:pPr marL="0" indent="0">
              <a:spcBef>
                <a:spcPts val="0"/>
              </a:spcBef>
              <a:spcAft>
                <a:spcPts val="375"/>
              </a:spcAft>
              <a:buNone/>
            </a:pP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ru-RU" sz="3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Кто первый изобрел коктейль? </a:t>
            </a:r>
          </a:p>
          <a:p>
            <a:pPr marL="0" indent="0">
              <a:spcBef>
                <a:spcPts val="0"/>
              </a:spcBef>
              <a:spcAft>
                <a:spcPts val="375"/>
              </a:spcAft>
              <a:buNone/>
            </a:pP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Джерри Томас</a:t>
            </a:r>
          </a:p>
          <a:p>
            <a:pPr marL="0" indent="0">
              <a:spcBef>
                <a:spcPts val="0"/>
              </a:spcBef>
              <a:spcAft>
                <a:spcPts val="800"/>
              </a:spcAft>
              <a:buNone/>
            </a:pP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Традиция готовить алкогольные коктейли появилась в середине XIX века. Аристократы смешивали крепкий алкоголь с </a:t>
            </a:r>
            <a:r>
              <a:rPr lang="ru-RU" sz="3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биттерами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добавляя в бокал немного воды и сахара. Слово "коктейль" впервые употребил Джерри Томас, который в 1862 году выпустил книгу "Как смешивать напитки"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783E07F-510B-4039-AB85-E419A5B29B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6678" y="1417686"/>
            <a:ext cx="3775105" cy="4612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6102975"/>
      </p:ext>
    </p:extLst>
  </p:cSld>
  <p:clrMapOvr>
    <a:masterClrMapping/>
  </p:clrMapOvr>
</p:sld>
</file>

<file path=ppt/theme/theme1.xml><?xml version="1.0" encoding="utf-8"?>
<a:theme xmlns:a="http://schemas.openxmlformats.org/drawingml/2006/main" name="Галерея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TM10001114[[fn=Галерея]]</Template>
  <TotalTime>47</TotalTime>
  <Words>417</Words>
  <Application>Microsoft Office PowerPoint</Application>
  <PresentationFormat>Широкоэкранный</PresentationFormat>
  <Paragraphs>50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Arial</vt:lpstr>
      <vt:lpstr>Calibri</vt:lpstr>
      <vt:lpstr>Gill Sans MT</vt:lpstr>
      <vt:lpstr>Symbol</vt:lpstr>
      <vt:lpstr>Times New Roman</vt:lpstr>
      <vt:lpstr>Галерея</vt:lpstr>
      <vt:lpstr>Милкшейк  </vt:lpstr>
      <vt:lpstr>Что такое Милкшейк?</vt:lpstr>
      <vt:lpstr>БАНАНОВЫЙ МИЛКШЕЙК</vt:lpstr>
      <vt:lpstr>МИЛКШЕЙК "КЛУБНИЧНЫЙ ТОРТ"</vt:lpstr>
      <vt:lpstr>МИЛКШЕЙК "ШОКОЛАДНЫЙ БРАУНИ"</vt:lpstr>
      <vt:lpstr>Какие есть Милкшейки? </vt:lpstr>
      <vt:lpstr>В чем разница между Милкшейком и молочным коктейлем? </vt:lpstr>
      <vt:lpstr> Милкшейк?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Милкшейк  </dc:title>
  <dc:creator>Пользователь</dc:creator>
  <cp:lastModifiedBy>Пользователь</cp:lastModifiedBy>
  <cp:revision>3</cp:revision>
  <dcterms:created xsi:type="dcterms:W3CDTF">2022-12-30T07:53:17Z</dcterms:created>
  <dcterms:modified xsi:type="dcterms:W3CDTF">2022-12-30T08:41:04Z</dcterms:modified>
</cp:coreProperties>
</file>